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87" r:id="rId4"/>
    <p:sldId id="288" r:id="rId5"/>
    <p:sldId id="289" r:id="rId6"/>
    <p:sldId id="260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61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5.w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5.w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23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 (TIẾT 2)</a:t>
            </a:r>
          </a:p>
          <a:p>
            <a:pPr algn="ctr" eaLnBrk="1" hangingPunct="1">
              <a:spcBef>
                <a:spcPts val="2431"/>
              </a:spcBef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76D701-3E50-09DE-F474-C6681EA9BDCA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690901" y="943309"/>
            <a:ext cx="6473125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4214A3C-1A9E-E94E-D98B-34B9BA34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4B2910-DC4C-0F14-8EEC-C45D01E06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3C1460-55F4-12D2-C86E-3499C7689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AA9371-7330-82BA-079B-12ED2ACEDAC9}"/>
                  </a:ext>
                </a:extLst>
              </p:cNvPr>
              <p:cNvSpPr txBox="1"/>
              <p:nvPr/>
            </p:nvSpPr>
            <p:spPr>
              <a:xfrm>
                <a:off x="746919" y="5933544"/>
                <a:ext cx="13901138" cy="801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Nhìn vào hình vẽ ta thấy số phần Nam tô màu nhiều hơn Mai,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CA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AA9371-7330-82BA-079B-12ED2AC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9" y="5933544"/>
                <a:ext cx="13901138" cy="801501"/>
              </a:xfrm>
              <a:prstGeom prst="rect">
                <a:avLst/>
              </a:prstGeom>
              <a:blipFill>
                <a:blip r:embed="rId8"/>
                <a:stretch>
                  <a:fillRect l="-1009" b="-9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E511201-7147-57E5-61BB-7B4BD72897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4119" y="1478984"/>
            <a:ext cx="12649200" cy="45945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93F4EE-D75C-6A20-6E06-723EC6A7934B}"/>
              </a:ext>
            </a:extLst>
          </p:cNvPr>
          <p:cNvSpPr txBox="1"/>
          <p:nvPr/>
        </p:nvSpPr>
        <p:spPr>
          <a:xfrm>
            <a:off x="746919" y="6761200"/>
            <a:ext cx="139011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làm như sau: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: </a:t>
            </a:r>
            <a:endParaRPr lang="en-CA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79E492-E81D-92E8-0628-54BE30154E52}"/>
                  </a:ext>
                </a:extLst>
              </p:cNvPr>
              <p:cNvSpPr txBox="1"/>
              <p:nvPr/>
            </p:nvSpPr>
            <p:spPr>
              <a:xfrm>
                <a:off x="8747919" y="6563685"/>
                <a:ext cx="3356061" cy="10177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CA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79E492-E81D-92E8-0628-54BE30154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919" y="6563685"/>
                <a:ext cx="3356061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40B4BF-9B21-F9B4-BDA4-E393DFF89B82}"/>
                  </a:ext>
                </a:extLst>
              </p:cNvPr>
              <p:cNvSpPr txBox="1"/>
              <p:nvPr/>
            </p:nvSpPr>
            <p:spPr>
              <a:xfrm>
                <a:off x="2042319" y="7521540"/>
                <a:ext cx="7712569" cy="832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hai phân số có cùng mẫu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CA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40B4BF-9B21-F9B4-BDA4-E393DFF89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19" y="7521540"/>
                <a:ext cx="7712569" cy="832344"/>
              </a:xfrm>
              <a:prstGeom prst="rect">
                <a:avLst/>
              </a:prstGeom>
              <a:blipFill>
                <a:blip r:embed="rId11"/>
                <a:stretch>
                  <a:fillRect l="-1976" b="-66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D86076-4419-B2FA-D176-39593FD0901E}"/>
                  </a:ext>
                </a:extLst>
              </p:cNvPr>
              <p:cNvSpPr txBox="1"/>
              <p:nvPr/>
            </p:nvSpPr>
            <p:spPr>
              <a:xfrm>
                <a:off x="2747668" y="8243444"/>
                <a:ext cx="7712569" cy="832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CA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D86076-4419-B2FA-D176-39593FD09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668" y="8243444"/>
                <a:ext cx="7712569" cy="832344"/>
              </a:xfrm>
              <a:prstGeom prst="rect">
                <a:avLst/>
              </a:prstGeom>
              <a:blipFill>
                <a:blip r:embed="rId12"/>
                <a:stretch>
                  <a:fillRect l="-2055" b="-51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9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690901" y="943309"/>
            <a:ext cx="6473125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4214A3C-1A9E-E94E-D98B-34B9BA34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4214A3C-1A9E-E94E-D98B-34B9BA348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4B2910-DC4C-0F14-8EEC-C45D01E06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44B2910-DC4C-0F14-8EEC-C45D01E06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3C1460-55F4-12D2-C86E-3499C7689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3C1460-55F4-12D2-C86E-3499C7689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6AA9371-7330-82BA-079B-12ED2ACEDAC9}"/>
              </a:ext>
            </a:extLst>
          </p:cNvPr>
          <p:cNvSpPr txBox="1"/>
          <p:nvPr/>
        </p:nvSpPr>
        <p:spPr>
          <a:xfrm>
            <a:off x="1737519" y="7391400"/>
            <a:ext cx="1390113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Muốn so sánh hai phân số khác mẫu số, ta có thể quy đồng mẫu số hai phân số đó, rồi so sánh hai phân số cùng mẫu số.</a:t>
            </a:r>
            <a:endParaRPr lang="en-CA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11201-7147-57E5-61BB-7B4BD7289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519" y="1478983"/>
            <a:ext cx="9601200" cy="56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690901" y="943309"/>
            <a:ext cx="6473125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4214A3C-1A9E-E94E-D98B-34B9BA34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4214A3C-1A9E-E94E-D98B-34B9BA348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4B2910-DC4C-0F14-8EEC-C45D01E06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44B2910-DC4C-0F14-8EEC-C45D01E06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3C1460-55F4-12D2-C86E-3499C7689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3C1460-55F4-12D2-C86E-3499C7689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6E5EC08-3F20-0B62-0FC4-8987A589B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43" y="1395412"/>
            <a:ext cx="1592170" cy="738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424F25-BA06-4856-EA22-2CF2FED1C74A}"/>
              </a:ext>
            </a:extLst>
          </p:cNvPr>
          <p:cNvSpPr txBox="1"/>
          <p:nvPr/>
        </p:nvSpPr>
        <p:spPr>
          <a:xfrm>
            <a:off x="637934" y="2237178"/>
            <a:ext cx="72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So sánh hai phân số (theo mẫu).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B66FCE-5319-818A-47CC-D20A7EFDE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6" y="2987086"/>
            <a:ext cx="16062325" cy="6156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E29260-6560-E525-F196-8FA4D283E7FA}"/>
                  </a:ext>
                </a:extLst>
              </p:cNvPr>
              <p:cNvSpPr txBox="1"/>
              <p:nvPr/>
            </p:nvSpPr>
            <p:spPr>
              <a:xfrm>
                <a:off x="9586119" y="6065541"/>
                <a:ext cx="1676400" cy="17359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E29260-6560-E525-F196-8FA4D283E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19" y="6065541"/>
                <a:ext cx="1676400" cy="17359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328253-13C1-9952-E0A5-4F08F3453C29}"/>
                  </a:ext>
                </a:extLst>
              </p:cNvPr>
              <p:cNvSpPr txBox="1"/>
              <p:nvPr/>
            </p:nvSpPr>
            <p:spPr>
              <a:xfrm>
                <a:off x="14457361" y="6172200"/>
                <a:ext cx="1676400" cy="17359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328253-13C1-9952-E0A5-4F08F3453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361" y="6172200"/>
                <a:ext cx="1676400" cy="17359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5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690901" y="943309"/>
            <a:ext cx="6473125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SO SÁNH PHÂN SỐ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4214A3C-1A9E-E94E-D98B-34B9BA34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4214A3C-1A9E-E94E-D98B-34B9BA348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44B2910-DC4C-0F14-8EEC-C45D01E06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44B2910-DC4C-0F14-8EEC-C45D01E06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3C1460-55F4-12D2-C86E-3499C7689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3C1460-55F4-12D2-C86E-3499C7689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6E5EC08-3F20-0B62-0FC4-8987A589B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43" y="1395412"/>
            <a:ext cx="1592170" cy="738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424F25-BA06-4856-EA22-2CF2FED1C74A}"/>
                  </a:ext>
                </a:extLst>
              </p:cNvPr>
              <p:cNvSpPr txBox="1"/>
              <p:nvPr/>
            </p:nvSpPr>
            <p:spPr>
              <a:xfrm>
                <a:off x="637933" y="2237178"/>
                <a:ext cx="15425185" cy="23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Để tới được cây hoa, ốc sên nâu bò đoạn đường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ốc sên vàng bò đoạn đường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ốc sên đen bò đoạn đường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 Hỏi ốc sên nào bò sên nào bò đoạn dường dài nhất?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424F25-BA06-4856-EA22-2CF2FED1C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3" y="2237178"/>
                <a:ext cx="15425185" cy="2311274"/>
              </a:xfrm>
              <a:prstGeom prst="rect">
                <a:avLst/>
              </a:prstGeom>
              <a:blipFill>
                <a:blip r:embed="rId9"/>
                <a:stretch>
                  <a:fillRect l="-1225" b="-60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45E596D-D5DF-DC32-6923-88BF4AFDA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0719" y="3962400"/>
            <a:ext cx="7891390" cy="1828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D36D-217C-44A4-0728-38CE5BE24D97}"/>
                  </a:ext>
                </a:extLst>
              </p:cNvPr>
              <p:cNvSpPr txBox="1"/>
              <p:nvPr/>
            </p:nvSpPr>
            <p:spPr>
              <a:xfrm>
                <a:off x="1680208" y="4824925"/>
                <a:ext cx="5390937" cy="9248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D36D-217C-44A4-0728-38CE5BE2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08" y="4824925"/>
                <a:ext cx="5390937" cy="924805"/>
              </a:xfrm>
              <a:prstGeom prst="rect">
                <a:avLst/>
              </a:prstGeom>
              <a:blipFill>
                <a:blip r:embed="rId11"/>
                <a:stretch>
                  <a:fillRect l="-3507" b="-7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9CA13-62CF-D0FA-1EA8-4B68779DD220}"/>
                  </a:ext>
                </a:extLst>
              </p:cNvPr>
              <p:cNvSpPr txBox="1"/>
              <p:nvPr/>
            </p:nvSpPr>
            <p:spPr>
              <a:xfrm>
                <a:off x="1680208" y="6089889"/>
                <a:ext cx="6287221" cy="92743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9CA13-62CF-D0FA-1EA8-4B68779D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08" y="6089889"/>
                <a:ext cx="6287221" cy="927433"/>
              </a:xfrm>
              <a:prstGeom prst="rect">
                <a:avLst/>
              </a:prstGeom>
              <a:blipFill>
                <a:blip r:embed="rId12"/>
                <a:stretch>
                  <a:fillRect l="-3007" b="-7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85D9E12-8C8E-ECE6-705D-7770232A6078}"/>
              </a:ext>
            </a:extLst>
          </p:cNvPr>
          <p:cNvSpPr txBox="1"/>
          <p:nvPr/>
        </p:nvSpPr>
        <p:spPr>
          <a:xfrm>
            <a:off x="1680208" y="7316011"/>
            <a:ext cx="101919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ốc sên đen bò đoạn đường dài nhất.</a:t>
            </a:r>
          </a:p>
        </p:txBody>
      </p:sp>
    </p:spTree>
    <p:extLst>
      <p:ext uri="{BB962C8B-B14F-4D97-AF65-F5344CB8AC3E}">
        <p14:creationId xmlns:p14="http://schemas.microsoft.com/office/powerpoint/2010/main" val="724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321</Words>
  <Application>Microsoft Office PowerPoint</Application>
  <PresentationFormat>Custom</PresentationFormat>
  <Paragraphs>37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107</cp:revision>
  <dcterms:created xsi:type="dcterms:W3CDTF">2023-03-12T09:05:59Z</dcterms:created>
  <dcterms:modified xsi:type="dcterms:W3CDTF">2025-04-02T15:02:44Z</dcterms:modified>
</cp:coreProperties>
</file>