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7" r:id="rId3"/>
    <p:sldId id="283" r:id="rId4"/>
    <p:sldId id="284" r:id="rId5"/>
    <p:sldId id="285" r:id="rId6"/>
    <p:sldId id="286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0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image" Target="../media/image170.png"/><Relationship Id="rId4" Type="http://schemas.openxmlformats.org/officeDocument/2006/relationships/image" Target="../media/image9.png"/><Relationship Id="rId1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23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</a:t>
            </a:r>
          </a:p>
          <a:p>
            <a:pPr algn="ctr" eaLnBrk="1" hangingPunct="1">
              <a:spcBef>
                <a:spcPts val="2431"/>
              </a:spcBef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F3E1A-2D3D-265E-ED91-E6B854871992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467298" y="943309"/>
            <a:ext cx="4920327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AA9371-7330-82BA-079B-12ED2ACEDAC9}"/>
                  </a:ext>
                </a:extLst>
              </p:cNvPr>
              <p:cNvSpPr txBox="1"/>
              <p:nvPr/>
            </p:nvSpPr>
            <p:spPr>
              <a:xfrm>
                <a:off x="2009581" y="6402959"/>
                <a:ext cx="12562276" cy="2046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Nhìn vào hình vẽ ta thấy số phần Mai tô màu nhiều hơn Việt, ta có:</a:t>
                </a:r>
              </a:p>
              <a:p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(đọc là: Năm phần tám lớn hơn ba phần tám).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(đọc là: Ba phần tám bé hơn năm phần tám).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AA9371-7330-82BA-079B-12ED2AC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81" y="6402959"/>
                <a:ext cx="12562276" cy="2046073"/>
              </a:xfrm>
              <a:prstGeom prst="rect">
                <a:avLst/>
              </a:prstGeom>
              <a:blipFill>
                <a:blip r:embed="rId7"/>
                <a:stretch>
                  <a:fillRect l="-1117" t="-4167" b="-20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90CDECB-AABF-996A-2716-C9E8BEA3D6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519" y="1267149"/>
            <a:ext cx="1905000" cy="913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8F9CB-F6D5-81E6-4250-035DCCE2FF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519" y="1700470"/>
            <a:ext cx="12268200" cy="45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467298" y="943309"/>
            <a:ext cx="4920327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AA9371-7330-82BA-079B-12ED2ACEDAC9}"/>
              </a:ext>
            </a:extLst>
          </p:cNvPr>
          <p:cNvSpPr txBox="1"/>
          <p:nvPr/>
        </p:nvSpPr>
        <p:spPr>
          <a:xfrm>
            <a:off x="2499519" y="6321530"/>
            <a:ext cx="1039593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hai phân số có cũng mẫu số: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có tử số lớn hơn thì lớn hơn;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có tử số bé hơn thì bé hơn;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hai tử số bằng nhau thì hai phân số đó bằng nhau.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CDECB-AABF-996A-2716-C9E8BEA3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19" y="1267149"/>
            <a:ext cx="1905000" cy="913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8F9CB-F6D5-81E6-4250-035DCCE2F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519" y="1700470"/>
            <a:ext cx="12268200" cy="45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467298" y="943309"/>
            <a:ext cx="4920327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F09ADB-E5FE-FE08-7C32-F41F47DA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5" y="1289685"/>
            <a:ext cx="2200275" cy="9801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40EA3B-7C6F-9812-12AD-AEF8F692F606}"/>
              </a:ext>
            </a:extLst>
          </p:cNvPr>
          <p:cNvSpPr txBox="1"/>
          <p:nvPr/>
        </p:nvSpPr>
        <p:spPr>
          <a:xfrm>
            <a:off x="637934" y="2237178"/>
            <a:ext cx="72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So sánh hai phân số (theo mẫu).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92DBD9-9560-B98B-3FAA-43749C563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65" y="2917091"/>
            <a:ext cx="6094654" cy="2187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CD9052-A910-F39E-88CA-4B6A7FB84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429" y="2623525"/>
            <a:ext cx="6490879" cy="30146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983D17-D225-9127-B452-3676564C7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84" y="5410200"/>
            <a:ext cx="6071635" cy="28652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32A196-64D0-96F5-B1D6-2D7480172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657" y="5824538"/>
            <a:ext cx="6071634" cy="3014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CA555-FC85-4BC5-5AC1-62DD22B7D67A}"/>
                  </a:ext>
                </a:extLst>
              </p:cNvPr>
              <p:cNvSpPr txBox="1"/>
              <p:nvPr/>
            </p:nvSpPr>
            <p:spPr>
              <a:xfrm>
                <a:off x="9738519" y="4819746"/>
                <a:ext cx="649106" cy="10490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CA555-FC85-4BC5-5AC1-62DD22B7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519" y="4819746"/>
                <a:ext cx="649106" cy="10490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EB0CF1-14C0-77FE-BEB9-10F89B7465EE}"/>
                  </a:ext>
                </a:extLst>
              </p:cNvPr>
              <p:cNvSpPr txBox="1"/>
              <p:nvPr/>
            </p:nvSpPr>
            <p:spPr>
              <a:xfrm>
                <a:off x="12862719" y="4775468"/>
                <a:ext cx="838200" cy="10357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EB0CF1-14C0-77FE-BEB9-10F89B746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719" y="4775468"/>
                <a:ext cx="838200" cy="10357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B4EB5D03-1EA5-EE67-D19A-E62D4D347E8E}"/>
              </a:ext>
            </a:extLst>
          </p:cNvPr>
          <p:cNvSpPr/>
          <p:nvPr/>
        </p:nvSpPr>
        <p:spPr>
          <a:xfrm>
            <a:off x="11156359" y="4819746"/>
            <a:ext cx="838200" cy="590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&gt;</a:t>
            </a:r>
            <a:endParaRPr lang="en-CA" sz="4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E685F8-138B-F3AB-1A5F-E34A46966D1F}"/>
                  </a:ext>
                </a:extLst>
              </p:cNvPr>
              <p:cNvSpPr txBox="1"/>
              <p:nvPr/>
            </p:nvSpPr>
            <p:spPr>
              <a:xfrm>
                <a:off x="2267171" y="7226396"/>
                <a:ext cx="841948" cy="10490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E685F8-138B-F3AB-1A5F-E34A46966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71" y="7226396"/>
                <a:ext cx="841948" cy="10490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D203488-1A0D-41C6-C7C5-4221EFE08CD3}"/>
              </a:ext>
            </a:extLst>
          </p:cNvPr>
          <p:cNvSpPr/>
          <p:nvPr/>
        </p:nvSpPr>
        <p:spPr>
          <a:xfrm>
            <a:off x="3674856" y="7455704"/>
            <a:ext cx="838200" cy="590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&lt;</a:t>
            </a:r>
            <a:endParaRPr lang="en-CA" sz="4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F51C87-84A5-FB5A-BE0C-8C9E60413F26}"/>
                  </a:ext>
                </a:extLst>
              </p:cNvPr>
              <p:cNvSpPr txBox="1"/>
              <p:nvPr/>
            </p:nvSpPr>
            <p:spPr>
              <a:xfrm>
                <a:off x="5078793" y="7162392"/>
                <a:ext cx="838200" cy="10341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F51C87-84A5-FB5A-BE0C-8C9E60413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93" y="7162392"/>
                <a:ext cx="838200" cy="10341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9FC090-5834-0162-0BC2-B014009759D5}"/>
                  </a:ext>
                </a:extLst>
              </p:cNvPr>
              <p:cNvSpPr txBox="1"/>
              <p:nvPr/>
            </p:nvSpPr>
            <p:spPr>
              <a:xfrm>
                <a:off x="10063072" y="7970767"/>
                <a:ext cx="838200" cy="10357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9FC090-5834-0162-0BC2-B0140097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072" y="7970767"/>
                <a:ext cx="838200" cy="10357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5BEE0E-F618-62E4-EE27-F2311FEE3CBC}"/>
                  </a:ext>
                </a:extLst>
              </p:cNvPr>
              <p:cNvSpPr txBox="1"/>
              <p:nvPr/>
            </p:nvSpPr>
            <p:spPr>
              <a:xfrm>
                <a:off x="13015119" y="7803467"/>
                <a:ext cx="838200" cy="10357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5BEE0E-F618-62E4-EE27-F2311FEE3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5119" y="7803467"/>
                <a:ext cx="838200" cy="10357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A83A60F-9FEC-767A-3758-9F25E675A12B}"/>
              </a:ext>
            </a:extLst>
          </p:cNvPr>
          <p:cNvSpPr/>
          <p:nvPr/>
        </p:nvSpPr>
        <p:spPr>
          <a:xfrm>
            <a:off x="11573665" y="8026106"/>
            <a:ext cx="838200" cy="590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</a:t>
            </a:r>
            <a:endParaRPr lang="en-CA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467298" y="943309"/>
            <a:ext cx="4920327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F09ADB-E5FE-FE08-7C32-F41F47DA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5" y="1289685"/>
            <a:ext cx="2200275" cy="9801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40EA3B-7C6F-9812-12AD-AEF8F692F606}"/>
              </a:ext>
            </a:extLst>
          </p:cNvPr>
          <p:cNvSpPr txBox="1"/>
          <p:nvPr/>
        </p:nvSpPr>
        <p:spPr>
          <a:xfrm>
            <a:off x="637934" y="2237178"/>
            <a:ext cx="247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&gt;; &lt;;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E3E02D-E09A-0E96-7243-BA02A93EFDA4}"/>
                  </a:ext>
                </a:extLst>
              </p:cNvPr>
              <p:cNvSpPr txBox="1"/>
              <p:nvPr/>
            </p:nvSpPr>
            <p:spPr>
              <a:xfrm>
                <a:off x="637934" y="3195341"/>
                <a:ext cx="3962400" cy="27533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E3E02D-E09A-0E96-7243-BA02A93E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" y="3195341"/>
                <a:ext cx="3962400" cy="2753318"/>
              </a:xfrm>
              <a:prstGeom prst="rect">
                <a:avLst/>
              </a:prstGeom>
              <a:blipFill>
                <a:blip r:embed="rId8"/>
                <a:stretch>
                  <a:fillRect l="-4000" t="-3097" r="-2308" b="-8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D1FB508-90CD-1479-0DCE-6FC77F96F9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7297" y="2788521"/>
            <a:ext cx="7090621" cy="3399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F26B9-A488-FC1C-07A1-2E202C3A23C4}"/>
                  </a:ext>
                </a:extLst>
              </p:cNvPr>
              <p:cNvSpPr txBox="1"/>
              <p:nvPr/>
            </p:nvSpPr>
            <p:spPr>
              <a:xfrm>
                <a:off x="1613457" y="6785467"/>
                <a:ext cx="2714862" cy="8038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F26B9-A488-FC1C-07A1-2E202C3A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57" y="6785467"/>
                <a:ext cx="2714862" cy="803810"/>
              </a:xfrm>
              <a:prstGeom prst="rect">
                <a:avLst/>
              </a:prstGeom>
              <a:blipFill>
                <a:blip r:embed="rId10"/>
                <a:stretch>
                  <a:fillRect l="-5843" b="-9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31EEE22-94FE-1659-0EA8-3EA74483072C}"/>
              </a:ext>
            </a:extLst>
          </p:cNvPr>
          <p:cNvSpPr/>
          <p:nvPr/>
        </p:nvSpPr>
        <p:spPr>
          <a:xfrm>
            <a:off x="2704128" y="6906822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C0C244-4B3A-D3A4-3E3D-103F7FEDE5B5}"/>
                  </a:ext>
                </a:extLst>
              </p:cNvPr>
              <p:cNvSpPr txBox="1"/>
              <p:nvPr/>
            </p:nvSpPr>
            <p:spPr>
              <a:xfrm>
                <a:off x="4600334" y="6785467"/>
                <a:ext cx="2714862" cy="801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C0C244-4B3A-D3A4-3E3D-103F7FEDE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34" y="6785467"/>
                <a:ext cx="2714862" cy="801310"/>
              </a:xfrm>
              <a:prstGeom prst="rect">
                <a:avLst/>
              </a:prstGeom>
              <a:blipFill>
                <a:blip r:embed="rId11"/>
                <a:stretch>
                  <a:fillRect l="-5843" b="-9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8C565A94-36BE-3ECA-5C9D-C28C15F50722}"/>
              </a:ext>
            </a:extLst>
          </p:cNvPr>
          <p:cNvSpPr/>
          <p:nvPr/>
        </p:nvSpPr>
        <p:spPr>
          <a:xfrm>
            <a:off x="5635154" y="6943833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7EBE67-710D-CA1C-77D5-E9CCF6AAD445}"/>
                  </a:ext>
                </a:extLst>
              </p:cNvPr>
              <p:cNvSpPr txBox="1"/>
              <p:nvPr/>
            </p:nvSpPr>
            <p:spPr>
              <a:xfrm>
                <a:off x="8323600" y="6906822"/>
                <a:ext cx="2714862" cy="801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7EBE67-710D-CA1C-77D5-E9CCF6AA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600" y="6906822"/>
                <a:ext cx="2714862" cy="801310"/>
              </a:xfrm>
              <a:prstGeom prst="rect">
                <a:avLst/>
              </a:prstGeom>
              <a:blipFill>
                <a:blip r:embed="rId12"/>
                <a:stretch>
                  <a:fillRect l="-5605" b="-10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030182D6-C34C-C471-5D1D-4A2184799F07}"/>
              </a:ext>
            </a:extLst>
          </p:cNvPr>
          <p:cNvSpPr/>
          <p:nvPr/>
        </p:nvSpPr>
        <p:spPr>
          <a:xfrm>
            <a:off x="9414271" y="7065188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BE3C67-B138-2C20-5CC8-708DFFAA348C}"/>
                  </a:ext>
                </a:extLst>
              </p:cNvPr>
              <p:cNvSpPr txBox="1"/>
              <p:nvPr/>
            </p:nvSpPr>
            <p:spPr>
              <a:xfrm>
                <a:off x="12046867" y="6785467"/>
                <a:ext cx="3254252" cy="8036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BE3C67-B138-2C20-5CC8-708DFFAA3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6867" y="6785467"/>
                <a:ext cx="3254252" cy="803682"/>
              </a:xfrm>
              <a:prstGeom prst="rect">
                <a:avLst/>
              </a:prstGeom>
              <a:blipFill>
                <a:blip r:embed="rId13"/>
                <a:stretch>
                  <a:fillRect l="-4682" b="-9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5061E265-CFA6-F550-BD5B-348B50CF1E07}"/>
              </a:ext>
            </a:extLst>
          </p:cNvPr>
          <p:cNvSpPr/>
          <p:nvPr/>
        </p:nvSpPr>
        <p:spPr>
          <a:xfrm>
            <a:off x="13305750" y="6906822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5AF16A-6376-233F-70E6-D787F8A7035D}"/>
              </a:ext>
            </a:extLst>
          </p:cNvPr>
          <p:cNvSpPr/>
          <p:nvPr/>
        </p:nvSpPr>
        <p:spPr>
          <a:xfrm>
            <a:off x="2704128" y="6904341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1BD249-FA16-8D0A-79C0-79D0A7B739C8}"/>
              </a:ext>
            </a:extLst>
          </p:cNvPr>
          <p:cNvSpPr/>
          <p:nvPr/>
        </p:nvSpPr>
        <p:spPr>
          <a:xfrm>
            <a:off x="5635154" y="6943833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7D518-A0B7-9C66-B81C-7507179BC14B}"/>
              </a:ext>
            </a:extLst>
          </p:cNvPr>
          <p:cNvSpPr/>
          <p:nvPr/>
        </p:nvSpPr>
        <p:spPr>
          <a:xfrm>
            <a:off x="9415570" y="7060448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546A14-4B3B-367C-61C0-B6CF662CBE03}"/>
              </a:ext>
            </a:extLst>
          </p:cNvPr>
          <p:cNvSpPr/>
          <p:nvPr/>
        </p:nvSpPr>
        <p:spPr>
          <a:xfrm>
            <a:off x="13305750" y="6886683"/>
            <a:ext cx="533520" cy="48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21" grpId="0" animBg="1"/>
      <p:bldP spid="23" grpId="0" animBg="1"/>
      <p:bldP spid="24" grpId="0" animBg="1"/>
      <p:bldP spid="3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467298" y="943309"/>
            <a:ext cx="4920327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F09ADB-E5FE-FE08-7C32-F41F47DA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5" y="1289685"/>
            <a:ext cx="2200275" cy="98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0EA3B-7C6F-9812-12AD-AEF8F692F606}"/>
                  </a:ext>
                </a:extLst>
              </p:cNvPr>
              <p:cNvSpPr txBox="1"/>
              <p:nvPr/>
            </p:nvSpPr>
            <p:spPr>
              <a:xfrm>
                <a:off x="399256" y="2279176"/>
                <a:ext cx="803378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Sắp xếp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0EA3B-7C6F-9812-12AD-AEF8F692F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6" y="2279176"/>
                <a:ext cx="8033785" cy="924805"/>
              </a:xfrm>
              <a:prstGeom prst="rect">
                <a:avLst/>
              </a:prstGeom>
              <a:blipFill>
                <a:blip r:embed="rId8"/>
                <a:stretch>
                  <a:fillRect l="-2276" b="-7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91A6012-8596-12F1-E168-902292A7B308}"/>
              </a:ext>
            </a:extLst>
          </p:cNvPr>
          <p:cNvSpPr txBox="1"/>
          <p:nvPr/>
        </p:nvSpPr>
        <p:spPr>
          <a:xfrm>
            <a:off x="494506" y="3439982"/>
            <a:ext cx="591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Theo thứ tự từ bé đến lớn.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C35AD-FE41-8302-6D64-B46DC6389207}"/>
              </a:ext>
            </a:extLst>
          </p:cNvPr>
          <p:cNvSpPr txBox="1"/>
          <p:nvPr/>
        </p:nvSpPr>
        <p:spPr>
          <a:xfrm>
            <a:off x="479425" y="4532025"/>
            <a:ext cx="591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Theo thứ tự từ lớn đến bé.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8EF0B-35F2-D490-7B17-81CBE4D586FE}"/>
                  </a:ext>
                </a:extLst>
              </p:cNvPr>
              <p:cNvSpPr txBox="1"/>
              <p:nvPr/>
            </p:nvSpPr>
            <p:spPr>
              <a:xfrm>
                <a:off x="6305791" y="3392839"/>
                <a:ext cx="3252547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8EF0B-35F2-D490-7B17-81CBE4D58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1" y="3392839"/>
                <a:ext cx="3252547" cy="924805"/>
              </a:xfrm>
              <a:prstGeom prst="rect">
                <a:avLst/>
              </a:prstGeom>
              <a:blipFill>
                <a:blip r:embed="rId9"/>
                <a:stretch>
                  <a:fillRect b="-7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95DCE4-AD86-BCA6-CB44-9E7F086D7F1D}"/>
                  </a:ext>
                </a:extLst>
              </p:cNvPr>
              <p:cNvSpPr txBox="1"/>
              <p:nvPr/>
            </p:nvSpPr>
            <p:spPr>
              <a:xfrm>
                <a:off x="6428485" y="4449201"/>
                <a:ext cx="3129854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95DCE4-AD86-BCA6-CB44-9E7F086D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485" y="4449201"/>
                <a:ext cx="3129854" cy="924805"/>
              </a:xfrm>
              <a:prstGeom prst="rect">
                <a:avLst/>
              </a:prstGeom>
              <a:blipFill>
                <a:blip r:embed="rId10"/>
                <a:stretch>
                  <a:fillRect b="-7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1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347</Words>
  <Application>Microsoft Office PowerPoint</Application>
  <PresentationFormat>Custom</PresentationFormat>
  <Paragraphs>66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108</cp:revision>
  <dcterms:created xsi:type="dcterms:W3CDTF">2023-03-12T09:05:59Z</dcterms:created>
  <dcterms:modified xsi:type="dcterms:W3CDTF">2025-04-02T15:02:25Z</dcterms:modified>
</cp:coreProperties>
</file>