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83" r:id="rId4"/>
    <p:sldId id="280" r:id="rId5"/>
    <p:sldId id="281" r:id="rId6"/>
    <p:sldId id="282" r:id="rId7"/>
    <p:sldId id="260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61" autoAdjust="0"/>
  </p:normalViewPr>
  <p:slideViewPr>
    <p:cSldViewPr>
      <p:cViewPr varScale="1">
        <p:scale>
          <a:sx n="59" d="100"/>
          <a:sy n="59" d="100"/>
        </p:scale>
        <p:origin x="835" y="6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2EB5-FAE3-41F0-B5CD-C7C886B6167A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48E19-2A20-4731-8C78-9FEC8FD41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5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48E19-2A20-4731-8C78-9FEC8FD419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4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6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F170-4D71-4C5F-9ACA-B2E7201C87F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6805-A47B-4B35-A708-86C3E0204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5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Cau%20hoi/Cau%204.pptx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hyperlink" Target="Cau%20hoi/Cau%202.pptx" TargetMode="External"/><Relationship Id="rId5" Type="http://schemas.openxmlformats.org/officeDocument/2006/relationships/image" Target="../media/image7.jpeg"/><Relationship Id="rId15" Type="http://schemas.openxmlformats.org/officeDocument/2006/relationships/hyperlink" Target="Cau%20hoi/Cau%201.pptx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hyperlink" Target="Cau%20hoi/Cau%203.pptx" TargetMode="External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520556" y="4826084"/>
            <a:ext cx="13944600" cy="168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4</a:t>
            </a:r>
          </a:p>
          <a:p>
            <a:pPr algn="ctr" eaLnBrk="1" hangingPunct="1">
              <a:spcBef>
                <a:spcPts val="2431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59: LUYỆN TẬP CHUNG (TIẾT 1)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8341757" y="7680958"/>
            <a:ext cx="58674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5240" tIns="72620" rIns="145240" bIns="726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 viên: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05" y="673734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60705" y="1826549"/>
            <a:ext cx="542554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4505" y="1914035"/>
            <a:ext cx="439856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98187" y="598172"/>
            <a:ext cx="1930400" cy="215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4EB0F1-9CF7-FFA6-A9A6-A7DDF8FADD9A}"/>
              </a:ext>
            </a:extLst>
          </p:cNvPr>
          <p:cNvSpPr txBox="1"/>
          <p:nvPr/>
        </p:nvSpPr>
        <p:spPr>
          <a:xfrm>
            <a:off x="3995327" y="3160891"/>
            <a:ext cx="81369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1" name="Group 20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651116" y="743102"/>
                <a:ext cx="25911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KHỞI ĐỘNG</a:t>
                </a: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LÁ LÀNH ĐÙM LÁ RÁCH</a:t>
            </a:r>
          </a:p>
        </p:txBody>
      </p:sp>
      <p:pic>
        <p:nvPicPr>
          <p:cNvPr id="26" name="Picture 25" descr="EVNCPC tiếp tục quyên góp ủng hộ phòng, chống dịch COVID-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9" y="3051261"/>
            <a:ext cx="2395509" cy="16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Công ty Thủy điện Bản Vẽ - Ban Quản lý dự án Thuỷ điện 2 ủng hộ đồng bào bị  lũ lụt tại Thanh Chươ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r="10541"/>
          <a:stretch/>
        </p:blipFill>
        <p:spPr bwMode="auto">
          <a:xfrm>
            <a:off x="12893040" y="3020135"/>
            <a:ext cx="2395509" cy="16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HOẠT ĐỘNG QUYÊN GÓP ỦNG HỘ HỌC SINH NGHÈO ĐÓN TẾ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20" y="5668193"/>
            <a:ext cx="2370394" cy="164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Trao quà cho học sinh nghèo huyện Quế Phong dịp năm học mớ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317" y="5668193"/>
            <a:ext cx="2395509" cy="164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Tình nguyện viên bá đạo' và cái tâm của nhà bá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5668193"/>
            <a:ext cx="2395509" cy="164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m đã giúp một bà cụ qua đường vào lúc đông người và nhiều xe cộ đi lại.  Hãy kể lại sự việc đó! - Viết văn học trò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3051261"/>
            <a:ext cx="237039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Đoàn Luật sư tỉnh Đắk Lắk kêu gọi ủng hộ đồng bào lũ lụt miền Trung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3"/>
          <a:stretch/>
        </p:blipFill>
        <p:spPr bwMode="auto">
          <a:xfrm>
            <a:off x="9997440" y="3020136"/>
            <a:ext cx="2395509" cy="16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8" descr="Dạy con giúp đỡ người khác một cách tế nhị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040" y="5668193"/>
            <a:ext cx="2395509" cy="164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" descr="Trao tặng quà tết cho các em học sinh nghèo tại Trường phổ thông dân tộc  nội trú -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280" y="5668193"/>
            <a:ext cx="2382876" cy="164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hàng trai 10 năm cõng bạn tới trường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280" y="3051261"/>
            <a:ext cx="239550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97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00"/>
                            </p:stCondLst>
                            <p:childTnLst>
                              <p:par>
                                <p:cTn id="1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571903" y="943309"/>
            <a:ext cx="6711074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59: LUYỆN TẬP CHUNG (TIẾT 1)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677B8-BBDD-4C64-CE61-E0E4098699C3}"/>
              </a:ext>
            </a:extLst>
          </p:cNvPr>
          <p:cNvSpPr txBox="1"/>
          <p:nvPr/>
        </p:nvSpPr>
        <p:spPr>
          <a:xfrm>
            <a:off x="1016163" y="1631113"/>
            <a:ext cx="1390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4A95F2-90DA-A38E-38F5-985DAAA1B2C0}"/>
                  </a:ext>
                </a:extLst>
              </p:cNvPr>
              <p:cNvSpPr txBox="1"/>
              <p:nvPr/>
            </p:nvSpPr>
            <p:spPr>
              <a:xfrm>
                <a:off x="1016163" y="2832445"/>
                <a:ext cx="2887009" cy="105201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𝟓𝟔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𝟒𝟐</m:t>
                          </m:r>
                        </m:den>
                      </m:f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den>
                      </m:f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4A95F2-90DA-A38E-38F5-985DAAA1B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63" y="2832445"/>
                <a:ext cx="2887009" cy="10520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6B5182-6872-9897-6C6D-7FD59C828CC7}"/>
                  </a:ext>
                </a:extLst>
              </p:cNvPr>
              <p:cNvSpPr txBox="1"/>
              <p:nvPr/>
            </p:nvSpPr>
            <p:spPr>
              <a:xfrm>
                <a:off x="5395119" y="2832445"/>
                <a:ext cx="3938579" cy="104073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den>
                      </m:f>
                      <m:r>
                        <a:rPr lang="en-US" sz="36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6B5182-6872-9897-6C6D-7FD59C828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119" y="2832445"/>
                <a:ext cx="3938579" cy="1040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4037CD-6D99-BCD4-2B69-61004C38FF29}"/>
                  </a:ext>
                </a:extLst>
              </p:cNvPr>
              <p:cNvSpPr txBox="1"/>
              <p:nvPr/>
            </p:nvSpPr>
            <p:spPr>
              <a:xfrm>
                <a:off x="2296888" y="3488714"/>
                <a:ext cx="613950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4037CD-6D99-BCD4-2B69-61004C38F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88" y="3488714"/>
                <a:ext cx="61395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437C9B-EDF8-B928-44BD-1F3F2149C5DF}"/>
                  </a:ext>
                </a:extLst>
              </p:cNvPr>
              <p:cNvSpPr txBox="1"/>
              <p:nvPr/>
            </p:nvSpPr>
            <p:spPr>
              <a:xfrm>
                <a:off x="3493431" y="2798814"/>
                <a:ext cx="35907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437C9B-EDF8-B928-44BD-1F3F2149C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431" y="2798814"/>
                <a:ext cx="35907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72639C-042B-4B2D-E60F-FE55B409A4F9}"/>
                  </a:ext>
                </a:extLst>
              </p:cNvPr>
              <p:cNvSpPr txBox="1"/>
              <p:nvPr/>
            </p:nvSpPr>
            <p:spPr>
              <a:xfrm>
                <a:off x="6512391" y="3479243"/>
                <a:ext cx="35907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72639C-042B-4B2D-E60F-FE55B409A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391" y="3479243"/>
                <a:ext cx="35907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F19F21-1FCB-559C-34A7-9672657C43C5}"/>
                  </a:ext>
                </a:extLst>
              </p:cNvPr>
              <p:cNvSpPr txBox="1"/>
              <p:nvPr/>
            </p:nvSpPr>
            <p:spPr>
              <a:xfrm>
                <a:off x="7512534" y="2767724"/>
                <a:ext cx="35907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F19F21-1FCB-559C-34A7-9672657C4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534" y="2767724"/>
                <a:ext cx="35907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3C1F5C-4AE6-E321-F913-792BC9E69613}"/>
                  </a:ext>
                </a:extLst>
              </p:cNvPr>
              <p:cNvSpPr txBox="1"/>
              <p:nvPr/>
            </p:nvSpPr>
            <p:spPr>
              <a:xfrm>
                <a:off x="8714606" y="3488714"/>
                <a:ext cx="613951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3C1F5C-4AE6-E321-F913-792BC9E69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606" y="3488714"/>
                <a:ext cx="61395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205755-8F98-0618-7301-37D1D79387F0}"/>
                  </a:ext>
                </a:extLst>
              </p:cNvPr>
              <p:cNvSpPr txBox="1"/>
              <p:nvPr/>
            </p:nvSpPr>
            <p:spPr>
              <a:xfrm>
                <a:off x="920342" y="4368933"/>
                <a:ext cx="6951266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𝟖𝟏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CA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205755-8F98-0618-7301-37D1D7938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42" y="4368933"/>
                <a:ext cx="6951266" cy="924805"/>
              </a:xfrm>
              <a:prstGeom prst="rect">
                <a:avLst/>
              </a:prstGeom>
              <a:blipFill>
                <a:blip r:embed="rId10"/>
                <a:stretch>
                  <a:fillRect l="-2719" b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03FDD4-7E46-DF29-464A-D0F64BD030B0}"/>
                  </a:ext>
                </a:extLst>
              </p:cNvPr>
              <p:cNvSpPr txBox="1"/>
              <p:nvPr/>
            </p:nvSpPr>
            <p:spPr>
              <a:xfrm>
                <a:off x="1160358" y="5629430"/>
                <a:ext cx="3560270" cy="10520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03FDD4-7E46-DF29-464A-D0F64BD03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358" y="5629430"/>
                <a:ext cx="3560270" cy="10520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CF6FB7-7363-0761-2768-C11A8421CE8F}"/>
                  </a:ext>
                </a:extLst>
              </p:cNvPr>
              <p:cNvSpPr txBox="1"/>
              <p:nvPr/>
            </p:nvSpPr>
            <p:spPr>
              <a:xfrm>
                <a:off x="5560528" y="5629430"/>
                <a:ext cx="3560270" cy="10409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𝟖𝟏</m:t>
                          </m:r>
                        </m:den>
                      </m:f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𝟔𝟑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𝟖𝟏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CF6FB7-7363-0761-2768-C11A8421C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28" y="5629430"/>
                <a:ext cx="3560270" cy="10409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CE6E0A-76EF-5370-5B3C-86713D6F314E}"/>
                  </a:ext>
                </a:extLst>
              </p:cNvPr>
              <p:cNvSpPr txBox="1"/>
              <p:nvPr/>
            </p:nvSpPr>
            <p:spPr>
              <a:xfrm>
                <a:off x="10881519" y="5623941"/>
                <a:ext cx="3985065" cy="10407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CE6E0A-76EF-5370-5B3C-86713D6F3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1519" y="5623941"/>
                <a:ext cx="3985065" cy="10407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1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0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571903" y="943309"/>
            <a:ext cx="6711074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59: LUYỆN TẬP CHUNG (TIẾT 1)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677B8-BBDD-4C64-CE61-E0E4098699C3}"/>
              </a:ext>
            </a:extLst>
          </p:cNvPr>
          <p:cNvSpPr txBox="1"/>
          <p:nvPr/>
        </p:nvSpPr>
        <p:spPr>
          <a:xfrm>
            <a:off x="1016163" y="1631113"/>
            <a:ext cx="1390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0DDB75F-F69A-E0DA-D777-AD186A3DFF65}"/>
                  </a:ext>
                </a:extLst>
              </p:cNvPr>
              <p:cNvSpPr txBox="1"/>
              <p:nvPr/>
            </p:nvSpPr>
            <p:spPr>
              <a:xfrm>
                <a:off x="1016164" y="2302730"/>
                <a:ext cx="10140196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ngôi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0DDB75F-F69A-E0DA-D777-AD186A3DF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64" y="2302730"/>
                <a:ext cx="10140196" cy="924805"/>
              </a:xfrm>
              <a:prstGeom prst="rect">
                <a:avLst/>
              </a:prstGeom>
              <a:blipFill>
                <a:blip r:embed="rId3"/>
                <a:stretch>
                  <a:fillRect l="-1864" r="-60" b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8EA9AB4E-F546-7870-2D0F-D6B8D3EBC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9145" y="3271045"/>
            <a:ext cx="11496589" cy="4021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04DBED-411E-F0BD-EB73-20FBBEDD9BA5}"/>
                  </a:ext>
                </a:extLst>
              </p:cNvPr>
              <p:cNvSpPr txBox="1"/>
              <p:nvPr/>
            </p:nvSpPr>
            <p:spPr>
              <a:xfrm>
                <a:off x="2270565" y="7268790"/>
                <a:ext cx="12420954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CA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704DBED-411E-F0BD-EB73-20FBBEDD9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565" y="7268790"/>
                <a:ext cx="12420954" cy="927433"/>
              </a:xfrm>
              <a:prstGeom prst="rect">
                <a:avLst/>
              </a:prstGeom>
              <a:blipFill>
                <a:blip r:embed="rId6"/>
                <a:stretch>
                  <a:fillRect l="-1472"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1CDBB4-E12D-63B8-1670-C071970677AF}"/>
                  </a:ext>
                </a:extLst>
              </p:cNvPr>
              <p:cNvSpPr txBox="1"/>
              <p:nvPr/>
            </p:nvSpPr>
            <p:spPr>
              <a:xfrm>
                <a:off x="2932159" y="8189775"/>
                <a:ext cx="1319960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1CDBB4-E12D-63B8-1670-C07197067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159" y="8189775"/>
                <a:ext cx="1319960" cy="889924"/>
              </a:xfrm>
              <a:prstGeom prst="rect">
                <a:avLst/>
              </a:prstGeom>
              <a:blipFill>
                <a:blip r:embed="rId7"/>
                <a:stretch>
                  <a:fillRect l="-1428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E4C37C34-5F9E-CC55-4D9F-2C466F0BD768}"/>
              </a:ext>
            </a:extLst>
          </p:cNvPr>
          <p:cNvSpPr/>
          <p:nvPr/>
        </p:nvSpPr>
        <p:spPr>
          <a:xfrm>
            <a:off x="8733096" y="3251479"/>
            <a:ext cx="660400" cy="7779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925498-4F52-4339-D167-C3DAC8F11659}"/>
                  </a:ext>
                </a:extLst>
              </p:cNvPr>
              <p:cNvSpPr txBox="1"/>
              <p:nvPr/>
            </p:nvSpPr>
            <p:spPr>
              <a:xfrm>
                <a:off x="5426282" y="8185328"/>
                <a:ext cx="1319960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925498-4F52-4339-D167-C3DAC8F11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282" y="8185328"/>
                <a:ext cx="1319960" cy="889924"/>
              </a:xfrm>
              <a:prstGeom prst="rect">
                <a:avLst/>
              </a:prstGeom>
              <a:blipFill>
                <a:blip r:embed="rId8"/>
                <a:stretch>
                  <a:fillRect l="-13825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99DEA9-4931-D4F8-2A45-7CFD707414DA}"/>
                  </a:ext>
                </a:extLst>
              </p:cNvPr>
              <p:cNvSpPr txBox="1"/>
              <p:nvPr/>
            </p:nvSpPr>
            <p:spPr>
              <a:xfrm>
                <a:off x="7920405" y="8180881"/>
                <a:ext cx="1319960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99DEA9-4931-D4F8-2A45-7CFD70741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405" y="8180881"/>
                <a:ext cx="1319960" cy="924805"/>
              </a:xfrm>
              <a:prstGeom prst="rect">
                <a:avLst/>
              </a:prstGeom>
              <a:blipFill>
                <a:blip r:embed="rId9"/>
                <a:stretch>
                  <a:fillRect l="-1382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3F5E43-010D-944B-5C1B-FD3636A6507E}"/>
                  </a:ext>
                </a:extLst>
              </p:cNvPr>
              <p:cNvSpPr txBox="1"/>
              <p:nvPr/>
            </p:nvSpPr>
            <p:spPr>
              <a:xfrm>
                <a:off x="10414528" y="8176434"/>
                <a:ext cx="1319960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3F5E43-010D-944B-5C1B-FD3636A65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528" y="8176434"/>
                <a:ext cx="1319960" cy="924805"/>
              </a:xfrm>
              <a:prstGeom prst="rect">
                <a:avLst/>
              </a:prstGeom>
              <a:blipFill>
                <a:blip r:embed="rId10"/>
                <a:stretch>
                  <a:fillRect l="-13825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85FE2665-A12C-7C2A-3D59-5D02B07E6399}"/>
              </a:ext>
            </a:extLst>
          </p:cNvPr>
          <p:cNvSpPr/>
          <p:nvPr/>
        </p:nvSpPr>
        <p:spPr>
          <a:xfrm>
            <a:off x="7796539" y="8227104"/>
            <a:ext cx="660400" cy="7779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410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5" grpId="0"/>
      <p:bldP spid="26" grpId="0"/>
      <p:bldP spid="27" grpId="0" animBg="1"/>
      <p:bldP spid="28" grpId="0"/>
      <p:bldP spid="29" grpId="0"/>
      <p:bldP spid="30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571903" y="943309"/>
            <a:ext cx="6711074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59: LUYỆN TẬP CHUNG (TIẾT 1)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677B8-BBDD-4C64-CE61-E0E4098699C3}"/>
              </a:ext>
            </a:extLst>
          </p:cNvPr>
          <p:cNvSpPr txBox="1"/>
          <p:nvPr/>
        </p:nvSpPr>
        <p:spPr>
          <a:xfrm>
            <a:off x="1016163" y="1631113"/>
            <a:ext cx="1390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CEE2BF-FA62-B70E-C997-20579EE22AF9}"/>
                  </a:ext>
                </a:extLst>
              </p:cNvPr>
              <p:cNvSpPr txBox="1"/>
              <p:nvPr/>
            </p:nvSpPr>
            <p:spPr>
              <a:xfrm>
                <a:off x="1016164" y="2456261"/>
                <a:ext cx="2626356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CA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CEE2BF-FA62-B70E-C997-20579EE22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64" y="2456261"/>
                <a:ext cx="2626356" cy="924805"/>
              </a:xfrm>
              <a:prstGeom prst="rect">
                <a:avLst/>
              </a:prstGeom>
              <a:blipFill>
                <a:blip r:embed="rId3"/>
                <a:stretch>
                  <a:fillRect l="-7193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B0C740-7F7E-0E0B-0299-BC75D9D12555}"/>
                  </a:ext>
                </a:extLst>
              </p:cNvPr>
              <p:cNvSpPr txBox="1"/>
              <p:nvPr/>
            </p:nvSpPr>
            <p:spPr>
              <a:xfrm>
                <a:off x="5799460" y="2449486"/>
                <a:ext cx="2626356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CA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B0C740-7F7E-0E0B-0299-BC75D9D12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460" y="2449486"/>
                <a:ext cx="2626356" cy="924805"/>
              </a:xfrm>
              <a:prstGeom prst="rect">
                <a:avLst/>
              </a:prstGeom>
              <a:blipFill>
                <a:blip r:embed="rId4"/>
                <a:stretch>
                  <a:fillRect l="-6961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438716-8685-0CE0-2102-0A6A41532A1A}"/>
                  </a:ext>
                </a:extLst>
              </p:cNvPr>
              <p:cNvSpPr txBox="1"/>
              <p:nvPr/>
            </p:nvSpPr>
            <p:spPr>
              <a:xfrm>
                <a:off x="2270565" y="3861917"/>
                <a:ext cx="2626356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CA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438716-8685-0CE0-2102-0A6A41532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565" y="3861917"/>
                <a:ext cx="2626356" cy="924805"/>
              </a:xfrm>
              <a:prstGeom prst="rect">
                <a:avLst/>
              </a:prstGeom>
              <a:blipFill>
                <a:blip r:embed="rId5"/>
                <a:stretch>
                  <a:fillRect l="-6961" b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D165AE-EF9D-2CEE-D472-F81B94CB1984}"/>
                  </a:ext>
                </a:extLst>
              </p:cNvPr>
              <p:cNvSpPr txBox="1"/>
              <p:nvPr/>
            </p:nvSpPr>
            <p:spPr>
              <a:xfrm>
                <a:off x="5355989" y="3861917"/>
                <a:ext cx="4243860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CA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D165AE-EF9D-2CEE-D472-F81B94CB1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989" y="3861917"/>
                <a:ext cx="4243860" cy="900824"/>
              </a:xfrm>
              <a:prstGeom prst="rect">
                <a:avLst/>
              </a:prstGeom>
              <a:blipFill>
                <a:blip r:embed="rId6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4247E2-55D0-0658-A415-2C2A22FAFF3B}"/>
                  </a:ext>
                </a:extLst>
              </p:cNvPr>
              <p:cNvSpPr txBox="1"/>
              <p:nvPr/>
            </p:nvSpPr>
            <p:spPr>
              <a:xfrm>
                <a:off x="2222515" y="5101075"/>
                <a:ext cx="2626356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CA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4247E2-55D0-0658-A415-2C2A22FAF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515" y="5101075"/>
                <a:ext cx="2626356" cy="924805"/>
              </a:xfrm>
              <a:prstGeom prst="rect">
                <a:avLst/>
              </a:prstGeom>
              <a:blipFill>
                <a:blip r:embed="rId7"/>
                <a:stretch>
                  <a:fillRect l="-7209" b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CEE326-F46D-05ED-F780-3571053BB474}"/>
                  </a:ext>
                </a:extLst>
              </p:cNvPr>
              <p:cNvSpPr txBox="1"/>
              <p:nvPr/>
            </p:nvSpPr>
            <p:spPr>
              <a:xfrm>
                <a:off x="5355989" y="5093737"/>
                <a:ext cx="4243860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CA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CA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CEE326-F46D-05ED-F780-3571053BB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989" y="5093737"/>
                <a:ext cx="4243860" cy="900824"/>
              </a:xfrm>
              <a:prstGeom prst="rect">
                <a:avLst/>
              </a:prstGeom>
              <a:blipFill>
                <a:blip r:embed="rId8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2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  <p:bldP spid="13" grpId="0"/>
      <p:bldP spid="14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5480" y="64301"/>
            <a:ext cx="6490879" cy="920745"/>
            <a:chOff x="4586762" y="398606"/>
            <a:chExt cx="6381358" cy="748525"/>
          </a:xfrm>
        </p:grpSpPr>
        <p:grpSp>
          <p:nvGrpSpPr>
            <p:cNvPr id="3" name="Group 2"/>
            <p:cNvGrpSpPr/>
            <p:nvPr/>
          </p:nvGrpSpPr>
          <p:grpSpPr>
            <a:xfrm>
              <a:off x="4586762" y="398606"/>
              <a:ext cx="6381358" cy="748525"/>
              <a:chOff x="4586762" y="398606"/>
              <a:chExt cx="6381358" cy="7485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86762" y="398606"/>
                <a:ext cx="638135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7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……. </a:t>
                </a:r>
                <a:r>
                  <a:rPr lang="en-US" sz="27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2023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16806" y="734287"/>
                <a:ext cx="1158768" cy="412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351747" y="1078444"/>
              <a:ext cx="9625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4571903" y="943309"/>
            <a:ext cx="6711074" cy="554993"/>
          </a:xfrm>
          <a:prstGeom prst="rect">
            <a:avLst/>
          </a:prstGeom>
          <a:noFill/>
        </p:spPr>
        <p:txBody>
          <a:bodyPr wrap="none" lIns="92427" tIns="46213" rIns="92427" bIns="4621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2431"/>
              </a:spcBef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59: LUYỆN TẬP CHUNG (TIẾT 1)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64C242-B54A-82C5-9399-62F8086D6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3919" y="1526319"/>
            <a:ext cx="9448800" cy="755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2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5901</TotalTime>
  <Words>265</Words>
  <Application>Microsoft Office PowerPoint</Application>
  <PresentationFormat>Custom</PresentationFormat>
  <Paragraphs>54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Dung</cp:lastModifiedBy>
  <cp:revision>106</cp:revision>
  <dcterms:created xsi:type="dcterms:W3CDTF">2023-03-12T09:05:59Z</dcterms:created>
  <dcterms:modified xsi:type="dcterms:W3CDTF">2025-04-02T15:03:28Z</dcterms:modified>
</cp:coreProperties>
</file>