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4" r:id="rId3"/>
    <p:sldId id="290" r:id="rId4"/>
    <p:sldId id="291" r:id="rId5"/>
    <p:sldId id="292" r:id="rId6"/>
    <p:sldId id="293" r:id="rId7"/>
    <p:sldId id="260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61" autoAdjust="0"/>
  </p:normalViewPr>
  <p:slideViewPr>
    <p:cSldViewPr>
      <p:cViewPr varScale="1">
        <p:scale>
          <a:sx n="59" d="100"/>
          <a:sy n="59" d="100"/>
        </p:scale>
        <p:origin x="835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2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1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1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0556" y="4826084"/>
            <a:ext cx="13944600" cy="23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2)</a:t>
            </a:r>
          </a:p>
          <a:p>
            <a:pPr algn="ctr" eaLnBrk="1" hangingPunct="1">
              <a:spcBef>
                <a:spcPts val="2431"/>
              </a:spcBef>
              <a:defRPr/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 viên: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5" y="67373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4C2B33-91E5-5DD4-7CA5-160EA78A4493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29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2)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AD230-586B-419E-AB80-F184BCD7B868}"/>
              </a:ext>
            </a:extLst>
          </p:cNvPr>
          <p:cNvSpPr txBox="1"/>
          <p:nvPr/>
        </p:nvSpPr>
        <p:spPr>
          <a:xfrm>
            <a:off x="447675" y="1623554"/>
            <a:ext cx="72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Quy đồng mẫu số các phân số.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7DA868-E2F4-7F3D-2707-857D854E24FA}"/>
                  </a:ext>
                </a:extLst>
              </p:cNvPr>
              <p:cNvSpPr txBox="1"/>
              <p:nvPr/>
            </p:nvSpPr>
            <p:spPr>
              <a:xfrm>
                <a:off x="746919" y="2428927"/>
                <a:ext cx="2011354" cy="8323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7DA868-E2F4-7F3D-2707-857D854E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9" y="2428927"/>
                <a:ext cx="2011354" cy="832344"/>
              </a:xfrm>
              <a:prstGeom prst="rect">
                <a:avLst/>
              </a:prstGeom>
              <a:blipFill>
                <a:blip r:embed="rId7"/>
                <a:stretch>
                  <a:fillRect l="-7903"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0C2F7A-88DB-5C3D-33C5-C18575709A7C}"/>
                  </a:ext>
                </a:extLst>
              </p:cNvPr>
              <p:cNvSpPr txBox="1"/>
              <p:nvPr/>
            </p:nvSpPr>
            <p:spPr>
              <a:xfrm>
                <a:off x="3659803" y="2428927"/>
                <a:ext cx="2011354" cy="8323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0C2F7A-88DB-5C3D-33C5-C18575709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803" y="2428927"/>
                <a:ext cx="2011354" cy="832344"/>
              </a:xfrm>
              <a:prstGeom prst="rect">
                <a:avLst/>
              </a:prstGeom>
              <a:blipFill>
                <a:blip r:embed="rId8"/>
                <a:stretch>
                  <a:fillRect l="-7576"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5703BB-7463-0719-BF1C-216919E2EF94}"/>
                  </a:ext>
                </a:extLst>
              </p:cNvPr>
              <p:cNvSpPr txBox="1"/>
              <p:nvPr/>
            </p:nvSpPr>
            <p:spPr>
              <a:xfrm>
                <a:off x="6905241" y="2428927"/>
                <a:ext cx="2680877" cy="8036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5703BB-7463-0719-BF1C-216919E2E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241" y="2428927"/>
                <a:ext cx="2680877" cy="803682"/>
              </a:xfrm>
              <a:prstGeom prst="rect">
                <a:avLst/>
              </a:prstGeom>
              <a:blipFill>
                <a:blip r:embed="rId9"/>
                <a:stretch>
                  <a:fillRect l="-5909" b="-9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C822E3-A861-2411-887A-B71029574DCE}"/>
                  </a:ext>
                </a:extLst>
              </p:cNvPr>
              <p:cNvSpPr txBox="1"/>
              <p:nvPr/>
            </p:nvSpPr>
            <p:spPr>
              <a:xfrm>
                <a:off x="746919" y="3577906"/>
                <a:ext cx="2011354" cy="8323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C822E3-A861-2411-887A-B71029574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9" y="3577906"/>
                <a:ext cx="2011354" cy="832344"/>
              </a:xfrm>
              <a:prstGeom prst="rect">
                <a:avLst/>
              </a:prstGeom>
              <a:blipFill>
                <a:blip r:embed="rId10"/>
                <a:stretch>
                  <a:fillRect l="-7903" b="-66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257859-613B-E08D-7144-F7F639B4F2E1}"/>
                  </a:ext>
                </a:extLst>
              </p:cNvPr>
              <p:cNvSpPr txBox="1"/>
              <p:nvPr/>
            </p:nvSpPr>
            <p:spPr>
              <a:xfrm>
                <a:off x="3261519" y="3577906"/>
                <a:ext cx="6019800" cy="834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257859-613B-E08D-7144-F7F639B4F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519" y="3577906"/>
                <a:ext cx="6019800" cy="834844"/>
              </a:xfrm>
              <a:prstGeom prst="rect">
                <a:avLst/>
              </a:prstGeom>
              <a:blipFill>
                <a:blip r:embed="rId11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01FF8-D841-8F1D-2520-EE8F9000C5F0}"/>
                  </a:ext>
                </a:extLst>
              </p:cNvPr>
              <p:cNvSpPr txBox="1"/>
              <p:nvPr/>
            </p:nvSpPr>
            <p:spPr>
              <a:xfrm>
                <a:off x="751156" y="4762561"/>
                <a:ext cx="2011354" cy="8323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01FF8-D841-8F1D-2520-EE8F9000C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56" y="4762561"/>
                <a:ext cx="2011354" cy="832344"/>
              </a:xfrm>
              <a:prstGeom prst="rect">
                <a:avLst/>
              </a:prstGeom>
              <a:blipFill>
                <a:blip r:embed="rId12"/>
                <a:stretch>
                  <a:fillRect l="-7576"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E6C350-73FF-5D29-143E-2D219D5C08A7}"/>
                  </a:ext>
                </a:extLst>
              </p:cNvPr>
              <p:cNvSpPr txBox="1"/>
              <p:nvPr/>
            </p:nvSpPr>
            <p:spPr>
              <a:xfrm>
                <a:off x="3261519" y="4756974"/>
                <a:ext cx="6019800" cy="834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E6C350-73FF-5D29-143E-2D219D5C0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519" y="4756974"/>
                <a:ext cx="6019800" cy="834844"/>
              </a:xfrm>
              <a:prstGeom prst="rect">
                <a:avLst/>
              </a:prstGeom>
              <a:blipFill>
                <a:blip r:embed="rId13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607A26-2706-89BE-F14A-A51B5A59283E}"/>
                  </a:ext>
                </a:extLst>
              </p:cNvPr>
              <p:cNvSpPr txBox="1"/>
              <p:nvPr/>
            </p:nvSpPr>
            <p:spPr>
              <a:xfrm>
                <a:off x="746919" y="5882730"/>
                <a:ext cx="2680877" cy="8036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607A26-2706-89BE-F14A-A51B5A592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9" y="5882730"/>
                <a:ext cx="2680877" cy="803682"/>
              </a:xfrm>
              <a:prstGeom prst="rect">
                <a:avLst/>
              </a:prstGeom>
              <a:blipFill>
                <a:blip r:embed="rId14"/>
                <a:stretch>
                  <a:fillRect l="-5923" b="-9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2990D8-9E87-1BB7-B2FA-1BA549813650}"/>
                  </a:ext>
                </a:extLst>
              </p:cNvPr>
              <p:cNvSpPr txBox="1"/>
              <p:nvPr/>
            </p:nvSpPr>
            <p:spPr>
              <a:xfrm>
                <a:off x="3261519" y="5867149"/>
                <a:ext cx="7239000" cy="8347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2990D8-9E87-1BB7-B2FA-1BA549813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519" y="5867149"/>
                <a:ext cx="7239000" cy="834716"/>
              </a:xfrm>
              <a:prstGeom prst="rect">
                <a:avLst/>
              </a:prstGeom>
              <a:blipFill>
                <a:blip r:embed="rId15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29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2)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AD230-586B-419E-AB80-F184BCD7B868}"/>
              </a:ext>
            </a:extLst>
          </p:cNvPr>
          <p:cNvSpPr txBox="1"/>
          <p:nvPr/>
        </p:nvSpPr>
        <p:spPr>
          <a:xfrm>
            <a:off x="447675" y="1623554"/>
            <a:ext cx="72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Quy đồng mẫu số các phân số.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7DA868-E2F4-7F3D-2707-857D854E24FA}"/>
                  </a:ext>
                </a:extLst>
              </p:cNvPr>
              <p:cNvSpPr txBox="1"/>
              <p:nvPr/>
            </p:nvSpPr>
            <p:spPr>
              <a:xfrm>
                <a:off x="746919" y="2428927"/>
                <a:ext cx="3429000" cy="834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CA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7DA868-E2F4-7F3D-2707-857D854E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9" y="2428927"/>
                <a:ext cx="3429000" cy="834844"/>
              </a:xfrm>
              <a:prstGeom prst="rect">
                <a:avLst/>
              </a:prstGeom>
              <a:blipFill>
                <a:blip r:embed="rId7"/>
                <a:stretch>
                  <a:fillRect l="-4626"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257859-613B-E08D-7144-F7F639B4F2E1}"/>
                  </a:ext>
                </a:extLst>
              </p:cNvPr>
              <p:cNvSpPr txBox="1"/>
              <p:nvPr/>
            </p:nvSpPr>
            <p:spPr>
              <a:xfrm>
                <a:off x="3947319" y="3737156"/>
                <a:ext cx="10134600" cy="834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257859-613B-E08D-7144-F7F639B4F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319" y="3737156"/>
                <a:ext cx="10134600" cy="834844"/>
              </a:xfrm>
              <a:prstGeom prst="rect">
                <a:avLst/>
              </a:prstGeom>
              <a:blipFill>
                <a:blip r:embed="rId8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90C26-71D1-0667-54E9-6E0ADE3AD81B}"/>
                  </a:ext>
                </a:extLst>
              </p:cNvPr>
              <p:cNvSpPr txBox="1"/>
              <p:nvPr/>
            </p:nvSpPr>
            <p:spPr>
              <a:xfrm>
                <a:off x="5776119" y="2488885"/>
                <a:ext cx="3886200" cy="8347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CA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CA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C90C26-71D1-0667-54E9-6E0ADE3A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119" y="2488885"/>
                <a:ext cx="3886200" cy="834716"/>
              </a:xfrm>
              <a:prstGeom prst="rect">
                <a:avLst/>
              </a:prstGeom>
              <a:blipFill>
                <a:blip r:embed="rId9"/>
                <a:stretch>
                  <a:fillRect l="-4082" b="-6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877C7-0D39-9BD0-5821-3E65FA2ACF78}"/>
                  </a:ext>
                </a:extLst>
              </p:cNvPr>
              <p:cNvSpPr txBox="1"/>
              <p:nvPr/>
            </p:nvSpPr>
            <p:spPr>
              <a:xfrm>
                <a:off x="447675" y="3732210"/>
                <a:ext cx="2737644" cy="834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CA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877C7-0D39-9BD0-5821-3E65FA2AC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3732210"/>
                <a:ext cx="2737644" cy="834844"/>
              </a:xfrm>
              <a:prstGeom prst="rect">
                <a:avLst/>
              </a:prstGeom>
              <a:blipFill>
                <a:blip r:embed="rId10"/>
                <a:stretch>
                  <a:fillRect l="-5556" b="-5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7F493A-F87B-EA20-F06F-D8A66FEC6723}"/>
                  </a:ext>
                </a:extLst>
              </p:cNvPr>
              <p:cNvSpPr txBox="1"/>
              <p:nvPr/>
            </p:nvSpPr>
            <p:spPr>
              <a:xfrm>
                <a:off x="447675" y="4867524"/>
                <a:ext cx="3886200" cy="8347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CA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CA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C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7F493A-F87B-EA20-F06F-D8A66FEC6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4867524"/>
                <a:ext cx="3886200" cy="834716"/>
              </a:xfrm>
              <a:prstGeom prst="rect">
                <a:avLst/>
              </a:prstGeom>
              <a:blipFill>
                <a:blip r:embed="rId11"/>
                <a:stretch>
                  <a:fillRect l="-3918" b="-6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CA4F3D-0949-DFC8-7F90-F9D51F01DF28}"/>
                  </a:ext>
                </a:extLst>
              </p:cNvPr>
              <p:cNvSpPr txBox="1"/>
              <p:nvPr/>
            </p:nvSpPr>
            <p:spPr>
              <a:xfrm>
                <a:off x="3947319" y="4775090"/>
                <a:ext cx="12192000" cy="834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2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CA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CA4F3D-0949-DFC8-7F90-F9D51F01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319" y="4775090"/>
                <a:ext cx="12192000" cy="834844"/>
              </a:xfrm>
              <a:prstGeom prst="rect">
                <a:avLst/>
              </a:prstGeom>
              <a:blipFill>
                <a:blip r:embed="rId12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4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2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29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2)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AD230-586B-419E-AB80-F184BCD7B868}"/>
              </a:ext>
            </a:extLst>
          </p:cNvPr>
          <p:cNvSpPr txBox="1"/>
          <p:nvPr/>
        </p:nvSpPr>
        <p:spPr>
          <a:xfrm>
            <a:off x="447674" y="1623554"/>
            <a:ext cx="747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phân số thích hợp (theo mẫu).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C19CD-00F9-BB74-98C4-0E46DCE85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2" y="2430203"/>
            <a:ext cx="7096124" cy="961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6BFFEA-DC74-3178-EC09-EC5A1FB41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32" y="4815839"/>
            <a:ext cx="7096124" cy="9930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FFA92B-FC17-D1A5-0B9D-C4E9D8ACB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939" y="2523258"/>
            <a:ext cx="6917962" cy="4585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4BAE4E-29EC-0967-D806-C97E21324C26}"/>
                  </a:ext>
                </a:extLst>
              </p:cNvPr>
              <p:cNvSpPr txBox="1"/>
              <p:nvPr/>
            </p:nvSpPr>
            <p:spPr>
              <a:xfrm>
                <a:off x="439350" y="3632144"/>
                <a:ext cx="2457451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AC;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4BAE4E-29EC-0967-D806-C97E21324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50" y="3632144"/>
                <a:ext cx="2457451" cy="924805"/>
              </a:xfrm>
              <a:prstGeom prst="rect">
                <a:avLst/>
              </a:prstGeom>
              <a:blipFill>
                <a:blip r:embed="rId10"/>
                <a:stretch>
                  <a:fillRect l="-7444" r="-5707" b="-65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2ADE524-942C-A825-E164-FDAAB4E5BE38}"/>
              </a:ext>
            </a:extLst>
          </p:cNvPr>
          <p:cNvSpPr txBox="1"/>
          <p:nvPr/>
        </p:nvSpPr>
        <p:spPr>
          <a:xfrm>
            <a:off x="3718719" y="364719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=        AC.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06FD07-5E85-E303-CC10-F0F08EF64465}"/>
              </a:ext>
            </a:extLst>
          </p:cNvPr>
          <p:cNvSpPr/>
          <p:nvPr/>
        </p:nvSpPr>
        <p:spPr>
          <a:xfrm>
            <a:off x="4997238" y="3703926"/>
            <a:ext cx="535411" cy="532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3299C8-9C8C-2E31-27CE-9B65DBD4020C}"/>
              </a:ext>
            </a:extLst>
          </p:cNvPr>
          <p:cNvSpPr txBox="1"/>
          <p:nvPr/>
        </p:nvSpPr>
        <p:spPr>
          <a:xfrm>
            <a:off x="802266" y="633229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=        HK;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96E464-38CF-BFCA-E7BD-BAD30E203510}"/>
              </a:ext>
            </a:extLst>
          </p:cNvPr>
          <p:cNvSpPr/>
          <p:nvPr/>
        </p:nvSpPr>
        <p:spPr>
          <a:xfrm>
            <a:off x="2020460" y="6421172"/>
            <a:ext cx="535411" cy="532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2B0D26-A39B-6175-FE20-B6652C67AF8E}"/>
              </a:ext>
            </a:extLst>
          </p:cNvPr>
          <p:cNvSpPr txBox="1"/>
          <p:nvPr/>
        </p:nvSpPr>
        <p:spPr>
          <a:xfrm>
            <a:off x="4333000" y="630770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 =        HK.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26C2B7-03D3-3B86-E8E0-19E50B1580C3}"/>
              </a:ext>
            </a:extLst>
          </p:cNvPr>
          <p:cNvSpPr/>
          <p:nvPr/>
        </p:nvSpPr>
        <p:spPr>
          <a:xfrm>
            <a:off x="5551194" y="6331196"/>
            <a:ext cx="535411" cy="532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842E49-F1E9-D3A1-08C9-A59B0D1C85BA}"/>
                  </a:ext>
                </a:extLst>
              </p:cNvPr>
              <p:cNvSpPr txBox="1"/>
              <p:nvPr/>
            </p:nvSpPr>
            <p:spPr>
              <a:xfrm>
                <a:off x="5074987" y="3451788"/>
                <a:ext cx="379911" cy="10371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842E49-F1E9-D3A1-08C9-A59B0D1C8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87" y="3451788"/>
                <a:ext cx="379911" cy="1037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3213C9C-871B-29EE-8C1C-7AF14BDC2A92}"/>
                  </a:ext>
                </a:extLst>
              </p:cNvPr>
              <p:cNvSpPr txBox="1"/>
              <p:nvPr/>
            </p:nvSpPr>
            <p:spPr>
              <a:xfrm>
                <a:off x="2098209" y="6135791"/>
                <a:ext cx="379912" cy="10407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3213C9C-871B-29EE-8C1C-7AF14BDC2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209" y="6135791"/>
                <a:ext cx="379912" cy="10407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B1F061-6C56-8858-1AA5-52ED5BEA6E44}"/>
                  </a:ext>
                </a:extLst>
              </p:cNvPr>
              <p:cNvSpPr txBox="1"/>
              <p:nvPr/>
            </p:nvSpPr>
            <p:spPr>
              <a:xfrm>
                <a:off x="5591322" y="6067685"/>
                <a:ext cx="379912" cy="10407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B1F061-6C56-8858-1AA5-52ED5BEA6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322" y="6067685"/>
                <a:ext cx="379912" cy="10407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1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 animBg="1"/>
      <p:bldP spid="25" grpId="1" animBg="1"/>
      <p:bldP spid="32" grpId="0"/>
      <p:bldP spid="33" grpId="0" animBg="1"/>
      <p:bldP spid="33" grpId="1" animBg="1"/>
      <p:bldP spid="34" grpId="0"/>
      <p:bldP spid="35" grpId="0" animBg="1"/>
      <p:bldP spid="35" grpId="1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29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2)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2AD230-586B-419E-AB80-F184BCD7B868}"/>
                  </a:ext>
                </a:extLst>
              </p:cNvPr>
              <p:cNvSpPr txBox="1"/>
              <p:nvPr/>
            </p:nvSpPr>
            <p:spPr>
              <a:xfrm>
                <a:off x="447674" y="1623554"/>
                <a:ext cx="1096724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Viết 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thành ba phân số đều có mẫu số là 12.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2AD230-586B-419E-AB80-F184BCD7B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4" y="1623554"/>
                <a:ext cx="10967245" cy="924805"/>
              </a:xfrm>
              <a:prstGeom prst="rect">
                <a:avLst/>
              </a:prstGeom>
              <a:blipFill>
                <a:blip r:embed="rId7"/>
                <a:stretch>
                  <a:fillRect l="-1667" b="-65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426D14-B950-7CE5-C6F1-750ADB68888E}"/>
                  </a:ext>
                </a:extLst>
              </p:cNvPr>
              <p:cNvSpPr txBox="1"/>
              <p:nvPr/>
            </p:nvSpPr>
            <p:spPr>
              <a:xfrm>
                <a:off x="823119" y="2899279"/>
                <a:ext cx="4953000" cy="10145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2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  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  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CA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426D14-B950-7CE5-C6F1-750ADB688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9" y="2899279"/>
                <a:ext cx="4953000" cy="1014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3F2D5B-A675-70F6-E890-4C76F84883DB}"/>
                  </a:ext>
                </a:extLst>
              </p:cNvPr>
              <p:cNvSpPr txBox="1"/>
              <p:nvPr/>
            </p:nvSpPr>
            <p:spPr>
              <a:xfrm>
                <a:off x="899319" y="4264707"/>
                <a:ext cx="4038600" cy="10145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CA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3F2D5B-A675-70F6-E890-4C76F8488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19" y="4264707"/>
                <a:ext cx="4038600" cy="10145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742367-3498-011E-BC4B-C23747C92C22}"/>
                  </a:ext>
                </a:extLst>
              </p:cNvPr>
              <p:cNvSpPr txBox="1"/>
              <p:nvPr/>
            </p:nvSpPr>
            <p:spPr>
              <a:xfrm>
                <a:off x="823119" y="5630135"/>
                <a:ext cx="4038600" cy="10175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CA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742367-3498-011E-BC4B-C23747C92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9" y="5630135"/>
                <a:ext cx="40386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5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29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LUYỆN TẬP CHUNG (TIẾT 2)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CA39786-059A-9266-101D-8844B54E7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51F46F6D-F492-549E-A409-C0B04379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3DC001D-4AD3-F798-320C-9473968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AD230-586B-419E-AB80-F184BCD7B868}"/>
              </a:ext>
            </a:extLst>
          </p:cNvPr>
          <p:cNvSpPr txBox="1"/>
          <p:nvPr/>
        </p:nvSpPr>
        <p:spPr>
          <a:xfrm>
            <a:off x="447674" y="1623554"/>
            <a:ext cx="220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Đố em!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F0618A-E556-4D4C-CF85-CE22075E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796" y="2267165"/>
            <a:ext cx="10536084" cy="44767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98B0CB-2C6D-367F-2444-331B4394C87B}"/>
              </a:ext>
            </a:extLst>
          </p:cNvPr>
          <p:cNvSpPr txBox="1"/>
          <p:nvPr/>
        </p:nvSpPr>
        <p:spPr>
          <a:xfrm>
            <a:off x="2221202" y="6743960"/>
            <a:ext cx="771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cũng Mai tìm cách giúp Nam.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77D638-6992-D2C3-0610-DBA01A12554F}"/>
                  </a:ext>
                </a:extLst>
              </p:cNvPr>
              <p:cNvSpPr txBox="1"/>
              <p:nvPr/>
            </p:nvSpPr>
            <p:spPr>
              <a:xfrm>
                <a:off x="2194719" y="7390291"/>
                <a:ext cx="13487400" cy="144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 đoạn dây thành 4 phần bằng nhau, rồi lấy ra 1 phần ta được đoạn dây 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77D638-6992-D2C3-0610-DBA01A12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719" y="7390291"/>
                <a:ext cx="13487400" cy="1443921"/>
              </a:xfrm>
              <a:prstGeom prst="rect">
                <a:avLst/>
              </a:prstGeom>
              <a:blipFill>
                <a:blip r:embed="rId8"/>
                <a:stretch>
                  <a:fillRect l="-1356" t="-6751" b="-63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5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390</Words>
  <Application>Microsoft Office PowerPoint</Application>
  <PresentationFormat>Custom</PresentationFormat>
  <Paragraphs>61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109</cp:revision>
  <dcterms:created xsi:type="dcterms:W3CDTF">2023-03-12T09:05:59Z</dcterms:created>
  <dcterms:modified xsi:type="dcterms:W3CDTF">2025-04-02T15:03:47Z</dcterms:modified>
</cp:coreProperties>
</file>