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00" r:id="rId4"/>
    <p:sldId id="301" r:id="rId5"/>
    <p:sldId id="302" r:id="rId6"/>
    <p:sldId id="303" r:id="rId7"/>
    <p:sldId id="298" r:id="rId8"/>
    <p:sldId id="294" r:id="rId9"/>
    <p:sldId id="295" r:id="rId10"/>
    <p:sldId id="296" r:id="rId11"/>
    <p:sldId id="297" r:id="rId12"/>
    <p:sldId id="260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1" autoAdjust="0"/>
  </p:normalViewPr>
  <p:slideViewPr>
    <p:cSldViewPr>
      <p:cViewPr varScale="1">
        <p:scale>
          <a:sx n="57" d="100"/>
          <a:sy n="57" d="100"/>
        </p:scale>
        <p:origin x="658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9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microsoft.com/office/2007/relationships/hdphoto" Target="../media/hdphoto7.wdp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19" Type="http://schemas.openxmlformats.org/officeDocument/2006/relationships/image" Target="../media/image15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image" Target="../media/image20.gif"/><Relationship Id="rId11" Type="http://schemas.microsoft.com/office/2007/relationships/hdphoto" Target="../media/hdphoto9.wdp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microsoft.com/office/2007/relationships/hdphoto" Target="../media/hdphoto10.wdp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4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microsoft.com/office/2007/relationships/hdphoto" Target="../media/hdphoto12.wdp"/><Relationship Id="rId20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image" Target="../media/image20.gif"/><Relationship Id="rId11" Type="http://schemas.microsoft.com/office/2007/relationships/hdphoto" Target="../media/hdphoto9.wdp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32.jpeg"/><Relationship Id="rId9" Type="http://schemas.microsoft.com/office/2007/relationships/hdphoto" Target="../media/hdphoto11.wdp"/><Relationship Id="rId14" Type="http://schemas.openxmlformats.org/officeDocument/2006/relationships/image" Target="../media/image26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35.png"/><Relationship Id="rId20" Type="http://schemas.openxmlformats.org/officeDocument/2006/relationships/image" Target="../media/image40.png"/><Relationship Id="rId1" Type="http://schemas.microsoft.com/office/2007/relationships/media" Target="../media/media2.mp3"/><Relationship Id="rId6" Type="http://schemas.openxmlformats.org/officeDocument/2006/relationships/image" Target="../media/image20.gif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microsoft.com/office/2007/relationships/hdphoto" Target="../media/hdphoto9.wdp"/><Relationship Id="rId19" Type="http://schemas.openxmlformats.org/officeDocument/2006/relationships/image" Target="../media/image15.png"/><Relationship Id="rId4" Type="http://schemas.openxmlformats.org/officeDocument/2006/relationships/image" Target="../media/image36.jpeg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7" Type="http://schemas.openxmlformats.org/officeDocument/2006/relationships/image" Target="../media/image60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0.png"/><Relationship Id="rId15" Type="http://schemas.openxmlformats.org/officeDocument/2006/relationships/image" Target="../media/image140.png"/><Relationship Id="rId10" Type="http://schemas.openxmlformats.org/officeDocument/2006/relationships/image" Target="../media/image9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23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3)</a:t>
            </a:r>
          </a:p>
          <a:p>
            <a:pPr algn="ctr" eaLnBrk="1" hangingPunct="1">
              <a:spcBef>
                <a:spcPts val="2431"/>
              </a:spcBef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DFBBA-80E5-5CE3-84F1-3968CC39FE99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152400" y="1804725"/>
            <a:ext cx="1612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Hãy sắp xếp các phân số ở trong hàng rào theo thứ tự từ bé đến lớn.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0AD8C-0F06-601A-DA8B-97AB1310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2545221"/>
            <a:ext cx="10820400" cy="4007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39531-78B6-0D91-8273-714DA570A6DF}"/>
                  </a:ext>
                </a:extLst>
              </p:cNvPr>
              <p:cNvSpPr txBox="1"/>
              <p:nvPr/>
            </p:nvSpPr>
            <p:spPr>
              <a:xfrm>
                <a:off x="2042319" y="6692945"/>
                <a:ext cx="13320352" cy="147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phân số ở trong hàng rào sắp xếp theo thứ tự từ bé đến lớn là:</a:t>
                </a:r>
              </a:p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39531-78B6-0D91-8273-714DA570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19" y="6692945"/>
                <a:ext cx="13320352" cy="1478803"/>
              </a:xfrm>
              <a:prstGeom prst="rect">
                <a:avLst/>
              </a:prstGeom>
              <a:blipFill>
                <a:blip r:embed="rId8"/>
                <a:stretch>
                  <a:fillRect l="-1373" t="-6996" r="-46" b="-4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4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AD230-586B-419E-AB80-F184BCD7B868}"/>
                  </a:ext>
                </a:extLst>
              </p:cNvPr>
              <p:cNvSpPr txBox="1"/>
              <p:nvPr/>
            </p:nvSpPr>
            <p:spPr>
              <a:xfrm>
                <a:off x="152400" y="1804725"/>
                <a:ext cx="16124238" cy="2586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Đố em!</a:t>
                </a:r>
              </a:p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Bờm có quả bưởi cân nặng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kg, Cuội có quả thanh long cân nặng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kg. Cuội khoe rằng quả của mình nặng hơn quả của Bờm. Không quy đồng mẫu số, em hãy cho biết Cuội nói đúng hay sai.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AD230-586B-419E-AB80-F184BCD7B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04725"/>
                <a:ext cx="16124238" cy="2586798"/>
              </a:xfrm>
              <a:prstGeom prst="rect">
                <a:avLst/>
              </a:prstGeom>
              <a:blipFill>
                <a:blip r:embed="rId7"/>
                <a:stretch>
                  <a:fillRect l="-1134" t="-3774" b="-6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39531-78B6-0D91-8273-714DA570A6DF}"/>
                  </a:ext>
                </a:extLst>
              </p:cNvPr>
              <p:cNvSpPr txBox="1"/>
              <p:nvPr/>
            </p:nvSpPr>
            <p:spPr>
              <a:xfrm>
                <a:off x="561271" y="5164957"/>
                <a:ext cx="15458895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Cuội nói sai vì: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 còn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 Nên quả bưởi của Bờm nặng hơn của Cuội.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39531-78B6-0D91-8273-714DA570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1" y="5164957"/>
                <a:ext cx="15458895" cy="892745"/>
              </a:xfrm>
              <a:prstGeom prst="rect">
                <a:avLst/>
              </a:prstGeom>
              <a:blipFill>
                <a:blip r:embed="rId8"/>
                <a:stretch>
                  <a:fillRect l="-1183" b="-102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7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276638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94" y="3629572"/>
            <a:ext cx="1660157" cy="35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4141179" y="6216370"/>
            <a:ext cx="2510182" cy="35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2866" y="6223553"/>
            <a:ext cx="2554168" cy="34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12029" y="6386447"/>
            <a:ext cx="2835090" cy="3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10328888" y="6609725"/>
            <a:ext cx="2445734" cy="33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24" y="6976532"/>
            <a:ext cx="2953683" cy="27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880520" y="6103423"/>
            <a:ext cx="2212094" cy="35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394" y="5817859"/>
            <a:ext cx="2818728" cy="38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67" y="-3930617"/>
            <a:ext cx="13044191" cy="137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663" y="-3766882"/>
            <a:ext cx="8115027" cy="137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65" y="-2607733"/>
            <a:ext cx="12266109" cy="54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30425" y="778934"/>
            <a:ext cx="10033440" cy="1422612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4100" dirty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</a:p>
        </p:txBody>
      </p:sp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226109" y="8009166"/>
            <a:ext cx="1085109" cy="1083733"/>
          </a:xfrm>
          <a:prstGeom prst="rect">
            <a:avLst/>
          </a:prstGeom>
        </p:spPr>
      </p:pic>
      <p:pic>
        <p:nvPicPr>
          <p:cNvPr id="21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53" y="6664210"/>
            <a:ext cx="4309637" cy="23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276638" cy="91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0385780" y="5329801"/>
            <a:ext cx="1763302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6789161" y="6480652"/>
            <a:ext cx="1763302" cy="19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298018" y="6659976"/>
            <a:ext cx="1458115" cy="20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3377395" y="5371505"/>
            <a:ext cx="2060157" cy="30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2" y="-365125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64" y="-906991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12" y="-1239521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587" y="-715395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56" y="4574419"/>
            <a:ext cx="2436885" cy="52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2553" y="2908831"/>
            <a:ext cx="3484521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A. 5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04519" y="2908831"/>
            <a:ext cx="3462523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B. 6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595519" y="2908831"/>
            <a:ext cx="3459973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C. 7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478756" y="2863855"/>
            <a:ext cx="3589402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D</a:t>
            </a:r>
            <a:r>
              <a:rPr lang="en-US" sz="4000" b="1">
                <a:solidFill>
                  <a:srgbClr val="0000FF"/>
                </a:solidFill>
              </a:rPr>
              <a:t>. 9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781932" y="5808941"/>
            <a:ext cx="53629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43" y="804903"/>
            <a:ext cx="2158915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82297"/>
            <a:ext cx="1399887" cy="15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294849" y="237067"/>
            <a:ext cx="1347636" cy="666780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1" y="1280852"/>
            <a:ext cx="1137407" cy="11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09322" y="1260178"/>
            <a:ext cx="160637" cy="135694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11718" y="2242043"/>
            <a:ext cx="160637" cy="135694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40451" y="1781101"/>
            <a:ext cx="160637" cy="135694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26305" y="1825435"/>
            <a:ext cx="160637" cy="135694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29324" y="1775984"/>
            <a:ext cx="120676" cy="102116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690" tIns="81345" rIns="162690" bIns="813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226109" y="7558717"/>
            <a:ext cx="1085109" cy="108373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2082184" y="7738615"/>
            <a:ext cx="3538064" cy="1278604"/>
            <a:chOff x="12608804" y="7738615"/>
            <a:chExt cx="3011443" cy="1278604"/>
          </a:xfrm>
        </p:grpSpPr>
        <p:pic>
          <p:nvPicPr>
            <p:cNvPr id="57" name="Picture 11" descr="C:\Users\ADMIN\Desktop\Tai nguyen thiet ke tro choi\Bảng gỗ\Picture1 (2)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8804" y="7738615"/>
              <a:ext cx="3011443" cy="127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hlinkClick r:id="" action="ppaction://hlinkshowjump?jump=nextslide"/>
            </p:cNvPr>
            <p:cNvSpPr txBox="1"/>
            <p:nvPr/>
          </p:nvSpPr>
          <p:spPr>
            <a:xfrm>
              <a:off x="13225795" y="8108612"/>
              <a:ext cx="225254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Câu tiếp theo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5519" y="-2607732"/>
            <a:ext cx="16118877" cy="5364138"/>
            <a:chOff x="2192340" y="-2607732"/>
            <a:chExt cx="16118877" cy="5364138"/>
          </a:xfrm>
        </p:grpSpPr>
        <p:pic>
          <p:nvPicPr>
            <p:cNvPr id="1034" name="Picture 10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40" y="-2607732"/>
              <a:ext cx="16118877" cy="536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42519" y="643468"/>
              <a:ext cx="13030200" cy="1703162"/>
            </a:xfrm>
            <a:prstGeom prst="rect">
              <a:avLst/>
            </a:prstGeom>
            <a:noFill/>
          </p:spPr>
          <p:txBody>
            <a:bodyPr wrap="square" lIns="162690" tIns="81345" rIns="162690" bIns="81345" rtlCol="0">
              <a:spAutoFit/>
            </a:bodyPr>
            <a:lstStyle/>
            <a:p>
              <a:pPr algn="ctr"/>
              <a:r>
                <a:rPr lang="en-US" sz="5000">
                  <a:solidFill>
                    <a:schemeClr val="bg1"/>
                  </a:solidFill>
                </a:rPr>
                <a:t>Để quy đồng 2 phân số              ta nhân  phân số thứ nhất với số nào dưới đây là phù hợp nhất: </a:t>
              </a:r>
              <a:endParaRPr lang="en-US" sz="50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57DA868-E2F4-7F3D-2707-857D854E24FA}"/>
                    </a:ext>
                  </a:extLst>
                </p:cNvPr>
                <p:cNvSpPr txBox="1"/>
                <p:nvPr/>
              </p:nvSpPr>
              <p:spPr>
                <a:xfrm>
                  <a:off x="10142538" y="690685"/>
                  <a:ext cx="1546614" cy="8348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CA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CA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den>
                      </m:f>
                    </m:oMath>
                  </a14:m>
                  <a:endPara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57DA868-E2F4-7F3D-2707-857D854E2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538" y="690685"/>
                  <a:ext cx="1546614" cy="83484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5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72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0726" y="5417817"/>
            <a:ext cx="1763302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3842371" y="5887022"/>
            <a:ext cx="1763302" cy="19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1353126" y="5846865"/>
            <a:ext cx="1458115" cy="20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7840931" y="5091626"/>
            <a:ext cx="2389314" cy="32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18" y="-876037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775" y="-1630152"/>
            <a:ext cx="9630344" cy="110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91" y="-833121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-876038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7009818" y="5918685"/>
            <a:ext cx="53629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37319" y="2760126"/>
            <a:ext cx="3358787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A. 3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871119" y="2790686"/>
            <a:ext cx="3595147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B. 4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85919" y="2805102"/>
            <a:ext cx="3618572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C. 5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2024519" y="2805102"/>
            <a:ext cx="3939448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D. 6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3546" y="4606976"/>
            <a:ext cx="3054515" cy="52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82297"/>
            <a:ext cx="1399887" cy="15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294849" y="237067"/>
            <a:ext cx="1347636" cy="666780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1" y="1280852"/>
            <a:ext cx="1137407" cy="11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09322" y="1260178"/>
            <a:ext cx="160637" cy="135694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11718" y="2242043"/>
            <a:ext cx="160637" cy="135694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40451" y="1781101"/>
            <a:ext cx="160637" cy="135694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26305" y="1825435"/>
            <a:ext cx="160637" cy="135694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929324" y="1775984"/>
            <a:ext cx="120676" cy="102116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690" tIns="81345" rIns="162690" bIns="813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226109" y="7558717"/>
            <a:ext cx="1085109" cy="10837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082184" y="7738615"/>
            <a:ext cx="3538064" cy="1278604"/>
            <a:chOff x="12608804" y="7738615"/>
            <a:chExt cx="3011443" cy="1278604"/>
          </a:xfrm>
        </p:grpSpPr>
        <p:pic>
          <p:nvPicPr>
            <p:cNvPr id="47" name="Picture 11" descr="C:\Users\ADMIN\Desktop\Tai nguyen thiet ke tro choi\Bảng gỗ\Picture1 (2)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8804" y="7738615"/>
              <a:ext cx="3011443" cy="127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" action="ppaction://hlinkshowjump?jump=nextslide"/>
            </p:cNvPr>
            <p:cNvSpPr txBox="1"/>
            <p:nvPr/>
          </p:nvSpPr>
          <p:spPr>
            <a:xfrm>
              <a:off x="13225795" y="8108612"/>
              <a:ext cx="225254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Câu tiếp theo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27919" y="-2743200"/>
            <a:ext cx="15689398" cy="5364138"/>
            <a:chOff x="2192340" y="-2607732"/>
            <a:chExt cx="16118877" cy="5364138"/>
          </a:xfrm>
        </p:grpSpPr>
        <p:pic>
          <p:nvPicPr>
            <p:cNvPr id="72" name="Picture 10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40" y="-2607732"/>
              <a:ext cx="16118877" cy="536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3642519" y="643468"/>
              <a:ext cx="13030200" cy="1703162"/>
            </a:xfrm>
            <a:prstGeom prst="rect">
              <a:avLst/>
            </a:prstGeom>
            <a:noFill/>
          </p:spPr>
          <p:txBody>
            <a:bodyPr wrap="square" lIns="162690" tIns="81345" rIns="162690" bIns="81345" rtlCol="0">
              <a:spAutoFit/>
            </a:bodyPr>
            <a:lstStyle/>
            <a:p>
              <a:pPr algn="ctr"/>
              <a:r>
                <a:rPr lang="en-US" sz="5000">
                  <a:solidFill>
                    <a:schemeClr val="bg1"/>
                  </a:solidFill>
                </a:rPr>
                <a:t>Để quy đồng 2 phân số              ta nhân  phân số thứ nhất với số nào dưới đây là phù hợp nhất: </a:t>
              </a:r>
              <a:endParaRPr lang="en-US" sz="50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57DA868-E2F4-7F3D-2707-857D854E24FA}"/>
                    </a:ext>
                  </a:extLst>
                </p:cNvPr>
                <p:cNvSpPr txBox="1"/>
                <p:nvPr/>
              </p:nvSpPr>
              <p:spPr>
                <a:xfrm>
                  <a:off x="10142538" y="690685"/>
                  <a:ext cx="1546614" cy="8013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CA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CA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57DA868-E2F4-7F3D-2707-857D854E2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538" y="690685"/>
                  <a:ext cx="1546614" cy="8013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3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2987769" y="5299972"/>
            <a:ext cx="1763302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9800259" y="6269755"/>
            <a:ext cx="1763302" cy="19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66236" y="6236591"/>
            <a:ext cx="1458115" cy="20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961973" y="5139793"/>
            <a:ext cx="2772112" cy="37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1" y="-468209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898" y="-1070188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47" y="-876036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94" y="-605896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708" y="816392"/>
            <a:ext cx="2158915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5213392" y="6088022"/>
            <a:ext cx="53629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0829" y="3179765"/>
            <a:ext cx="3433186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3600" b="1" err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0000FF"/>
                </a:solidFill>
              </a:rPr>
              <a:t>. 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10828" y="3179764"/>
            <a:ext cx="3669146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B. 3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225628" y="3179764"/>
            <a:ext cx="3743949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C. 4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416628" y="3179765"/>
            <a:ext cx="3722691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D. 5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7585" y="4319755"/>
            <a:ext cx="4102238" cy="58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639" y="675097"/>
            <a:ext cx="1898941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226109" y="7558717"/>
            <a:ext cx="1085109" cy="1083733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2082184" y="7738615"/>
            <a:ext cx="3538064" cy="1278604"/>
            <a:chOff x="12608804" y="7738615"/>
            <a:chExt cx="3011443" cy="1278604"/>
          </a:xfrm>
        </p:grpSpPr>
        <p:pic>
          <p:nvPicPr>
            <p:cNvPr id="71" name="Picture 11" descr="C:\Users\ADMIN\Desktop\Tai nguyen thiet ke tro choi\Bảng gỗ\Picture1 (2)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8804" y="7738615"/>
              <a:ext cx="3011443" cy="127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>
              <a:hlinkClick r:id="" action="ppaction://hlinkshowjump?jump=nextslide"/>
            </p:cNvPr>
            <p:cNvSpPr txBox="1"/>
            <p:nvPr/>
          </p:nvSpPr>
          <p:spPr>
            <a:xfrm>
              <a:off x="13225795" y="8108612"/>
              <a:ext cx="225254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Câu tiếp theo</a:t>
              </a:r>
            </a:p>
          </p:txBody>
        </p:sp>
      </p:grpSp>
      <p:pic>
        <p:nvPicPr>
          <p:cNvPr id="7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82297"/>
            <a:ext cx="1399887" cy="15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times up"/>
          <p:cNvGrpSpPr/>
          <p:nvPr/>
        </p:nvGrpSpPr>
        <p:grpSpPr>
          <a:xfrm>
            <a:off x="294849" y="237067"/>
            <a:ext cx="1347636" cy="666780"/>
            <a:chOff x="2989747" y="438150"/>
            <a:chExt cx="1572029" cy="683752"/>
          </a:xfrm>
        </p:grpSpPr>
        <p:sp>
          <p:nvSpPr>
            <p:cNvPr id="75" name="Rounded Rectangle 7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77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1" y="1280852"/>
            <a:ext cx="1137407" cy="11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09322" y="1260178"/>
            <a:ext cx="160637" cy="135694"/>
            <a:chOff x="2455863" y="2411803"/>
            <a:chExt cx="566738" cy="566738"/>
          </a:xfrm>
        </p:grpSpPr>
        <p:sp>
          <p:nvSpPr>
            <p:cNvPr id="7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11718" y="2242043"/>
            <a:ext cx="160637" cy="135694"/>
            <a:chOff x="2455863" y="2411803"/>
            <a:chExt cx="566738" cy="566738"/>
          </a:xfrm>
        </p:grpSpPr>
        <p:sp>
          <p:nvSpPr>
            <p:cNvPr id="8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40451" y="1781101"/>
            <a:ext cx="160637" cy="135694"/>
            <a:chOff x="2455863" y="2411803"/>
            <a:chExt cx="566738" cy="566738"/>
          </a:xfrm>
        </p:grpSpPr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26305" y="1825435"/>
            <a:ext cx="160637" cy="135694"/>
            <a:chOff x="2455863" y="2411803"/>
            <a:chExt cx="566738" cy="566738"/>
          </a:xfrm>
        </p:grpSpPr>
        <p:sp>
          <p:nvSpPr>
            <p:cNvPr id="9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" name="Oval 107"/>
          <p:cNvSpPr>
            <a:spLocks noChangeArrowheads="1"/>
          </p:cNvSpPr>
          <p:nvPr/>
        </p:nvSpPr>
        <p:spPr bwMode="auto">
          <a:xfrm>
            <a:off x="929324" y="1775984"/>
            <a:ext cx="120676" cy="102116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690" tIns="81345" rIns="162690" bIns="813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3" name="Group 102"/>
          <p:cNvGrpSpPr/>
          <p:nvPr/>
        </p:nvGrpSpPr>
        <p:grpSpPr>
          <a:xfrm>
            <a:off x="1127919" y="-2743200"/>
            <a:ext cx="15689398" cy="5364138"/>
            <a:chOff x="2192340" y="-2607732"/>
            <a:chExt cx="16118877" cy="5364138"/>
          </a:xfrm>
        </p:grpSpPr>
        <p:pic>
          <p:nvPicPr>
            <p:cNvPr id="104" name="Picture 10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40" y="-2607732"/>
              <a:ext cx="16118877" cy="536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642519" y="643468"/>
              <a:ext cx="13030200" cy="1703162"/>
            </a:xfrm>
            <a:prstGeom prst="rect">
              <a:avLst/>
            </a:prstGeom>
            <a:noFill/>
          </p:spPr>
          <p:txBody>
            <a:bodyPr wrap="square" lIns="162690" tIns="81345" rIns="162690" bIns="81345" rtlCol="0">
              <a:spAutoFit/>
            </a:bodyPr>
            <a:lstStyle/>
            <a:p>
              <a:pPr algn="ctr"/>
              <a:r>
                <a:rPr lang="en-US" sz="5000">
                  <a:solidFill>
                    <a:schemeClr val="bg1"/>
                  </a:solidFill>
                </a:rPr>
                <a:t>Để quy đồng 2 phân số              ta nhân  phân số thứ nhất với số nào dưới đây là phù hợp nhất: </a:t>
              </a:r>
              <a:endParaRPr lang="en-US" sz="50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57DA868-E2F4-7F3D-2707-857D854E24FA}"/>
                    </a:ext>
                  </a:extLst>
                </p:cNvPr>
                <p:cNvSpPr txBox="1"/>
                <p:nvPr/>
              </p:nvSpPr>
              <p:spPr>
                <a:xfrm>
                  <a:off x="10142538" y="690685"/>
                  <a:ext cx="1546614" cy="8013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CA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CA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57DA868-E2F4-7F3D-2707-857D854E2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538" y="690685"/>
                  <a:ext cx="1546614" cy="8013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4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925"/>
            <a:ext cx="16276638" cy="93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6840330" y="5147470"/>
            <a:ext cx="1763302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3386778" y="5433831"/>
            <a:ext cx="1763302" cy="19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796896" y="6111503"/>
            <a:ext cx="1458115" cy="20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9802685" y="4913330"/>
            <a:ext cx="1758450" cy="29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-787592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60" y="-1002454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74" y="-1374988"/>
            <a:ext cx="9630344" cy="10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16" y="-876037"/>
            <a:ext cx="9359067" cy="104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4701254"/>
            <a:ext cx="2436885" cy="52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4219147" y="5504141"/>
            <a:ext cx="5362939" cy="3639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4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-15081" y="2838230"/>
            <a:ext cx="3792173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A. 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90157" y="2813545"/>
            <a:ext cx="3792173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B. 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242529" y="2783431"/>
            <a:ext cx="3792173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3200" b="1" err="1">
                <a:solidFill>
                  <a:srgbClr val="0000FF"/>
                </a:solidFill>
              </a:rPr>
              <a:t>C</a:t>
            </a:r>
            <a:r>
              <a:rPr lang="en-US" sz="3200" b="1">
                <a:solidFill>
                  <a:srgbClr val="0000FF"/>
                </a:solidFill>
              </a:rPr>
              <a:t>. 3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547844" y="2794232"/>
            <a:ext cx="3792173" cy="1392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D. 5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226109" y="7558717"/>
            <a:ext cx="1085109" cy="1083733"/>
          </a:xfrm>
          <a:prstGeom prst="rect">
            <a:avLst/>
          </a:prstGeom>
        </p:spPr>
      </p:pic>
      <p:pic>
        <p:nvPicPr>
          <p:cNvPr id="73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708" y="816392"/>
            <a:ext cx="2158915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639" y="675097"/>
            <a:ext cx="1898941" cy="9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82297"/>
            <a:ext cx="1399887" cy="15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times up"/>
          <p:cNvGrpSpPr/>
          <p:nvPr/>
        </p:nvGrpSpPr>
        <p:grpSpPr>
          <a:xfrm>
            <a:off x="294849" y="237067"/>
            <a:ext cx="1347636" cy="666780"/>
            <a:chOff x="2989747" y="438150"/>
            <a:chExt cx="1572029" cy="683752"/>
          </a:xfrm>
        </p:grpSpPr>
        <p:sp>
          <p:nvSpPr>
            <p:cNvPr id="77" name="Rounded Rectangle 7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7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1" y="1280852"/>
            <a:ext cx="1137407" cy="11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09322" y="1260178"/>
            <a:ext cx="160637" cy="135694"/>
            <a:chOff x="2455863" y="2411803"/>
            <a:chExt cx="566738" cy="566738"/>
          </a:xfrm>
        </p:grpSpPr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11718" y="2242043"/>
            <a:ext cx="160637" cy="135694"/>
            <a:chOff x="2455863" y="2411803"/>
            <a:chExt cx="566738" cy="566738"/>
          </a:xfrm>
        </p:grpSpPr>
        <p:sp>
          <p:nvSpPr>
            <p:cNvPr id="8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40451" y="1781101"/>
            <a:ext cx="160637" cy="135694"/>
            <a:chOff x="2455863" y="2411803"/>
            <a:chExt cx="566738" cy="566738"/>
          </a:xfrm>
        </p:grpSpPr>
        <p:sp>
          <p:nvSpPr>
            <p:cNvPr id="9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26305" y="1825435"/>
            <a:ext cx="160637" cy="135694"/>
            <a:chOff x="2455863" y="2411803"/>
            <a:chExt cx="566738" cy="566738"/>
          </a:xfrm>
        </p:grpSpPr>
        <p:sp>
          <p:nvSpPr>
            <p:cNvPr id="9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Oval 107"/>
          <p:cNvSpPr>
            <a:spLocks noChangeArrowheads="1"/>
          </p:cNvSpPr>
          <p:nvPr/>
        </p:nvSpPr>
        <p:spPr bwMode="auto">
          <a:xfrm>
            <a:off x="929324" y="1775984"/>
            <a:ext cx="120676" cy="102116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690" tIns="81345" rIns="162690" bIns="813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5" name="Group 104"/>
          <p:cNvGrpSpPr/>
          <p:nvPr/>
        </p:nvGrpSpPr>
        <p:grpSpPr>
          <a:xfrm>
            <a:off x="1127919" y="-2743200"/>
            <a:ext cx="15689398" cy="5364138"/>
            <a:chOff x="2192340" y="-2607732"/>
            <a:chExt cx="16118877" cy="5364138"/>
          </a:xfrm>
        </p:grpSpPr>
        <p:pic>
          <p:nvPicPr>
            <p:cNvPr id="106" name="Picture 10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40" y="-2607732"/>
              <a:ext cx="16118877" cy="536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3642519" y="643468"/>
              <a:ext cx="13030200" cy="1703162"/>
            </a:xfrm>
            <a:prstGeom prst="rect">
              <a:avLst/>
            </a:prstGeom>
            <a:noFill/>
          </p:spPr>
          <p:txBody>
            <a:bodyPr wrap="square" lIns="162690" tIns="81345" rIns="162690" bIns="81345" rtlCol="0">
              <a:spAutoFit/>
            </a:bodyPr>
            <a:lstStyle/>
            <a:p>
              <a:pPr algn="ctr"/>
              <a:r>
                <a:rPr lang="en-US" sz="5000">
                  <a:solidFill>
                    <a:schemeClr val="bg1"/>
                  </a:solidFill>
                </a:rPr>
                <a:t>Để quy đồng 2 phân số              ta nhân  phân số thứ nhất với số nào dưới đây là phù hợp nhất: </a:t>
              </a:r>
              <a:endParaRPr lang="en-US" sz="50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57DA868-E2F4-7F3D-2707-857D854E24FA}"/>
                    </a:ext>
                  </a:extLst>
                </p:cNvPr>
                <p:cNvSpPr txBox="1"/>
                <p:nvPr/>
              </p:nvSpPr>
              <p:spPr>
                <a:xfrm>
                  <a:off x="10142538" y="690685"/>
                  <a:ext cx="1546614" cy="8109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CA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CA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57DA868-E2F4-7F3D-2707-857D854E2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538" y="690685"/>
                  <a:ext cx="1546614" cy="81099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9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70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447675" y="1623554"/>
            <a:ext cx="24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&gt;; &lt;; =?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DA868-E2F4-7F3D-2707-857D854E24FA}"/>
                  </a:ext>
                </a:extLst>
              </p:cNvPr>
              <p:cNvSpPr txBox="1"/>
              <p:nvPr/>
            </p:nvSpPr>
            <p:spPr>
              <a:xfrm>
                <a:off x="2423319" y="2753794"/>
                <a:ext cx="28194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DA868-E2F4-7F3D-2707-857D854E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19" y="2753794"/>
                <a:ext cx="2819400" cy="834844"/>
              </a:xfrm>
              <a:prstGeom prst="rect">
                <a:avLst/>
              </a:prstGeom>
              <a:blipFill>
                <a:blip r:embed="rId7"/>
                <a:stretch>
                  <a:fillRect l="-5628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D7611A6-1AFF-6D59-412E-7C623707177C}"/>
              </a:ext>
            </a:extLst>
          </p:cNvPr>
          <p:cNvSpPr/>
          <p:nvPr/>
        </p:nvSpPr>
        <p:spPr>
          <a:xfrm>
            <a:off x="3533958" y="2887239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6D608A-74AD-FAD3-A683-CB177098DECC}"/>
                  </a:ext>
                </a:extLst>
              </p:cNvPr>
              <p:cNvSpPr txBox="1"/>
              <p:nvPr/>
            </p:nvSpPr>
            <p:spPr>
              <a:xfrm>
                <a:off x="5890419" y="2802821"/>
                <a:ext cx="17526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6D608A-74AD-FAD3-A683-CB177098D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419" y="2802821"/>
                <a:ext cx="1752600" cy="834844"/>
              </a:xfrm>
              <a:prstGeom prst="rect">
                <a:avLst/>
              </a:prstGeom>
              <a:blipFill>
                <a:blip r:embed="rId8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E69635-8956-4D8A-B780-82CC3B736175}"/>
                  </a:ext>
                </a:extLst>
              </p:cNvPr>
              <p:cNvSpPr txBox="1"/>
              <p:nvPr/>
            </p:nvSpPr>
            <p:spPr>
              <a:xfrm>
                <a:off x="9650736" y="2834021"/>
                <a:ext cx="2194434" cy="8347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E69635-8956-4D8A-B780-82CC3B736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736" y="2834021"/>
                <a:ext cx="2194434" cy="8347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195B05-8A7A-074C-FC11-12A787D9D080}"/>
                  </a:ext>
                </a:extLst>
              </p:cNvPr>
              <p:cNvSpPr txBox="1"/>
              <p:nvPr/>
            </p:nvSpPr>
            <p:spPr>
              <a:xfrm>
                <a:off x="2475735" y="3813742"/>
                <a:ext cx="2573646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195B05-8A7A-074C-FC11-12A787D9D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35" y="3813742"/>
                <a:ext cx="2573646" cy="834844"/>
              </a:xfrm>
              <a:prstGeom prst="rect">
                <a:avLst/>
              </a:prstGeom>
              <a:blipFill>
                <a:blip r:embed="rId10"/>
                <a:stretch>
                  <a:fillRect l="-5924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EB2274-6FC3-E279-41AF-E7A165B5800E}"/>
                  </a:ext>
                </a:extLst>
              </p:cNvPr>
              <p:cNvSpPr txBox="1"/>
              <p:nvPr/>
            </p:nvSpPr>
            <p:spPr>
              <a:xfrm>
                <a:off x="5890419" y="3889180"/>
                <a:ext cx="1752600" cy="801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CA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EB2274-6FC3-E279-41AF-E7A165B58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419" y="3889180"/>
                <a:ext cx="1752600" cy="801501"/>
              </a:xfrm>
              <a:prstGeom prst="rect">
                <a:avLst/>
              </a:prstGeom>
              <a:blipFill>
                <a:blip r:embed="rId11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AD8E8C-52D9-B957-CB53-811D49079575}"/>
                  </a:ext>
                </a:extLst>
              </p:cNvPr>
              <p:cNvSpPr txBox="1"/>
              <p:nvPr/>
            </p:nvSpPr>
            <p:spPr>
              <a:xfrm>
                <a:off x="9643053" y="3889180"/>
                <a:ext cx="1752600" cy="801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AD8E8C-52D9-B957-CB53-811D49079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053" y="3889180"/>
                <a:ext cx="1752600" cy="801310"/>
              </a:xfrm>
              <a:prstGeom prst="rect">
                <a:avLst/>
              </a:prstGeom>
              <a:blipFill>
                <a:blip r:embed="rId12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6F9EF0-1B24-BD76-7CC6-F44A2FA38AE8}"/>
                  </a:ext>
                </a:extLst>
              </p:cNvPr>
              <p:cNvSpPr txBox="1"/>
              <p:nvPr/>
            </p:nvSpPr>
            <p:spPr>
              <a:xfrm>
                <a:off x="2619557" y="5085280"/>
                <a:ext cx="2143125" cy="801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6F9EF0-1B24-BD76-7CC6-F44A2FA38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557" y="5085280"/>
                <a:ext cx="2143125" cy="801501"/>
              </a:xfrm>
              <a:prstGeom prst="rect">
                <a:avLst/>
              </a:prstGeom>
              <a:blipFill>
                <a:blip r:embed="rId13"/>
                <a:stretch>
                  <a:fillRect l="-7407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2B89D4-D778-1407-EDA2-A21A15C9D0E5}"/>
                  </a:ext>
                </a:extLst>
              </p:cNvPr>
              <p:cNvSpPr txBox="1"/>
              <p:nvPr/>
            </p:nvSpPr>
            <p:spPr>
              <a:xfrm>
                <a:off x="5890419" y="5065554"/>
                <a:ext cx="1752600" cy="801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2B89D4-D778-1407-EDA2-A21A15C9D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419" y="5065554"/>
                <a:ext cx="1752600" cy="801310"/>
              </a:xfrm>
              <a:prstGeom prst="rect">
                <a:avLst/>
              </a:prstGeom>
              <a:blipFill>
                <a:blip r:embed="rId14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CAC4C4-0B31-AD1C-15DE-AB5502AC2B43}"/>
                  </a:ext>
                </a:extLst>
              </p:cNvPr>
              <p:cNvSpPr txBox="1"/>
              <p:nvPr/>
            </p:nvSpPr>
            <p:spPr>
              <a:xfrm>
                <a:off x="9677219" y="5077428"/>
                <a:ext cx="17526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CAC4C4-0B31-AD1C-15DE-AB5502AC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219" y="5077428"/>
                <a:ext cx="1752600" cy="8348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1AE35B9-4A81-37C6-5213-6395168BC8C2}"/>
              </a:ext>
            </a:extLst>
          </p:cNvPr>
          <p:cNvSpPr/>
          <p:nvPr/>
        </p:nvSpPr>
        <p:spPr>
          <a:xfrm>
            <a:off x="6430940" y="2942552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EB434A-8BD2-3A13-B4D1-DB2C394E26A7}"/>
              </a:ext>
            </a:extLst>
          </p:cNvPr>
          <p:cNvSpPr/>
          <p:nvPr/>
        </p:nvSpPr>
        <p:spPr>
          <a:xfrm>
            <a:off x="10202658" y="2987507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C3FA0C-F0EF-8AE4-EEE8-11C626AB0B4C}"/>
              </a:ext>
            </a:extLst>
          </p:cNvPr>
          <p:cNvSpPr/>
          <p:nvPr/>
        </p:nvSpPr>
        <p:spPr>
          <a:xfrm>
            <a:off x="3533958" y="4009934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0EEDE4-8F85-8385-6531-C6385CDBC0D6}"/>
              </a:ext>
            </a:extLst>
          </p:cNvPr>
          <p:cNvSpPr/>
          <p:nvPr/>
        </p:nvSpPr>
        <p:spPr>
          <a:xfrm>
            <a:off x="3533958" y="5260872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5668FB-ACE8-EE8E-BB22-1A10D23C7728}"/>
              </a:ext>
            </a:extLst>
          </p:cNvPr>
          <p:cNvSpPr/>
          <p:nvPr/>
        </p:nvSpPr>
        <p:spPr>
          <a:xfrm>
            <a:off x="6486126" y="3982430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961ED0-6518-0C58-D267-0F51E058F040}"/>
              </a:ext>
            </a:extLst>
          </p:cNvPr>
          <p:cNvSpPr/>
          <p:nvPr/>
        </p:nvSpPr>
        <p:spPr>
          <a:xfrm>
            <a:off x="6430940" y="5227589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8F7BE6-8D53-1AA6-93CA-E944A6639B85}"/>
              </a:ext>
            </a:extLst>
          </p:cNvPr>
          <p:cNvSpPr/>
          <p:nvPr/>
        </p:nvSpPr>
        <p:spPr>
          <a:xfrm>
            <a:off x="10218678" y="4009934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39729A-C8A3-153B-CB09-BF46D2B2848D}"/>
              </a:ext>
            </a:extLst>
          </p:cNvPr>
          <p:cNvSpPr/>
          <p:nvPr/>
        </p:nvSpPr>
        <p:spPr>
          <a:xfrm>
            <a:off x="10163358" y="5256231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8DE676-3F73-A0FB-8EFD-16235E726510}"/>
              </a:ext>
            </a:extLst>
          </p:cNvPr>
          <p:cNvSpPr/>
          <p:nvPr/>
        </p:nvSpPr>
        <p:spPr>
          <a:xfrm>
            <a:off x="3533958" y="2887239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11F5D4-A83D-2EBE-7BAB-2A222BC3690E}"/>
              </a:ext>
            </a:extLst>
          </p:cNvPr>
          <p:cNvSpPr/>
          <p:nvPr/>
        </p:nvSpPr>
        <p:spPr>
          <a:xfrm>
            <a:off x="6430940" y="2942551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549578-C171-A32C-9630-8DB5CA9D4AF7}"/>
              </a:ext>
            </a:extLst>
          </p:cNvPr>
          <p:cNvSpPr/>
          <p:nvPr/>
        </p:nvSpPr>
        <p:spPr>
          <a:xfrm>
            <a:off x="10202658" y="2981623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591913-84E0-C84E-12AE-06B8A996A1DE}"/>
              </a:ext>
            </a:extLst>
          </p:cNvPr>
          <p:cNvSpPr/>
          <p:nvPr/>
        </p:nvSpPr>
        <p:spPr>
          <a:xfrm>
            <a:off x="3539659" y="4020187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1D6519-0398-7FEF-054C-A74809EED840}"/>
              </a:ext>
            </a:extLst>
          </p:cNvPr>
          <p:cNvSpPr/>
          <p:nvPr/>
        </p:nvSpPr>
        <p:spPr>
          <a:xfrm>
            <a:off x="6486126" y="3992544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820C25-9F82-425C-A628-E29AAADCB708}"/>
              </a:ext>
            </a:extLst>
          </p:cNvPr>
          <p:cNvSpPr/>
          <p:nvPr/>
        </p:nvSpPr>
        <p:spPr>
          <a:xfrm>
            <a:off x="10232688" y="4020187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A227D65-3272-593A-FD20-56F2046F2C9B}"/>
              </a:ext>
            </a:extLst>
          </p:cNvPr>
          <p:cNvSpPr/>
          <p:nvPr/>
        </p:nvSpPr>
        <p:spPr>
          <a:xfrm>
            <a:off x="3516472" y="5268715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1EF514-AA0F-7BCD-32A1-6842D0D9E069}"/>
              </a:ext>
            </a:extLst>
          </p:cNvPr>
          <p:cNvSpPr/>
          <p:nvPr/>
        </p:nvSpPr>
        <p:spPr>
          <a:xfrm>
            <a:off x="6430940" y="5227589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BD0C8E-F72B-B104-A30F-9B34C6DF08BD}"/>
              </a:ext>
            </a:extLst>
          </p:cNvPr>
          <p:cNvSpPr/>
          <p:nvPr/>
        </p:nvSpPr>
        <p:spPr>
          <a:xfrm>
            <a:off x="10163606" y="5247410"/>
            <a:ext cx="457200" cy="477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447676" y="1623554"/>
            <a:ext cx="182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Đ, 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9232E0-59A5-F171-847A-FD181AFB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00" y="2193429"/>
            <a:ext cx="11271732" cy="3648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22ECC0-BCF7-3AC3-A95D-EC412B89228A}"/>
              </a:ext>
            </a:extLst>
          </p:cNvPr>
          <p:cNvSpPr txBox="1"/>
          <p:nvPr/>
        </p:nvSpPr>
        <p:spPr>
          <a:xfrm>
            <a:off x="2439339" y="6019800"/>
            <a:ext cx="1200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 – bốt nói: Mình được Mai cho nhiều bi hơn Việt.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B7B04F-0414-A595-4702-52AC7E712724}"/>
              </a:ext>
            </a:extLst>
          </p:cNvPr>
          <p:cNvSpPr/>
          <p:nvPr/>
        </p:nvSpPr>
        <p:spPr>
          <a:xfrm>
            <a:off x="13248183" y="6111138"/>
            <a:ext cx="893916" cy="468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1BE6B-AC0C-8996-D2F3-6289D3AEB4B7}"/>
              </a:ext>
            </a:extLst>
          </p:cNvPr>
          <p:cNvSpPr txBox="1"/>
          <p:nvPr/>
        </p:nvSpPr>
        <p:spPr>
          <a:xfrm>
            <a:off x="2439339" y="6815745"/>
            <a:ext cx="1200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Việt nói: Mình được Mai cho nhiều bi hơn Rô – bốt.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58013-FDBF-D19A-057A-3EE684E2BB3B}"/>
              </a:ext>
            </a:extLst>
          </p:cNvPr>
          <p:cNvSpPr/>
          <p:nvPr/>
        </p:nvSpPr>
        <p:spPr>
          <a:xfrm>
            <a:off x="13248183" y="6907083"/>
            <a:ext cx="893916" cy="468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8EA3CA-4814-5CEE-72F3-6C59A0B45D70}"/>
              </a:ext>
            </a:extLst>
          </p:cNvPr>
          <p:cNvSpPr/>
          <p:nvPr/>
        </p:nvSpPr>
        <p:spPr>
          <a:xfrm>
            <a:off x="13258425" y="6111138"/>
            <a:ext cx="893916" cy="468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4AEAB0-5A72-18FD-1127-CD265AE53570}"/>
              </a:ext>
            </a:extLst>
          </p:cNvPr>
          <p:cNvSpPr/>
          <p:nvPr/>
        </p:nvSpPr>
        <p:spPr>
          <a:xfrm>
            <a:off x="13258425" y="6904722"/>
            <a:ext cx="893916" cy="468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  <p:bldP spid="22" grpId="0"/>
      <p:bldP spid="23" grpId="0" animBg="1"/>
      <p:bldP spid="32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AD230-586B-419E-AB80-F184BCD7B868}"/>
                  </a:ext>
                </a:extLst>
              </p:cNvPr>
              <p:cNvSpPr txBox="1"/>
              <p:nvPr/>
            </p:nvSpPr>
            <p:spPr>
              <a:xfrm>
                <a:off x="152401" y="1623554"/>
                <a:ext cx="16124238" cy="203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Chọn câu trả lời đúng.</a:t>
                </a:r>
              </a:p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một cái bánh pi – da, Việt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bánh, Mi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bánh, Mai ăn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bánh. Bạn nào ăn ít bánh nhất?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AD230-586B-419E-AB80-F184BCD7B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623554"/>
                <a:ext cx="16124238" cy="2032801"/>
              </a:xfrm>
              <a:prstGeom prst="rect">
                <a:avLst/>
              </a:prstGeom>
              <a:blipFill>
                <a:blip r:embed="rId7"/>
                <a:stretch>
                  <a:fillRect l="-1134" t="-4790" r="-907" b="-83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E22ECC0-BCF7-3AC3-A95D-EC412B89228A}"/>
              </a:ext>
            </a:extLst>
          </p:cNvPr>
          <p:cNvSpPr txBox="1"/>
          <p:nvPr/>
        </p:nvSpPr>
        <p:spPr>
          <a:xfrm>
            <a:off x="856318" y="4560581"/>
            <a:ext cx="158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Việt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F6E69-E40E-9980-738D-A22B8F27702A}"/>
              </a:ext>
            </a:extLst>
          </p:cNvPr>
          <p:cNvSpPr txBox="1"/>
          <p:nvPr/>
        </p:nvSpPr>
        <p:spPr>
          <a:xfrm>
            <a:off x="3642519" y="4560581"/>
            <a:ext cx="158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E5B77-CED7-FC22-2B70-A5E8B3815F04}"/>
              </a:ext>
            </a:extLst>
          </p:cNvPr>
          <p:cNvSpPr txBox="1"/>
          <p:nvPr/>
        </p:nvSpPr>
        <p:spPr>
          <a:xfrm>
            <a:off x="6428720" y="4560581"/>
            <a:ext cx="158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F0476B-3F41-84E4-8D32-7A65760C7310}"/>
              </a:ext>
            </a:extLst>
          </p:cNvPr>
          <p:cNvSpPr/>
          <p:nvPr/>
        </p:nvSpPr>
        <p:spPr>
          <a:xfrm>
            <a:off x="3642519" y="4572000"/>
            <a:ext cx="533400" cy="64633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CA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590</Words>
  <Application>Microsoft Office PowerPoint</Application>
  <PresentationFormat>Custom</PresentationFormat>
  <Paragraphs>110</Paragraphs>
  <Slides>12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113</cp:revision>
  <dcterms:created xsi:type="dcterms:W3CDTF">2023-03-12T09:05:59Z</dcterms:created>
  <dcterms:modified xsi:type="dcterms:W3CDTF">2025-04-02T15:04:20Z</dcterms:modified>
</cp:coreProperties>
</file>