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6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43151-B414-4091-BD9C-E80474EFD5CE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5E671-99D2-462D-8452-48279110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708B-759C-4BAB-A25A-F21736C442B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CE30-14EC-4F06-AB4C-13B40580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2" y="3513122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251" y="1780604"/>
            <a:ext cx="832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4</a:t>
            </a: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7: MÔI TRƯỜNG XANH –SẠCH- ĐẸP ( TIẾT 3)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5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008" y="703385"/>
            <a:ext cx="503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9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1C94A0-801D-3F92-2403-5F930CCA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942975"/>
            <a:ext cx="8677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7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8D10E6-92A8-2969-6C1C-6F031F2F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783"/>
            <a:ext cx="9144000" cy="44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53EDA-4888-8DFF-5469-BC271412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724987"/>
            <a:ext cx="8653670" cy="34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4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47913D-1FB4-833D-84AE-AE33E932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47" y="539461"/>
            <a:ext cx="7593105" cy="57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3A282A-DBA3-B2D3-595E-A5D9CA22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567"/>
            <a:ext cx="9020175" cy="3819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57767F-2FA0-B205-A642-31AC1E92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82" y="4382435"/>
            <a:ext cx="7673009" cy="19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On-screen Show (4:3)</PresentationFormat>
  <Paragraphs>8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2025-03-20T15:06:40Z</dcterms:created>
  <dcterms:modified xsi:type="dcterms:W3CDTF">2025-03-20T15:09:29Z</dcterms:modified>
</cp:coreProperties>
</file>