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sldIdLst>
    <p:sldId id="381" r:id="rId3"/>
    <p:sldId id="583" r:id="rId4"/>
    <p:sldId id="584" r:id="rId5"/>
    <p:sldId id="263" r:id="rId6"/>
    <p:sldId id="259" r:id="rId7"/>
    <p:sldId id="389" r:id="rId8"/>
    <p:sldId id="412" r:id="rId9"/>
    <p:sldId id="580" r:id="rId10"/>
    <p:sldId id="581" r:id="rId11"/>
    <p:sldId id="582" r:id="rId12"/>
    <p:sldId id="285" r:id="rId13"/>
    <p:sldId id="591" r:id="rId14"/>
    <p:sldId id="597" r:id="rId15"/>
    <p:sldId id="592" r:id="rId16"/>
    <p:sldId id="257" r:id="rId17"/>
    <p:sldId id="275" r:id="rId18"/>
    <p:sldId id="276" r:id="rId19"/>
    <p:sldId id="277" r:id="rId20"/>
    <p:sldId id="278" r:id="rId21"/>
    <p:sldId id="279" r:id="rId22"/>
    <p:sldId id="280" r:id="rId23"/>
    <p:sldId id="585" r:id="rId24"/>
    <p:sldId id="586" r:id="rId25"/>
    <p:sldId id="587" r:id="rId26"/>
    <p:sldId id="588" r:id="rId27"/>
    <p:sldId id="590" r:id="rId28"/>
    <p:sldId id="282" r:id="rId29"/>
    <p:sldId id="283" r:id="rId30"/>
    <p:sldId id="286" r:id="rId31"/>
    <p:sldId id="274" r:id="rId32"/>
    <p:sldId id="596" r:id="rId33"/>
    <p:sldId id="594" r:id="rId34"/>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Times" panose="02020603050405020304" pitchFamily="18"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05" autoAdjust="0"/>
    <p:restoredTop sz="94622" autoAdjust="0"/>
  </p:normalViewPr>
  <p:slideViewPr>
    <p:cSldViewPr>
      <p:cViewPr varScale="1">
        <p:scale>
          <a:sx n="46" d="100"/>
          <a:sy n="46" d="100"/>
        </p:scale>
        <p:origin x="86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774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5558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6478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8291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7285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7740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614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0439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36128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7240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5737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051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0.png"/><Relationship Id="rId11" Type="http://schemas.openxmlformats.org/officeDocument/2006/relationships/image" Target="../media/image22.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8.gif"/><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11" Type="http://schemas.openxmlformats.org/officeDocument/2006/relationships/image" Target="../media/image8.gif"/><Relationship Id="rId5" Type="http://schemas.openxmlformats.org/officeDocument/2006/relationships/image" Target="../media/image46.png"/><Relationship Id="rId10" Type="http://schemas.openxmlformats.org/officeDocument/2006/relationships/image" Target="../media/image22.png"/><Relationship Id="rId4" Type="http://schemas.openxmlformats.org/officeDocument/2006/relationships/image" Target="../media/image45.png"/><Relationship Id="rId9" Type="http://schemas.openxmlformats.org/officeDocument/2006/relationships/image" Target="../media/image42.sv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11" Type="http://schemas.openxmlformats.org/officeDocument/2006/relationships/image" Target="../media/image8.gif"/><Relationship Id="rId5" Type="http://schemas.openxmlformats.org/officeDocument/2006/relationships/image" Target="../media/image46.png"/><Relationship Id="rId10" Type="http://schemas.openxmlformats.org/officeDocument/2006/relationships/image" Target="../media/image22.png"/><Relationship Id="rId4" Type="http://schemas.openxmlformats.org/officeDocument/2006/relationships/image" Target="../media/image45.png"/><Relationship Id="rId9" Type="http://schemas.openxmlformats.org/officeDocument/2006/relationships/image" Target="../media/image42.sv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png"/><Relationship Id="rId11" Type="http://schemas.openxmlformats.org/officeDocument/2006/relationships/image" Target="../media/image8.gif"/><Relationship Id="rId5" Type="http://schemas.openxmlformats.org/officeDocument/2006/relationships/image" Target="../media/image46.png"/><Relationship Id="rId10" Type="http://schemas.openxmlformats.org/officeDocument/2006/relationships/image" Target="../media/image22.png"/><Relationship Id="rId4" Type="http://schemas.openxmlformats.org/officeDocument/2006/relationships/image" Target="../media/image45.png"/><Relationship Id="rId9" Type="http://schemas.openxmlformats.org/officeDocument/2006/relationships/image" Target="../media/image42.svg"/></Relationships>
</file>

<file path=ppt/slides/_rels/slide18.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46.png"/><Relationship Id="rId7" Type="http://schemas.openxmlformats.org/officeDocument/2006/relationships/image" Target="../media/image42.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0.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png"/><Relationship Id="rId11" Type="http://schemas.openxmlformats.org/officeDocument/2006/relationships/image" Target="../media/image8.gif"/><Relationship Id="rId5" Type="http://schemas.openxmlformats.org/officeDocument/2006/relationships/image" Target="../media/image46.png"/><Relationship Id="rId10" Type="http://schemas.openxmlformats.org/officeDocument/2006/relationships/image" Target="../media/image22.png"/><Relationship Id="rId4" Type="http://schemas.openxmlformats.org/officeDocument/2006/relationships/image" Target="../media/image45.png"/><Relationship Id="rId9"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5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4.png"/><Relationship Id="rId11" Type="http://schemas.openxmlformats.org/officeDocument/2006/relationships/image" Target="../media/image8.gif"/><Relationship Id="rId5" Type="http://schemas.openxmlformats.org/officeDocument/2006/relationships/image" Target="../media/image46.png"/><Relationship Id="rId10" Type="http://schemas.openxmlformats.org/officeDocument/2006/relationships/image" Target="../media/image22.png"/><Relationship Id="rId4" Type="http://schemas.openxmlformats.org/officeDocument/2006/relationships/image" Target="../media/image45.png"/><Relationship Id="rId9" Type="http://schemas.openxmlformats.org/officeDocument/2006/relationships/image" Target="../media/image42.sv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4.png"/><Relationship Id="rId11" Type="http://schemas.openxmlformats.org/officeDocument/2006/relationships/image" Target="../media/image8.gif"/><Relationship Id="rId5" Type="http://schemas.openxmlformats.org/officeDocument/2006/relationships/image" Target="../media/image46.png"/><Relationship Id="rId10" Type="http://schemas.openxmlformats.org/officeDocument/2006/relationships/image" Target="../media/image22.png"/><Relationship Id="rId4" Type="http://schemas.openxmlformats.org/officeDocument/2006/relationships/image" Target="../media/image45.png"/><Relationship Id="rId9" Type="http://schemas.openxmlformats.org/officeDocument/2006/relationships/image" Target="../media/image42.sv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4.png"/><Relationship Id="rId11" Type="http://schemas.openxmlformats.org/officeDocument/2006/relationships/image" Target="../media/image8.gif"/><Relationship Id="rId5" Type="http://schemas.openxmlformats.org/officeDocument/2006/relationships/image" Target="../media/image46.png"/><Relationship Id="rId10" Type="http://schemas.openxmlformats.org/officeDocument/2006/relationships/image" Target="../media/image22.png"/><Relationship Id="rId4" Type="http://schemas.openxmlformats.org/officeDocument/2006/relationships/image" Target="../media/image45.png"/><Relationship Id="rId9" Type="http://schemas.openxmlformats.org/officeDocument/2006/relationships/image" Target="../media/image42.sv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53.png"/><Relationship Id="rId12" Type="http://schemas.openxmlformats.org/officeDocument/2006/relationships/image" Target="../media/image8.gif"/><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4.png"/><Relationship Id="rId11" Type="http://schemas.openxmlformats.org/officeDocument/2006/relationships/image" Target="../media/image22.png"/><Relationship Id="rId5" Type="http://schemas.openxmlformats.org/officeDocument/2006/relationships/image" Target="../media/image46.png"/><Relationship Id="rId10" Type="http://schemas.openxmlformats.org/officeDocument/2006/relationships/image" Target="../media/image42.svg"/><Relationship Id="rId4" Type="http://schemas.openxmlformats.org/officeDocument/2006/relationships/image" Target="../media/image45.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5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4.png"/><Relationship Id="rId11" Type="http://schemas.openxmlformats.org/officeDocument/2006/relationships/image" Target="../media/image8.gif"/><Relationship Id="rId5" Type="http://schemas.openxmlformats.org/officeDocument/2006/relationships/image" Target="../media/image46.png"/><Relationship Id="rId10" Type="http://schemas.openxmlformats.org/officeDocument/2006/relationships/image" Target="../media/image22.png"/><Relationship Id="rId4" Type="http://schemas.openxmlformats.org/officeDocument/2006/relationships/image" Target="../media/image45.png"/><Relationship Id="rId9" Type="http://schemas.openxmlformats.org/officeDocument/2006/relationships/image" Target="../media/image42.sv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56.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4.png"/><Relationship Id="rId11" Type="http://schemas.openxmlformats.org/officeDocument/2006/relationships/image" Target="../media/image8.gif"/><Relationship Id="rId5" Type="http://schemas.openxmlformats.org/officeDocument/2006/relationships/image" Target="../media/image46.png"/><Relationship Id="rId10" Type="http://schemas.openxmlformats.org/officeDocument/2006/relationships/image" Target="../media/image22.png"/><Relationship Id="rId4" Type="http://schemas.openxmlformats.org/officeDocument/2006/relationships/image" Target="../media/image45.png"/><Relationship Id="rId9" Type="http://schemas.openxmlformats.org/officeDocument/2006/relationships/image" Target="../media/image42.sv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5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4.png"/><Relationship Id="rId11" Type="http://schemas.openxmlformats.org/officeDocument/2006/relationships/image" Target="../media/image8.gif"/><Relationship Id="rId5" Type="http://schemas.openxmlformats.org/officeDocument/2006/relationships/image" Target="../media/image46.png"/><Relationship Id="rId10" Type="http://schemas.openxmlformats.org/officeDocument/2006/relationships/image" Target="../media/image22.png"/><Relationship Id="rId4" Type="http://schemas.openxmlformats.org/officeDocument/2006/relationships/image" Target="../media/image45.png"/><Relationship Id="rId9" Type="http://schemas.openxmlformats.org/officeDocument/2006/relationships/image" Target="../media/image42.sv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58.png"/><Relationship Id="rId5" Type="http://schemas.openxmlformats.org/officeDocument/2006/relationships/image" Target="../media/image14.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2.png"/><Relationship Id="rId11" Type="http://schemas.openxmlformats.org/officeDocument/2006/relationships/image" Target="../media/image44.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8.gif"/><Relationship Id="rId9"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1.png"/><Relationship Id="rId7" Type="http://schemas.openxmlformats.org/officeDocument/2006/relationships/image" Target="../media/image3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8.gif"/><Relationship Id="rId4" Type="http://schemas.openxmlformats.org/officeDocument/2006/relationships/image" Target="../media/image42.sv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2.png"/><Relationship Id="rId11" Type="http://schemas.openxmlformats.org/officeDocument/2006/relationships/image" Target="../media/image44.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8.gif"/><Relationship Id="rId9" Type="http://schemas.openxmlformats.org/officeDocument/2006/relationships/image" Target="../media/image42.svg"/></Relationships>
</file>

<file path=ppt/slides/_rels/slide3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gif"/><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3.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16.svg"/><Relationship Id="rId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wdp"/><Relationship Id="rId18"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4.png"/><Relationship Id="rId2" Type="http://schemas.openxmlformats.org/officeDocument/2006/relationships/audio" Target="../media/media3.mp3"/><Relationship Id="rId16" Type="http://schemas.openxmlformats.org/officeDocument/2006/relationships/image" Target="../media/image33.png"/><Relationship Id="rId1" Type="http://schemas.microsoft.com/office/2007/relationships/media" Target="../media/media3.mp3"/><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image" Target="../media/image3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69848" y="414165"/>
            <a:ext cx="16464344" cy="9296877"/>
          </a:xfrm>
          <a:prstGeom prst="rect">
            <a:avLst/>
          </a:prstGeom>
        </p:spPr>
      </p:pic>
      <p:sp>
        <p:nvSpPr>
          <p:cNvPr id="5" name="TextBox 5"/>
          <p:cNvSpPr txBox="1"/>
          <p:nvPr/>
        </p:nvSpPr>
        <p:spPr>
          <a:xfrm>
            <a:off x="898970" y="1878864"/>
            <a:ext cx="17302734" cy="1255728"/>
          </a:xfrm>
          <a:prstGeom prst="rect">
            <a:avLst/>
          </a:prstGeom>
          <a:noFill/>
        </p:spPr>
        <p:txBody>
          <a:bodyPr wrap="square" rtlCol="0">
            <a:spAutoFit/>
            <a:scene3d>
              <a:camera prst="orthographicFront"/>
              <a:lightRig rig="threePt" dir="t"/>
            </a:scene3d>
          </a:bodyPr>
          <a:lstStyle/>
          <a:p>
            <a:pPr algn="ctr"/>
            <a:r>
              <a:rPr lang="en-US" sz="378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378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1908315" y="4171392"/>
            <a:ext cx="13854348" cy="4330801"/>
          </a:xfrm>
          <a:prstGeom prst="rect">
            <a:avLst/>
          </a:prstGeom>
          <a:noFill/>
        </p:spPr>
        <p:txBody>
          <a:bodyPr wrap="square" rtlCol="0">
            <a:spAutoFit/>
            <a:scene3d>
              <a:camera prst="orthographicFront"/>
              <a:lightRig rig="threePt" dir="t"/>
            </a:scene3d>
          </a:bodyPr>
          <a:lstStyle/>
          <a:p>
            <a:pPr algn="ctr"/>
            <a:r>
              <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001"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10: ÔN ĐỌC NHẠC SỐ 2</a:t>
            </a:r>
          </a:p>
          <a:p>
            <a:pPr algn="ctr"/>
            <a:r>
              <a:rPr lang="en-US" sz="4001"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HỌC </a:t>
            </a:r>
            <a:r>
              <a:rPr lang="en-US" sz="4001"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HÁT NẾU EM LÀ…</a:t>
            </a:r>
            <a:endParaRPr lang="en-US" sz="4001" b="1" dirty="0">
              <a:solidFill>
                <a:srgbClr val="FF0000"/>
              </a:solidFill>
              <a:latin typeface="Times New Roman" panose="02020603050405020304" pitchFamily="18" charset="0"/>
              <a:cs typeface="Times New Roman" panose="02020603050405020304" pitchFamily="18" charset="0"/>
            </a:endParaRPr>
          </a:p>
          <a:p>
            <a:pPr algn="ctr"/>
            <a:endParaRPr lang="en-US" sz="4001" b="1" dirty="0">
              <a:solidFill>
                <a:srgbClr val="FF0000"/>
              </a:solidFill>
              <a:latin typeface="Times New Roman" panose="02020603050405020304" pitchFamily="18" charset="0"/>
              <a:cs typeface="Times New Roman" panose="02020603050405020304" pitchFamily="18" charset="0"/>
            </a:endParaRPr>
          </a:p>
          <a:p>
            <a:pPr eaLnBrk="1" hangingPunct="1"/>
            <a:r>
              <a:rPr lang="en-US" sz="4200" b="1" i="1" dirty="0">
                <a:solidFill>
                  <a:srgbClr val="FF0000"/>
                </a:solidFill>
                <a:latin typeface="Times New Roman" panose="02020603050405020304" pitchFamily="18" charset="0"/>
                <a:cs typeface="Times New Roman" panose="02020603050405020304" pitchFamily="18" charset="0"/>
              </a:rPr>
              <a:t>      </a:t>
            </a: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378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70" y="7060311"/>
            <a:ext cx="5425536" cy="2753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2305542" y="5617560"/>
            <a:ext cx="5163218" cy="43308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8965" y="4295508"/>
            <a:ext cx="3361765" cy="5954011"/>
          </a:xfrm>
          <a:prstGeom prst="rect">
            <a:avLst/>
          </a:prstGeom>
        </p:spPr>
      </p:pic>
      <p:sp>
        <p:nvSpPr>
          <p:cNvPr id="3" name="Rectangle 14">
            <a:extLst>
              <a:ext uri="{FF2B5EF4-FFF2-40B4-BE49-F238E27FC236}">
                <a16:creationId xmlns:a16="http://schemas.microsoft.com/office/drawing/2014/main" id="{683A878D-8F98-B763-AD4D-7DA489124072}"/>
              </a:ext>
            </a:extLst>
          </p:cNvPr>
          <p:cNvSpPr/>
          <p:nvPr/>
        </p:nvSpPr>
        <p:spPr>
          <a:xfrm>
            <a:off x="6075564" y="2019300"/>
            <a:ext cx="5551520" cy="954557"/>
          </a:xfrm>
          <a:prstGeom prst="rect">
            <a:avLst/>
          </a:prstGeom>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6858000" algn="l"/>
              </a:tabLst>
              <a:defRPr/>
            </a:pPr>
            <a:r>
              <a:rPr kumimoji="0" lang="en-US" altLang="en-US" sz="5603" b="1" i="0" u="none" strike="noStrike" kern="1200" cap="none" spc="0" normalizeH="0" baseline="0" noProof="0" dirty="0" err="1">
                <a:ln>
                  <a:noFill/>
                </a:ln>
                <a:solidFill>
                  <a:srgbClr val="1810C0"/>
                </a:solidFill>
                <a:effectLst/>
                <a:uLnTx/>
                <a:uFillTx/>
                <a:latin typeface="Times New Roman" panose="02020603050405020304" pitchFamily="18" charset="0"/>
                <a:ea typeface="+mn-ea"/>
                <a:cs typeface="+mn-cs"/>
              </a:rPr>
              <a:t>Hát</a:t>
            </a:r>
            <a:r>
              <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rPr>
              <a:t>: </a:t>
            </a:r>
            <a:r>
              <a:rPr kumimoji="0" lang="en-US" altLang="en-US" sz="5603" b="1" i="0" u="none" strike="noStrike" kern="1200" cap="none" spc="0" normalizeH="0" baseline="0" noProof="0" dirty="0" err="1">
                <a:ln>
                  <a:noFill/>
                </a:ln>
                <a:solidFill>
                  <a:srgbClr val="1810C0"/>
                </a:solidFill>
                <a:effectLst/>
                <a:uLnTx/>
                <a:uFillTx/>
                <a:latin typeface="Times New Roman" panose="02020603050405020304" pitchFamily="18" charset="0"/>
                <a:ea typeface="+mn-ea"/>
                <a:cs typeface="+mn-cs"/>
              </a:rPr>
              <a:t>Nếu</a:t>
            </a:r>
            <a:r>
              <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rPr>
              <a:t> </a:t>
            </a:r>
            <a:r>
              <a:rPr kumimoji="0" lang="en-US" altLang="en-US" sz="5603" b="1" i="0" u="none" strike="noStrike" kern="1200" cap="none" spc="0" normalizeH="0" baseline="0" noProof="0" dirty="0" err="1">
                <a:ln>
                  <a:noFill/>
                </a:ln>
                <a:solidFill>
                  <a:srgbClr val="1810C0"/>
                </a:solidFill>
                <a:effectLst/>
                <a:uLnTx/>
                <a:uFillTx/>
                <a:latin typeface="Times New Roman" panose="02020603050405020304" pitchFamily="18" charset="0"/>
                <a:ea typeface="+mn-ea"/>
                <a:cs typeface="+mn-cs"/>
              </a:rPr>
              <a:t>em</a:t>
            </a:r>
            <a:r>
              <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rPr>
              <a:t> </a:t>
            </a:r>
            <a:r>
              <a:rPr kumimoji="0" lang="en-US" altLang="en-US" sz="5603" b="1" i="0" u="none" strike="noStrike" kern="1200" cap="none" spc="0" normalizeH="0" baseline="0" noProof="0" dirty="0" err="1">
                <a:ln>
                  <a:noFill/>
                </a:ln>
                <a:solidFill>
                  <a:srgbClr val="1810C0"/>
                </a:solidFill>
                <a:effectLst/>
                <a:uLnTx/>
                <a:uFillTx/>
                <a:latin typeface="Times New Roman" panose="02020603050405020304" pitchFamily="18" charset="0"/>
                <a:ea typeface="+mn-ea"/>
                <a:cs typeface="+mn-cs"/>
              </a:rPr>
              <a:t>là</a:t>
            </a:r>
            <a:r>
              <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rPr>
              <a:t>…</a:t>
            </a:r>
          </a:p>
        </p:txBody>
      </p:sp>
      <p:pic>
        <p:nvPicPr>
          <p:cNvPr id="4" name="Picture 2">
            <a:extLst>
              <a:ext uri="{FF2B5EF4-FFF2-40B4-BE49-F238E27FC236}">
                <a16:creationId xmlns:a16="http://schemas.microsoft.com/office/drawing/2014/main" id="{AB955E39-119F-BAB7-9F34-AF16D0C197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320" y="8635031"/>
            <a:ext cx="9522071" cy="1614488"/>
          </a:xfrm>
          <a:prstGeom prst="rect">
            <a:avLst/>
          </a:prstGeom>
        </p:spPr>
      </p:pic>
      <p:pic>
        <p:nvPicPr>
          <p:cNvPr id="6" name="Picture 2">
            <a:extLst>
              <a:ext uri="{FF2B5EF4-FFF2-40B4-BE49-F238E27FC236}">
                <a16:creationId xmlns:a16="http://schemas.microsoft.com/office/drawing/2014/main" id="{626436DC-55B5-5A19-236B-E732DD9394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8635031"/>
            <a:ext cx="9409296" cy="1614488"/>
          </a:xfrm>
          <a:prstGeom prst="rect">
            <a:avLst/>
          </a:prstGeom>
        </p:spPr>
      </p:pic>
      <p:sp>
        <p:nvSpPr>
          <p:cNvPr id="2" name="Rectangle 9">
            <a:extLst>
              <a:ext uri="{FF2B5EF4-FFF2-40B4-BE49-F238E27FC236}">
                <a16:creationId xmlns:a16="http://schemas.microsoft.com/office/drawing/2014/main" id="{88EA3756-C67A-9291-6D37-AE217A70EFBA}"/>
              </a:ext>
            </a:extLst>
          </p:cNvPr>
          <p:cNvSpPr/>
          <p:nvPr/>
        </p:nvSpPr>
        <p:spPr>
          <a:xfrm>
            <a:off x="5660732" y="3619500"/>
            <a:ext cx="12775883" cy="523220"/>
          </a:xfrm>
          <a:prstGeom prst="rect">
            <a:avLst/>
          </a:prstGeom>
        </p:spPr>
        <p:txBody>
          <a:bodyPr wrap="square">
            <a:spAutoFit/>
          </a:bodyPr>
          <a:lstStyle/>
          <a:p>
            <a:pPr algn="ctr" defTabSz="1371669">
              <a:defRPr/>
            </a:pPr>
            <a:r>
              <a:rPr lang="en-US" sz="2800" b="1" i="1" dirty="0" err="1">
                <a:solidFill>
                  <a:srgbClr val="4472C4">
                    <a:lumMod val="50000"/>
                  </a:srgbClr>
                </a:solidFill>
                <a:latin typeface="Times New Roman" panose="02020603050405020304" pitchFamily="18" charset="0"/>
              </a:rPr>
              <a:t>Nhạc</a:t>
            </a:r>
            <a:r>
              <a:rPr lang="en-US" sz="2800" b="1" i="1" dirty="0">
                <a:solidFill>
                  <a:srgbClr val="4472C4">
                    <a:lumMod val="50000"/>
                  </a:srgbClr>
                </a:solidFill>
                <a:latin typeface="Times New Roman" panose="02020603050405020304" pitchFamily="18" charset="0"/>
              </a:rPr>
              <a:t> </a:t>
            </a:r>
            <a:r>
              <a:rPr lang="en-US" sz="2800" b="1" i="1" dirty="0" err="1">
                <a:solidFill>
                  <a:srgbClr val="4472C4">
                    <a:lumMod val="50000"/>
                  </a:srgbClr>
                </a:solidFill>
                <a:latin typeface="Times New Roman" panose="02020603050405020304" pitchFamily="18" charset="0"/>
              </a:rPr>
              <a:t>và</a:t>
            </a:r>
            <a:r>
              <a:rPr lang="en-US" sz="2800" b="1" i="1" dirty="0">
                <a:solidFill>
                  <a:srgbClr val="4472C4">
                    <a:lumMod val="50000"/>
                  </a:srgbClr>
                </a:solidFill>
                <a:latin typeface="Times New Roman" panose="02020603050405020304" pitchFamily="18" charset="0"/>
              </a:rPr>
              <a:t> </a:t>
            </a:r>
            <a:r>
              <a:rPr lang="en-US" sz="2800" b="1" i="1" dirty="0" err="1">
                <a:solidFill>
                  <a:srgbClr val="4472C4">
                    <a:lumMod val="50000"/>
                  </a:srgbClr>
                </a:solidFill>
                <a:latin typeface="Times New Roman" panose="02020603050405020304" pitchFamily="18" charset="0"/>
              </a:rPr>
              <a:t>lời</a:t>
            </a:r>
            <a:r>
              <a:rPr lang="en-US" sz="2800" b="1" i="1" dirty="0">
                <a:solidFill>
                  <a:srgbClr val="4472C4">
                    <a:lumMod val="50000"/>
                  </a:srgbClr>
                </a:solidFill>
                <a:latin typeface="Times New Roman" panose="02020603050405020304" pitchFamily="18" charset="0"/>
              </a:rPr>
              <a:t>: </a:t>
            </a:r>
            <a:r>
              <a:rPr lang="en-US" sz="2800" b="1" i="1" dirty="0" err="1">
                <a:solidFill>
                  <a:srgbClr val="4472C4">
                    <a:lumMod val="50000"/>
                  </a:srgbClr>
                </a:solidFill>
                <a:latin typeface="Times New Roman" panose="02020603050405020304" pitchFamily="18" charset="0"/>
              </a:rPr>
              <a:t>Trương</a:t>
            </a:r>
            <a:r>
              <a:rPr lang="en-US" sz="2800" b="1" i="1" dirty="0">
                <a:solidFill>
                  <a:srgbClr val="4472C4">
                    <a:lumMod val="50000"/>
                  </a:srgbClr>
                </a:solidFill>
                <a:latin typeface="Times New Roman" panose="02020603050405020304" pitchFamily="18" charset="0"/>
              </a:rPr>
              <a:t> Quang </a:t>
            </a:r>
            <a:r>
              <a:rPr lang="en-US" sz="2800" b="1" i="1" dirty="0" err="1">
                <a:solidFill>
                  <a:srgbClr val="4472C4">
                    <a:lumMod val="50000"/>
                  </a:srgbClr>
                </a:solidFill>
                <a:latin typeface="Times New Roman" panose="02020603050405020304" pitchFamily="18" charset="0"/>
              </a:rPr>
              <a:t>Lục</a:t>
            </a:r>
            <a:endParaRPr lang="en-US" sz="2800" i="1" dirty="0">
              <a:solidFill>
                <a:srgbClr val="4472C4">
                  <a:lumMod val="50000"/>
                </a:srgbClr>
              </a:solidFill>
              <a:latin typeface="Times New Roman" panose="02020603050405020304" pitchFamily="18" charset="0"/>
            </a:endParaRPr>
          </a:p>
        </p:txBody>
      </p:sp>
      <p:pic>
        <p:nvPicPr>
          <p:cNvPr id="7" name="Picture 2">
            <a:extLst>
              <a:ext uri="{FF2B5EF4-FFF2-40B4-BE49-F238E27FC236}">
                <a16:creationId xmlns:a16="http://schemas.microsoft.com/office/drawing/2014/main" id="{7B909920-066B-6DB5-E080-CFF4F69213B9}"/>
              </a:ext>
            </a:extLst>
          </p:cNvPr>
          <p:cNvPicPr>
            <a:picLocks noChangeAspect="1"/>
          </p:cNvPicPr>
          <p:nvPr/>
        </p:nvPicPr>
        <p:blipFill>
          <a:blip r:embed="rId5"/>
          <a:srcRect/>
          <a:stretch>
            <a:fillRect/>
          </a:stretch>
        </p:blipFill>
        <p:spPr>
          <a:xfrm>
            <a:off x="15650277" y="-43106"/>
            <a:ext cx="3295227" cy="3016963"/>
          </a:xfrm>
          <a:prstGeom prst="rect">
            <a:avLst/>
          </a:prstGeom>
        </p:spPr>
      </p:pic>
      <p:pic>
        <p:nvPicPr>
          <p:cNvPr id="8" name="Picture 3">
            <a:extLst>
              <a:ext uri="{FF2B5EF4-FFF2-40B4-BE49-F238E27FC236}">
                <a16:creationId xmlns:a16="http://schemas.microsoft.com/office/drawing/2014/main" id="{534B1BCE-301B-7FB3-C168-642BAA298BA8}"/>
              </a:ext>
            </a:extLst>
          </p:cNvPr>
          <p:cNvPicPr>
            <a:picLocks noChangeAspect="1"/>
          </p:cNvPicPr>
          <p:nvPr/>
        </p:nvPicPr>
        <p:blipFill>
          <a:blip r:embed="rId6"/>
          <a:srcRect/>
          <a:stretch>
            <a:fillRect/>
          </a:stretch>
        </p:blipFill>
        <p:spPr>
          <a:xfrm flipH="1">
            <a:off x="0" y="-104235"/>
            <a:ext cx="2836643" cy="1943100"/>
          </a:xfrm>
          <a:prstGeom prst="rect">
            <a:avLst/>
          </a:prstGeom>
        </p:spPr>
      </p:pic>
      <p:pic>
        <p:nvPicPr>
          <p:cNvPr id="9" name="Picture 4">
            <a:extLst>
              <a:ext uri="{FF2B5EF4-FFF2-40B4-BE49-F238E27FC236}">
                <a16:creationId xmlns:a16="http://schemas.microsoft.com/office/drawing/2014/main" id="{0FA756E3-CEA8-28B3-D6FE-C0A20A6682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4102101" y="5905500"/>
            <a:ext cx="4166850" cy="4344019"/>
          </a:xfrm>
          <a:prstGeom prst="rect">
            <a:avLst/>
          </a:prstGeom>
        </p:spPr>
      </p:pic>
    </p:spTree>
    <p:extLst>
      <p:ext uri="{BB962C8B-B14F-4D97-AF65-F5344CB8AC3E}">
        <p14:creationId xmlns:p14="http://schemas.microsoft.com/office/powerpoint/2010/main" val="12969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7FCE5D-2F1F-E486-812C-D90974E7F021}"/>
              </a:ext>
            </a:extLst>
          </p:cNvPr>
          <p:cNvSpPr>
            <a:spLocks noGrp="1"/>
          </p:cNvSpPr>
          <p:nvPr>
            <p:ph type="ctrTitle"/>
          </p:nvPr>
        </p:nvSpPr>
        <p:spPr>
          <a:xfrm>
            <a:off x="3619500" y="4533900"/>
            <a:ext cx="15773400" cy="1470025"/>
          </a:xfrm>
        </p:spPr>
        <p:txBody>
          <a:bodyPr>
            <a:noAutofit/>
          </a:bodyPr>
          <a:lstStyle/>
          <a:p>
            <a:pPr algn="l"/>
            <a:r>
              <a:rPr lang="vi-VN" sz="2800" dirty="0"/>
              <a:t>Nếu em là họa sĩ em sẽ vẽ bức tranh.</a:t>
            </a:r>
            <a:br>
              <a:rPr lang="vi-VN" sz="2800" dirty="0"/>
            </a:br>
            <a:r>
              <a:rPr lang="vi-VN" sz="2800" dirty="0"/>
              <a:t> Mang dáng hình thầy cô trên bục giảng trường lớp.</a:t>
            </a:r>
            <a:br>
              <a:rPr lang="vi-VN" sz="2800" dirty="0"/>
            </a:br>
            <a:r>
              <a:rPr lang="vi-VN" sz="2800" dirty="0"/>
              <a:t> Nếu em là thi sĩ em sẽ viết bài thơ</a:t>
            </a:r>
            <a:br>
              <a:rPr lang="vi-VN" sz="2800" dirty="0"/>
            </a:br>
            <a:r>
              <a:rPr lang="vi-VN" sz="2800" dirty="0"/>
              <a:t> Lòng biết ơn thầy cô dìu dắt em nên người.</a:t>
            </a:r>
            <a:br>
              <a:rPr lang="vi-VN" sz="2800" dirty="0"/>
            </a:br>
            <a:r>
              <a:rPr lang="vi-VN" sz="2800" dirty="0"/>
              <a:t> Em không quên những lời của thầy cô</a:t>
            </a:r>
            <a:br>
              <a:rPr lang="vi-VN" sz="2800" dirty="0"/>
            </a:br>
            <a:r>
              <a:rPr lang="vi-VN" sz="2800" dirty="0"/>
              <a:t> Đem cho em biết bao điều mới lạ</a:t>
            </a:r>
            <a:br>
              <a:rPr lang="vi-VN" sz="2800" dirty="0"/>
            </a:br>
            <a:r>
              <a:rPr lang="vi-VN" sz="2800" dirty="0"/>
              <a:t> Ngàn lời ca chúng em tặng thầy cô</a:t>
            </a:r>
            <a:br>
              <a:rPr lang="vi-VN" sz="2800" dirty="0"/>
            </a:br>
            <a:r>
              <a:rPr lang="vi-VN" sz="2800" dirty="0"/>
              <a:t> Lòng yêu quý của học trò chúng em</a:t>
            </a:r>
            <a:br>
              <a:rPr lang="vi-VN" sz="2800" dirty="0"/>
            </a:br>
            <a:br>
              <a:rPr lang="vi-VN" sz="2800" dirty="0"/>
            </a:br>
            <a:r>
              <a:rPr lang="vi-VN" sz="2800" dirty="0"/>
              <a:t> Nếu em là nhạc sĩ em sẽ viết khúc ca</a:t>
            </a:r>
            <a:br>
              <a:rPr lang="vi-VN" sz="2800" dirty="0"/>
            </a:br>
            <a:r>
              <a:rPr lang="vi-VN" sz="2800" dirty="0"/>
              <a:t> Đem tấm lòng đàn em đến thầy cô yêu quý</a:t>
            </a:r>
            <a:br>
              <a:rPr lang="vi-VN" sz="2800" dirty="0"/>
            </a:br>
            <a:r>
              <a:rPr lang="vi-VN" sz="2800" dirty="0"/>
              <a:t> Nếu em là văn sĩ em sẽ viết bài văn</a:t>
            </a:r>
            <a:br>
              <a:rPr lang="vi-VN" sz="2800" dirty="0"/>
            </a:br>
            <a:r>
              <a:rPr lang="vi-VN" sz="2800" dirty="0"/>
              <a:t> Về tấm gương thầy cô người sáng không phai mờ</a:t>
            </a:r>
            <a:br>
              <a:rPr lang="vi-VN" sz="2800" dirty="0"/>
            </a:br>
            <a:r>
              <a:rPr lang="vi-VN" sz="2800" dirty="0"/>
              <a:t> Em không quên những lời của thầy cô đem cho em biết bao điều mới lạ</a:t>
            </a:r>
            <a:br>
              <a:rPr lang="vi-VN" sz="2800" dirty="0"/>
            </a:br>
            <a:r>
              <a:rPr lang="vi-VN" sz="2800" dirty="0"/>
              <a:t> Ngàn lời ca chúng em tặng thầy cô lòng yêu quý của học trò chúng em</a:t>
            </a:r>
            <a:br>
              <a:rPr lang="vi-VN" sz="2800" dirty="0"/>
            </a:br>
            <a:r>
              <a:rPr lang="vi-VN" sz="2800" dirty="0"/>
              <a:t> Dù năm tháng vẫn ghi trong lòng em.</a:t>
            </a:r>
          </a:p>
        </p:txBody>
      </p:sp>
      <p:sp>
        <p:nvSpPr>
          <p:cNvPr id="3" name="Hình chữ nhật 2">
            <a:extLst>
              <a:ext uri="{FF2B5EF4-FFF2-40B4-BE49-F238E27FC236}">
                <a16:creationId xmlns:a16="http://schemas.microsoft.com/office/drawing/2014/main" id="{6B654FC0-AE16-B397-1661-FE3E5578E0AA}"/>
              </a:ext>
            </a:extLst>
          </p:cNvPr>
          <p:cNvSpPr/>
          <p:nvPr/>
        </p:nvSpPr>
        <p:spPr>
          <a:xfrm>
            <a:off x="1219200" y="495300"/>
            <a:ext cx="10287000" cy="923330"/>
          </a:xfrm>
          <a:prstGeom prst="rect">
            <a:avLst/>
          </a:prstGeom>
          <a:noFill/>
        </p:spPr>
        <p:txBody>
          <a:bodyPr wrap="square" lIns="91440" tIns="45720" rIns="91440" bIns="45720">
            <a:spAutoFit/>
          </a:bodyPr>
          <a:lstStyle/>
          <a:p>
            <a:pPr algn="ctr"/>
            <a:r>
              <a:rPr lang="vi-VN" sz="5400" b="1" cap="none" spc="0" dirty="0">
                <a:ln w="0"/>
                <a:solidFill>
                  <a:srgbClr val="FF0000"/>
                </a:solidFill>
                <a:effectLst>
                  <a:outerShdw blurRad="38100" dist="19050" dir="2700000" algn="tl" rotWithShape="0">
                    <a:schemeClr val="dk1">
                      <a:alpha val="40000"/>
                    </a:schemeClr>
                  </a:outerShdw>
                </a:effectLst>
                <a:latin typeface="+mj-lt"/>
              </a:rPr>
              <a:t>ĐỌC LỜI CA</a:t>
            </a:r>
          </a:p>
        </p:txBody>
      </p:sp>
      <p:pic>
        <p:nvPicPr>
          <p:cNvPr id="4" name="Picture 5">
            <a:extLst>
              <a:ext uri="{FF2B5EF4-FFF2-40B4-BE49-F238E27FC236}">
                <a16:creationId xmlns:a16="http://schemas.microsoft.com/office/drawing/2014/main" id="{A599914C-9C56-60A4-0F0C-42480FCB93D5}"/>
              </a:ext>
            </a:extLst>
          </p:cNvPr>
          <p:cNvPicPr>
            <a:picLocks noChangeAspect="1"/>
          </p:cNvPicPr>
          <p:nvPr/>
        </p:nvPicPr>
        <p:blipFill>
          <a:blip r:embed="rId2"/>
          <a:srcRect/>
          <a:stretch>
            <a:fillRect/>
          </a:stretch>
        </p:blipFill>
        <p:spPr>
          <a:xfrm>
            <a:off x="-8965" y="4295508"/>
            <a:ext cx="2599765" cy="5954011"/>
          </a:xfrm>
          <a:prstGeom prst="rect">
            <a:avLst/>
          </a:prstGeom>
        </p:spPr>
      </p:pic>
      <p:pic>
        <p:nvPicPr>
          <p:cNvPr id="5" name="Picture 2">
            <a:extLst>
              <a:ext uri="{FF2B5EF4-FFF2-40B4-BE49-F238E27FC236}">
                <a16:creationId xmlns:a16="http://schemas.microsoft.com/office/drawing/2014/main" id="{5F3129EC-EB08-C28E-F88D-426C32438C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320" y="8635031"/>
            <a:ext cx="9522071" cy="1614488"/>
          </a:xfrm>
          <a:prstGeom prst="rect">
            <a:avLst/>
          </a:prstGeom>
        </p:spPr>
      </p:pic>
      <p:pic>
        <p:nvPicPr>
          <p:cNvPr id="6" name="Picture 2">
            <a:extLst>
              <a:ext uri="{FF2B5EF4-FFF2-40B4-BE49-F238E27FC236}">
                <a16:creationId xmlns:a16="http://schemas.microsoft.com/office/drawing/2014/main" id="{09F4E70E-3593-5AB3-5ED1-2546848D53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8635031"/>
            <a:ext cx="9409296" cy="1614488"/>
          </a:xfrm>
          <a:prstGeom prst="rect">
            <a:avLst/>
          </a:prstGeom>
        </p:spPr>
      </p:pic>
      <p:pic>
        <p:nvPicPr>
          <p:cNvPr id="7" name="Picture 2">
            <a:extLst>
              <a:ext uri="{FF2B5EF4-FFF2-40B4-BE49-F238E27FC236}">
                <a16:creationId xmlns:a16="http://schemas.microsoft.com/office/drawing/2014/main" id="{842154AD-595C-6A30-F86D-E10759BE7FDB}"/>
              </a:ext>
            </a:extLst>
          </p:cNvPr>
          <p:cNvPicPr>
            <a:picLocks noChangeAspect="1"/>
          </p:cNvPicPr>
          <p:nvPr/>
        </p:nvPicPr>
        <p:blipFill>
          <a:blip r:embed="rId5"/>
          <a:srcRect/>
          <a:stretch>
            <a:fillRect/>
          </a:stretch>
        </p:blipFill>
        <p:spPr>
          <a:xfrm>
            <a:off x="15650277" y="-43106"/>
            <a:ext cx="3295227" cy="3016963"/>
          </a:xfrm>
          <a:prstGeom prst="rect">
            <a:avLst/>
          </a:prstGeom>
        </p:spPr>
      </p:pic>
      <p:pic>
        <p:nvPicPr>
          <p:cNvPr id="8" name="Picture 3">
            <a:extLst>
              <a:ext uri="{FF2B5EF4-FFF2-40B4-BE49-F238E27FC236}">
                <a16:creationId xmlns:a16="http://schemas.microsoft.com/office/drawing/2014/main" id="{05C84F45-CD6F-2E60-4F21-9992A18D61B1}"/>
              </a:ext>
            </a:extLst>
          </p:cNvPr>
          <p:cNvPicPr>
            <a:picLocks noChangeAspect="1"/>
          </p:cNvPicPr>
          <p:nvPr/>
        </p:nvPicPr>
        <p:blipFill>
          <a:blip r:embed="rId6"/>
          <a:srcRect/>
          <a:stretch>
            <a:fillRect/>
          </a:stretch>
        </p:blipFill>
        <p:spPr>
          <a:xfrm flipH="1">
            <a:off x="0" y="-104235"/>
            <a:ext cx="2836643" cy="1943100"/>
          </a:xfrm>
          <a:prstGeom prst="rect">
            <a:avLst/>
          </a:prstGeom>
        </p:spPr>
      </p:pic>
      <p:pic>
        <p:nvPicPr>
          <p:cNvPr id="9" name="Picture 4">
            <a:extLst>
              <a:ext uri="{FF2B5EF4-FFF2-40B4-BE49-F238E27FC236}">
                <a16:creationId xmlns:a16="http://schemas.microsoft.com/office/drawing/2014/main" id="{1C8333BB-F0F4-60BC-8C22-70E5241912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82951" y="7109403"/>
            <a:ext cx="2004449" cy="3177597"/>
          </a:xfrm>
          <a:prstGeom prst="rect">
            <a:avLst/>
          </a:prstGeom>
        </p:spPr>
      </p:pic>
    </p:spTree>
    <p:extLst>
      <p:ext uri="{BB962C8B-B14F-4D97-AF65-F5344CB8AC3E}">
        <p14:creationId xmlns:p14="http://schemas.microsoft.com/office/powerpoint/2010/main" val="183780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UYỆN THANH MI MA">
            <a:hlinkClick r:id="" action="ppaction://media"/>
            <a:extLst>
              <a:ext uri="{FF2B5EF4-FFF2-40B4-BE49-F238E27FC236}">
                <a16:creationId xmlns:a16="http://schemas.microsoft.com/office/drawing/2014/main" id="{13A139CE-7940-1526-0F26-DD34F17664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8" y="25810"/>
            <a:ext cx="18242116" cy="10261190"/>
          </a:xfrm>
          <a:prstGeom prst="rect">
            <a:avLst/>
          </a:prstGeom>
        </p:spPr>
      </p:pic>
    </p:spTree>
    <p:extLst>
      <p:ext uri="{BB962C8B-B14F-4D97-AF65-F5344CB8AC3E}">
        <p14:creationId xmlns:p14="http://schemas.microsoft.com/office/powerpoint/2010/main" val="37819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DD0EBA5-9E03-5807-9DBE-653A17304DA3}"/>
              </a:ext>
            </a:extLst>
          </p:cNvPr>
          <p:cNvPicPr>
            <a:picLocks noChangeAspect="1"/>
          </p:cNvPicPr>
          <p:nvPr/>
        </p:nvPicPr>
        <p:blipFill>
          <a:blip r:embed="rId4"/>
          <a:srcRect/>
          <a:stretch>
            <a:fillRect/>
          </a:stretch>
        </p:blipFill>
        <p:spPr>
          <a:xfrm flipH="1">
            <a:off x="-228600" y="-48434"/>
            <a:ext cx="2836643" cy="1943100"/>
          </a:xfrm>
          <a:prstGeom prst="rect">
            <a:avLst/>
          </a:prstGeom>
        </p:spPr>
      </p:pic>
      <p:pic>
        <p:nvPicPr>
          <p:cNvPr id="16" name="Picture 5">
            <a:extLst>
              <a:ext uri="{FF2B5EF4-FFF2-40B4-BE49-F238E27FC236}">
                <a16:creationId xmlns:a16="http://schemas.microsoft.com/office/drawing/2014/main" id="{28847D75-8CD4-EF44-31FB-89FFE59BBA4F}"/>
              </a:ext>
            </a:extLst>
          </p:cNvPr>
          <p:cNvPicPr>
            <a:picLocks noChangeAspect="1"/>
          </p:cNvPicPr>
          <p:nvPr/>
        </p:nvPicPr>
        <p:blipFill>
          <a:blip r:embed="rId5"/>
          <a:srcRect/>
          <a:stretch>
            <a:fillRect/>
          </a:stretch>
        </p:blipFill>
        <p:spPr>
          <a:xfrm>
            <a:off x="-901184" y="7048500"/>
            <a:ext cx="2855654" cy="3609041"/>
          </a:xfrm>
          <a:prstGeom prst="rect">
            <a:avLst/>
          </a:prstGeom>
        </p:spPr>
      </p:pic>
      <p:sp>
        <p:nvSpPr>
          <p:cNvPr id="18" name="Hình chữ nhật 17">
            <a:extLst>
              <a:ext uri="{FF2B5EF4-FFF2-40B4-BE49-F238E27FC236}">
                <a16:creationId xmlns:a16="http://schemas.microsoft.com/office/drawing/2014/main" id="{217AFA83-49C8-17C0-452F-3F836D91CD92}"/>
              </a:ext>
            </a:extLst>
          </p:cNvPr>
          <p:cNvSpPr/>
          <p:nvPr/>
        </p:nvSpPr>
        <p:spPr>
          <a:xfrm>
            <a:off x="5347865" y="419100"/>
            <a:ext cx="5907107"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Nếu em là…</a:t>
            </a:r>
          </a:p>
        </p:txBody>
      </p:sp>
      <p:sp>
        <p:nvSpPr>
          <p:cNvPr id="19" name="Hình chữ nhật 18">
            <a:extLst>
              <a:ext uri="{FF2B5EF4-FFF2-40B4-BE49-F238E27FC236}">
                <a16:creationId xmlns:a16="http://schemas.microsoft.com/office/drawing/2014/main" id="{2E75EA16-1D6B-6589-9BB7-EACC35FBFCDB}"/>
              </a:ext>
            </a:extLst>
          </p:cNvPr>
          <p:cNvSpPr/>
          <p:nvPr/>
        </p:nvSpPr>
        <p:spPr>
          <a:xfrm>
            <a:off x="11429622" y="573462"/>
            <a:ext cx="5907107"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và lời: Trương Quang Lục</a:t>
            </a:r>
          </a:p>
        </p:txBody>
      </p:sp>
      <p:sp>
        <p:nvSpPr>
          <p:cNvPr id="20" name="Hình chữ nhật 19">
            <a:extLst>
              <a:ext uri="{FF2B5EF4-FFF2-40B4-BE49-F238E27FC236}">
                <a16:creationId xmlns:a16="http://schemas.microsoft.com/office/drawing/2014/main" id="{714BCC1A-1871-BBEA-CA4C-ED22F2A51CDF}"/>
              </a:ext>
            </a:extLst>
          </p:cNvPr>
          <p:cNvSpPr/>
          <p:nvPr/>
        </p:nvSpPr>
        <p:spPr>
          <a:xfrm>
            <a:off x="1408790" y="136190"/>
            <a:ext cx="5907107"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MẪU</a:t>
            </a:r>
          </a:p>
        </p:txBody>
      </p:sp>
      <p:pic>
        <p:nvPicPr>
          <p:cNvPr id="3" name="Hình ảnh 2">
            <a:extLst>
              <a:ext uri="{FF2B5EF4-FFF2-40B4-BE49-F238E27FC236}">
                <a16:creationId xmlns:a16="http://schemas.microsoft.com/office/drawing/2014/main" id="{E221B2D7-4485-79F1-F463-E25F4C4C619D}"/>
              </a:ext>
            </a:extLst>
          </p:cNvPr>
          <p:cNvPicPr>
            <a:picLocks noChangeAspect="1"/>
          </p:cNvPicPr>
          <p:nvPr/>
        </p:nvPicPr>
        <p:blipFill>
          <a:blip r:embed="rId6"/>
          <a:stretch>
            <a:fillRect/>
          </a:stretch>
        </p:blipFill>
        <p:spPr>
          <a:xfrm>
            <a:off x="762000" y="1188541"/>
            <a:ext cx="17603804" cy="8720030"/>
          </a:xfrm>
          <a:prstGeom prst="rect">
            <a:avLst/>
          </a:prstGeom>
        </p:spPr>
      </p:pic>
      <p:pic>
        <p:nvPicPr>
          <p:cNvPr id="4" name="Picture 3">
            <a:extLst>
              <a:ext uri="{FF2B5EF4-FFF2-40B4-BE49-F238E27FC236}">
                <a16:creationId xmlns:a16="http://schemas.microsoft.com/office/drawing/2014/main" id="{A61629BA-8C0A-6724-9A51-4E600CFD4A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00" y="9908571"/>
            <a:ext cx="7315200" cy="487978"/>
          </a:xfrm>
          <a:prstGeom prst="rect">
            <a:avLst/>
          </a:prstGeom>
        </p:spPr>
      </p:pic>
      <p:pic>
        <p:nvPicPr>
          <p:cNvPr id="6" name="Picture 3">
            <a:extLst>
              <a:ext uri="{FF2B5EF4-FFF2-40B4-BE49-F238E27FC236}">
                <a16:creationId xmlns:a16="http://schemas.microsoft.com/office/drawing/2014/main" id="{F5480DDA-E55D-0A5E-F932-9BF9CAE845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81800" y="9908571"/>
            <a:ext cx="7315200" cy="487978"/>
          </a:xfrm>
          <a:prstGeom prst="rect">
            <a:avLst/>
          </a:prstGeom>
        </p:spPr>
      </p:pic>
      <p:pic>
        <p:nvPicPr>
          <p:cNvPr id="7" name="Picture 3">
            <a:extLst>
              <a:ext uri="{FF2B5EF4-FFF2-40B4-BE49-F238E27FC236}">
                <a16:creationId xmlns:a16="http://schemas.microsoft.com/office/drawing/2014/main" id="{B381ABB3-98B8-2B18-4329-AA84F9D387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792200" y="9908571"/>
            <a:ext cx="5029200" cy="487978"/>
          </a:xfrm>
          <a:prstGeom prst="rect">
            <a:avLst/>
          </a:prstGeom>
        </p:spPr>
      </p:pic>
      <p:pic>
        <p:nvPicPr>
          <p:cNvPr id="9" name="Picture 5">
            <a:extLst>
              <a:ext uri="{FF2B5EF4-FFF2-40B4-BE49-F238E27FC236}">
                <a16:creationId xmlns:a16="http://schemas.microsoft.com/office/drawing/2014/main" id="{8345DFE6-2FFD-2B47-A5B7-50AC4828FF73}"/>
              </a:ext>
            </a:extLst>
          </p:cNvPr>
          <p:cNvPicPr>
            <a:picLocks noChangeAspect="1"/>
          </p:cNvPicPr>
          <p:nvPr/>
        </p:nvPicPr>
        <p:blipFill>
          <a:blip r:embed="rId5"/>
          <a:srcRect/>
          <a:stretch>
            <a:fillRect/>
          </a:stretch>
        </p:blipFill>
        <p:spPr>
          <a:xfrm>
            <a:off x="-589570" y="5920959"/>
            <a:ext cx="2544040" cy="3215216"/>
          </a:xfrm>
          <a:prstGeom prst="rect">
            <a:avLst/>
          </a:prstGeom>
        </p:spPr>
      </p:pic>
      <p:pic>
        <p:nvPicPr>
          <p:cNvPr id="13" name="Picture 5">
            <a:extLst>
              <a:ext uri="{FF2B5EF4-FFF2-40B4-BE49-F238E27FC236}">
                <a16:creationId xmlns:a16="http://schemas.microsoft.com/office/drawing/2014/main" id="{DF665933-2AF1-9E68-C27F-3B38662393A1}"/>
              </a:ext>
            </a:extLst>
          </p:cNvPr>
          <p:cNvPicPr>
            <a:picLocks noChangeAspect="1"/>
          </p:cNvPicPr>
          <p:nvPr/>
        </p:nvPicPr>
        <p:blipFill>
          <a:blip r:embed="rId5"/>
          <a:srcRect/>
          <a:stretch>
            <a:fillRect/>
          </a:stretch>
        </p:blipFill>
        <p:spPr>
          <a:xfrm rot="875685">
            <a:off x="-395229" y="7461275"/>
            <a:ext cx="2569084" cy="3246867"/>
          </a:xfrm>
          <a:prstGeom prst="rect">
            <a:avLst/>
          </a:prstGeom>
        </p:spPr>
      </p:pic>
      <p:pic>
        <p:nvPicPr>
          <p:cNvPr id="22" name="Picture 8">
            <a:extLst>
              <a:ext uri="{FF2B5EF4-FFF2-40B4-BE49-F238E27FC236}">
                <a16:creationId xmlns:a16="http://schemas.microsoft.com/office/drawing/2014/main" id="{81711F62-F397-BF04-1B30-D83D913DFA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flipV="1">
            <a:off x="14859000" y="-190500"/>
            <a:ext cx="3747428" cy="3733800"/>
          </a:xfrm>
          <a:prstGeom prst="rect">
            <a:avLst/>
          </a:prstGeom>
        </p:spPr>
      </p:pic>
      <p:pic>
        <p:nvPicPr>
          <p:cNvPr id="2" name="Nếu Em Là - Candy Ngọc Hà ♫ Nhạc Thiếu Nhi [MV 2018]">
            <a:hlinkClick r:id="" action="ppaction://media"/>
            <a:extLst>
              <a:ext uri="{FF2B5EF4-FFF2-40B4-BE49-F238E27FC236}">
                <a16:creationId xmlns:a16="http://schemas.microsoft.com/office/drawing/2014/main" id="{909153B0-1F9E-45A5-D6C0-9336FDBCFFE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801288" y="0"/>
            <a:ext cx="1336071" cy="1336071"/>
          </a:xfrm>
          <a:prstGeom prst="rect">
            <a:avLst/>
          </a:prstGeom>
        </p:spPr>
      </p:pic>
    </p:spTree>
    <p:extLst>
      <p:ext uri="{BB962C8B-B14F-4D97-AF65-F5344CB8AC3E}">
        <p14:creationId xmlns:p14="http://schemas.microsoft.com/office/powerpoint/2010/main" val="96750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0F84909-BE21-21E1-DCC4-B5C97D0A7B0F}"/>
              </a:ext>
            </a:extLst>
          </p:cNvPr>
          <p:cNvPicPr>
            <a:picLocks noChangeAspect="1"/>
          </p:cNvPicPr>
          <p:nvPr/>
        </p:nvPicPr>
        <p:blipFill>
          <a:blip r:embed="rId2"/>
          <a:srcRect/>
          <a:stretch>
            <a:fillRect/>
          </a:stretch>
        </p:blipFill>
        <p:spPr>
          <a:xfrm>
            <a:off x="186266" y="0"/>
            <a:ext cx="1625601" cy="2808816"/>
          </a:xfrm>
          <a:prstGeom prst="rect">
            <a:avLst/>
          </a:prstGeom>
        </p:spPr>
      </p:pic>
      <p:sp>
        <p:nvSpPr>
          <p:cNvPr id="6" name="Freeform 5">
            <a:extLst>
              <a:ext uri="{FF2B5EF4-FFF2-40B4-BE49-F238E27FC236}">
                <a16:creationId xmlns:a16="http://schemas.microsoft.com/office/drawing/2014/main" id="{2468FC94-E90E-8A00-C1A4-FB6F2BABB8A4}"/>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4">
            <a:extLst>
              <a:ext uri="{FF2B5EF4-FFF2-40B4-BE49-F238E27FC236}">
                <a16:creationId xmlns:a16="http://schemas.microsoft.com/office/drawing/2014/main" id="{AB7E1C94-0074-A241-A98B-E16B66DA3DF3}"/>
              </a:ext>
            </a:extLst>
          </p:cNvPr>
          <p:cNvPicPr>
            <a:picLocks noChangeAspect="1"/>
          </p:cNvPicPr>
          <p:nvPr/>
        </p:nvPicPr>
        <p:blipFill>
          <a:blip r:embed="rId5"/>
          <a:srcRect/>
          <a:stretch>
            <a:fillRect/>
          </a:stretch>
        </p:blipFill>
        <p:spPr>
          <a:xfrm>
            <a:off x="12115800" y="5487821"/>
            <a:ext cx="6172201" cy="4722257"/>
          </a:xfrm>
          <a:prstGeom prst="rect">
            <a:avLst/>
          </a:prstGeom>
        </p:spPr>
      </p:pic>
      <p:pic>
        <p:nvPicPr>
          <p:cNvPr id="8" name="Picture 5">
            <a:extLst>
              <a:ext uri="{FF2B5EF4-FFF2-40B4-BE49-F238E27FC236}">
                <a16:creationId xmlns:a16="http://schemas.microsoft.com/office/drawing/2014/main" id="{8777A2E2-6C52-DDEA-231D-EDA462D19C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86266" y="7306013"/>
            <a:ext cx="2907924" cy="2904066"/>
          </a:xfrm>
          <a:prstGeom prst="rect">
            <a:avLst/>
          </a:prstGeom>
        </p:spPr>
      </p:pic>
      <p:sp>
        <p:nvSpPr>
          <p:cNvPr id="2" name="Rectangle 14">
            <a:extLst>
              <a:ext uri="{FF2B5EF4-FFF2-40B4-BE49-F238E27FC236}">
                <a16:creationId xmlns:a16="http://schemas.microsoft.com/office/drawing/2014/main" id="{05A68BD0-4B16-6A72-41F9-5A88558F292E}"/>
              </a:ext>
            </a:extLst>
          </p:cNvPr>
          <p:cNvSpPr/>
          <p:nvPr/>
        </p:nvSpPr>
        <p:spPr>
          <a:xfrm>
            <a:off x="4519917" y="3205931"/>
            <a:ext cx="7608173" cy="954557"/>
          </a:xfrm>
          <a:prstGeom prst="rect">
            <a:avLst/>
          </a:prstGeom>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6858000" algn="l"/>
              </a:tabLst>
              <a:defRPr/>
            </a:pPr>
            <a:r>
              <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rPr>
              <a:t>HỌC HÁT TỪNG CÂU</a:t>
            </a:r>
          </a:p>
        </p:txBody>
      </p:sp>
    </p:spTree>
    <p:extLst>
      <p:ext uri="{BB962C8B-B14F-4D97-AF65-F5344CB8AC3E}">
        <p14:creationId xmlns:p14="http://schemas.microsoft.com/office/powerpoint/2010/main" val="1037263114"/>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2730" y="7497591"/>
            <a:ext cx="1752600" cy="2778348"/>
          </a:xfrm>
          <a:prstGeom prst="rect">
            <a:avLst/>
          </a:prstGeom>
        </p:spPr>
      </p:pic>
      <p:pic>
        <p:nvPicPr>
          <p:cNvPr id="10" name="Hình ảnh 9">
            <a:extLst>
              <a:ext uri="{FF2B5EF4-FFF2-40B4-BE49-F238E27FC236}">
                <a16:creationId xmlns:a16="http://schemas.microsoft.com/office/drawing/2014/main" id="{FAD26680-FF75-9FAE-BEA1-EF853C2A2E8A}"/>
              </a:ext>
            </a:extLst>
          </p:cNvPr>
          <p:cNvPicPr>
            <a:picLocks noChangeAspect="1"/>
          </p:cNvPicPr>
          <p:nvPr/>
        </p:nvPicPr>
        <p:blipFill>
          <a:blip r:embed="rId7"/>
          <a:stretch>
            <a:fillRect/>
          </a:stretch>
        </p:blipFill>
        <p:spPr>
          <a:xfrm>
            <a:off x="2714065" y="3527611"/>
            <a:ext cx="14479646" cy="1828800"/>
          </a:xfrm>
          <a:prstGeom prst="rect">
            <a:avLst/>
          </a:prstGeom>
        </p:spPr>
      </p:pic>
      <p:sp>
        <p:nvSpPr>
          <p:cNvPr id="11" name="Hình chữ nhật 10">
            <a:extLst>
              <a:ext uri="{FF2B5EF4-FFF2-40B4-BE49-F238E27FC236}">
                <a16:creationId xmlns:a16="http://schemas.microsoft.com/office/drawing/2014/main" id="{B443E000-B795-6F47-4AA4-52D8D7406264}"/>
              </a:ext>
            </a:extLst>
          </p:cNvPr>
          <p:cNvSpPr/>
          <p:nvPr/>
        </p:nvSpPr>
        <p:spPr>
          <a:xfrm>
            <a:off x="2714066" y="2189629"/>
            <a:ext cx="2001264" cy="923330"/>
          </a:xfrm>
          <a:prstGeom prst="rect">
            <a:avLst/>
          </a:prstGeom>
          <a:noFill/>
        </p:spPr>
        <p:txBody>
          <a:bodyPr wrap="squar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Câu 1</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4" name="Hộp Văn bản 3">
            <a:extLst>
              <a:ext uri="{FF2B5EF4-FFF2-40B4-BE49-F238E27FC236}">
                <a16:creationId xmlns:a16="http://schemas.microsoft.com/office/drawing/2014/main" id="{92FD9AB7-22D0-31A1-CD12-39B5D81DCDB8}"/>
              </a:ext>
            </a:extLst>
          </p:cNvPr>
          <p:cNvSpPr txBox="1"/>
          <p:nvPr/>
        </p:nvSpPr>
        <p:spPr>
          <a:xfrm>
            <a:off x="5000065" y="5143500"/>
            <a:ext cx="13411200" cy="1200329"/>
          </a:xfrm>
          <a:prstGeom prst="rect">
            <a:avLst/>
          </a:prstGeom>
          <a:noFill/>
        </p:spPr>
        <p:txBody>
          <a:bodyPr wrap="square">
            <a:spAutoFit/>
          </a:bodyPr>
          <a:lstStyle/>
          <a:p>
            <a:r>
              <a:rPr lang="vi-VN" sz="3600" dirty="0">
                <a:latin typeface="+mj-lt"/>
              </a:rPr>
              <a:t>Nếu         em    là      họa          sĩ.       Em     sẽ      vẽ    bức   tranh.</a:t>
            </a:r>
            <a:br>
              <a:rPr lang="vi-VN" sz="3600" dirty="0">
                <a:latin typeface="+mj-lt"/>
              </a:rPr>
            </a:br>
            <a:endParaRPr lang="vi-VN" sz="3600" dirty="0">
              <a:latin typeface="+mj-lt"/>
            </a:endParaRPr>
          </a:p>
        </p:txBody>
      </p:sp>
      <p:pic>
        <p:nvPicPr>
          <p:cNvPr id="3" name="Picture 3">
            <a:extLst>
              <a:ext uri="{FF2B5EF4-FFF2-40B4-BE49-F238E27FC236}">
                <a16:creationId xmlns:a16="http://schemas.microsoft.com/office/drawing/2014/main" id="{24DB4AC0-1B4D-F73F-2E46-F1C40E41EA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5" name="Picture 3">
            <a:extLst>
              <a:ext uri="{FF2B5EF4-FFF2-40B4-BE49-F238E27FC236}">
                <a16:creationId xmlns:a16="http://schemas.microsoft.com/office/drawing/2014/main" id="{B1FC8616-BB06-E8B0-578B-530A2141BE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6" name="Picture 3">
            <a:extLst>
              <a:ext uri="{FF2B5EF4-FFF2-40B4-BE49-F238E27FC236}">
                <a16:creationId xmlns:a16="http://schemas.microsoft.com/office/drawing/2014/main" id="{12BEA552-D669-8ECB-168C-6091925758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sp>
        <p:nvSpPr>
          <p:cNvPr id="9" name="Rectangle 14">
            <a:extLst>
              <a:ext uri="{FF2B5EF4-FFF2-40B4-BE49-F238E27FC236}">
                <a16:creationId xmlns:a16="http://schemas.microsoft.com/office/drawing/2014/main" id="{DA59A323-6F83-D510-1DBA-2DAAC2DB335D}"/>
              </a:ext>
            </a:extLst>
          </p:cNvPr>
          <p:cNvSpPr/>
          <p:nvPr/>
        </p:nvSpPr>
        <p:spPr>
          <a:xfrm>
            <a:off x="4715330" y="566081"/>
            <a:ext cx="7608173" cy="954557"/>
          </a:xfrm>
          <a:prstGeom prst="rect">
            <a:avLst/>
          </a:prstGeom>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6858000" algn="l"/>
              </a:tabLst>
              <a:defRPr/>
            </a:pPr>
            <a:r>
              <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rPr>
              <a:t>HỌC HÁT TỪNG CÂU</a:t>
            </a:r>
          </a:p>
        </p:txBody>
      </p:sp>
      <p:pic>
        <p:nvPicPr>
          <p:cNvPr id="12" name="I">
            <a:hlinkClick r:id="" action="ppaction://media"/>
            <a:extLst>
              <a:ext uri="{FF2B5EF4-FFF2-40B4-BE49-F238E27FC236}">
                <a16:creationId xmlns:a16="http://schemas.microsoft.com/office/drawing/2014/main" id="{667F5555-FE01-E985-C054-EFFFC05A537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098805" y="2019300"/>
            <a:ext cx="779929" cy="779929"/>
          </a:xfrm>
          <a:prstGeom prst="rect">
            <a:avLst/>
          </a:prstGeom>
        </p:spPr>
      </p:pic>
      <p:pic>
        <p:nvPicPr>
          <p:cNvPr id="13" name="Picture 3">
            <a:extLst>
              <a:ext uri="{FF2B5EF4-FFF2-40B4-BE49-F238E27FC236}">
                <a16:creationId xmlns:a16="http://schemas.microsoft.com/office/drawing/2014/main" id="{9497C3EB-1271-300F-9A2F-A5AC9B5A61F6}"/>
              </a:ext>
            </a:extLst>
          </p:cNvPr>
          <p:cNvPicPr>
            <a:picLocks noChangeAspect="1"/>
          </p:cNvPicPr>
          <p:nvPr/>
        </p:nvPicPr>
        <p:blipFill>
          <a:blip r:embed="rId11"/>
          <a:srcRect/>
          <a:stretch>
            <a:fillRect/>
          </a:stretch>
        </p:blipFill>
        <p:spPr>
          <a:xfrm flipH="1">
            <a:off x="0" y="-104235"/>
            <a:ext cx="2836643" cy="1943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765" fill="hold"/>
                                        <p:tgtEl>
                                          <p:spTgt spid="12"/>
                                        </p:tgtEl>
                                      </p:cBhvr>
                                    </p:cmd>
                                  </p:childTnLst>
                                </p:cTn>
                              </p:par>
                            </p:childTnLst>
                          </p:cTn>
                        </p:par>
                      </p:childTnLst>
                    </p:cTn>
                  </p:par>
                </p:childTnLst>
              </p:cTn>
              <p:nextCondLst>
                <p:cond evt="onClick" delay="0">
                  <p:tgtEl>
                    <p:spTgt spid="12"/>
                  </p:tgtEl>
                </p:cond>
              </p:nextCondLst>
            </p:seq>
            <p:audio>
              <p:cMediaNode vol="80000">
                <p:cTn id="24" fill="hold" display="0">
                  <p:stCondLst>
                    <p:cond delay="indefinite"/>
                  </p:stCondLst>
                  <p:endCondLst>
                    <p:cond evt="onStopAudio" delay="0">
                      <p:tgtEl>
                        <p:sldTgt/>
                      </p:tgtEl>
                    </p:cond>
                  </p:endCondLst>
                </p:cTn>
                <p:tgtEl>
                  <p:spTgt spid="12"/>
                </p:tgtEl>
              </p:cMediaNode>
            </p:audio>
          </p:childTnLst>
        </p:cTn>
      </p:par>
    </p:tnLst>
    <p:bldLst>
      <p:bldP spid="11" grpId="0"/>
      <p:bldP spid="4"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490" y="7508652"/>
            <a:ext cx="1752600" cy="2778348"/>
          </a:xfrm>
          <a:prstGeom prst="rect">
            <a:avLst/>
          </a:prstGeom>
        </p:spPr>
      </p:pic>
      <p:sp>
        <p:nvSpPr>
          <p:cNvPr id="3" name="Hình chữ nhật 2">
            <a:extLst>
              <a:ext uri="{FF2B5EF4-FFF2-40B4-BE49-F238E27FC236}">
                <a16:creationId xmlns:a16="http://schemas.microsoft.com/office/drawing/2014/main" id="{C6129BA5-DFA9-0374-15DC-CA33D2EE3439}"/>
              </a:ext>
            </a:extLst>
          </p:cNvPr>
          <p:cNvSpPr/>
          <p:nvPr/>
        </p:nvSpPr>
        <p:spPr>
          <a:xfrm>
            <a:off x="3051978" y="1934269"/>
            <a:ext cx="1935145" cy="923330"/>
          </a:xfrm>
          <a:prstGeom prst="rect">
            <a:avLst/>
          </a:prstGeom>
          <a:noFill/>
        </p:spPr>
        <p:txBody>
          <a:bodyPr wrap="non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Câu 2</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5" name="Hình ảnh 4">
            <a:extLst>
              <a:ext uri="{FF2B5EF4-FFF2-40B4-BE49-F238E27FC236}">
                <a16:creationId xmlns:a16="http://schemas.microsoft.com/office/drawing/2014/main" id="{2BCA956A-5D7E-D792-6A9B-52BE366B6AEF}"/>
              </a:ext>
            </a:extLst>
          </p:cNvPr>
          <p:cNvPicPr>
            <a:picLocks noChangeAspect="1"/>
          </p:cNvPicPr>
          <p:nvPr/>
        </p:nvPicPr>
        <p:blipFill>
          <a:blip r:embed="rId7"/>
          <a:stretch>
            <a:fillRect/>
          </a:stretch>
        </p:blipFill>
        <p:spPr>
          <a:xfrm>
            <a:off x="3998311" y="3553817"/>
            <a:ext cx="13640514" cy="1589683"/>
          </a:xfrm>
          <a:prstGeom prst="rect">
            <a:avLst/>
          </a:prstGeom>
        </p:spPr>
      </p:pic>
      <p:sp>
        <p:nvSpPr>
          <p:cNvPr id="6" name="Hộp Văn bản 5">
            <a:extLst>
              <a:ext uri="{FF2B5EF4-FFF2-40B4-BE49-F238E27FC236}">
                <a16:creationId xmlns:a16="http://schemas.microsoft.com/office/drawing/2014/main" id="{E17ABA71-8177-0C6B-EB6B-33A686AE6DF5}"/>
              </a:ext>
            </a:extLst>
          </p:cNvPr>
          <p:cNvSpPr txBox="1"/>
          <p:nvPr/>
        </p:nvSpPr>
        <p:spPr>
          <a:xfrm>
            <a:off x="6056531" y="4762500"/>
            <a:ext cx="11582294" cy="1077218"/>
          </a:xfrm>
          <a:prstGeom prst="rect">
            <a:avLst/>
          </a:prstGeom>
          <a:noFill/>
        </p:spPr>
        <p:txBody>
          <a:bodyPr wrap="square">
            <a:spAutoFit/>
          </a:bodyPr>
          <a:lstStyle/>
          <a:p>
            <a:r>
              <a:rPr lang="vi-VN" sz="3200" dirty="0">
                <a:latin typeface="+mj-lt"/>
              </a:rPr>
              <a:t>Mang dáng hình thầy   cô.   Trên   bục giảng trường lớp.</a:t>
            </a:r>
            <a:br>
              <a:rPr lang="vi-VN" sz="3200" dirty="0">
                <a:latin typeface="+mj-lt"/>
              </a:rPr>
            </a:br>
            <a:endParaRPr lang="vi-VN" sz="3200" dirty="0">
              <a:latin typeface="+mj-lt"/>
            </a:endParaRPr>
          </a:p>
        </p:txBody>
      </p:sp>
      <p:pic>
        <p:nvPicPr>
          <p:cNvPr id="4" name="Picture 3">
            <a:extLst>
              <a:ext uri="{FF2B5EF4-FFF2-40B4-BE49-F238E27FC236}">
                <a16:creationId xmlns:a16="http://schemas.microsoft.com/office/drawing/2014/main" id="{FB9E1A43-D4D4-4586-D597-EE7FB1CF14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9" name="Picture 3">
            <a:extLst>
              <a:ext uri="{FF2B5EF4-FFF2-40B4-BE49-F238E27FC236}">
                <a16:creationId xmlns:a16="http://schemas.microsoft.com/office/drawing/2014/main" id="{1A414756-3E6A-7325-64A0-8F6B3D2011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0" name="Picture 3">
            <a:extLst>
              <a:ext uri="{FF2B5EF4-FFF2-40B4-BE49-F238E27FC236}">
                <a16:creationId xmlns:a16="http://schemas.microsoft.com/office/drawing/2014/main" id="{19D7F67A-4E45-DA78-D11F-25CFDBA1FF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1" name="II">
            <a:hlinkClick r:id="" action="ppaction://media"/>
            <a:extLst>
              <a:ext uri="{FF2B5EF4-FFF2-40B4-BE49-F238E27FC236}">
                <a16:creationId xmlns:a16="http://schemas.microsoft.com/office/drawing/2014/main" id="{AC2D4259-EBD5-7A4F-7EA8-38DD39DC74B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782800" y="1535620"/>
            <a:ext cx="923330" cy="923330"/>
          </a:xfrm>
          <a:prstGeom prst="rect">
            <a:avLst/>
          </a:prstGeom>
        </p:spPr>
      </p:pic>
      <p:pic>
        <p:nvPicPr>
          <p:cNvPr id="12" name="Picture 3">
            <a:extLst>
              <a:ext uri="{FF2B5EF4-FFF2-40B4-BE49-F238E27FC236}">
                <a16:creationId xmlns:a16="http://schemas.microsoft.com/office/drawing/2014/main" id="{A6E90003-804B-AD15-250D-B6C87B5420FA}"/>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22126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627"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6323" y="7605734"/>
            <a:ext cx="1752600" cy="2778348"/>
          </a:xfrm>
          <a:prstGeom prst="rect">
            <a:avLst/>
          </a:prstGeom>
        </p:spPr>
      </p:pic>
      <p:sp>
        <p:nvSpPr>
          <p:cNvPr id="3" name="Hình chữ nhật 2">
            <a:extLst>
              <a:ext uri="{FF2B5EF4-FFF2-40B4-BE49-F238E27FC236}">
                <a16:creationId xmlns:a16="http://schemas.microsoft.com/office/drawing/2014/main" id="{75309F3C-862E-6E88-E96D-7E38BF676E2B}"/>
              </a:ext>
            </a:extLst>
          </p:cNvPr>
          <p:cNvSpPr/>
          <p:nvPr/>
        </p:nvSpPr>
        <p:spPr>
          <a:xfrm>
            <a:off x="3474628" y="1230441"/>
            <a:ext cx="3868368" cy="923330"/>
          </a:xfrm>
          <a:prstGeom prst="rect">
            <a:avLst/>
          </a:prstGeom>
          <a:noFill/>
        </p:spPr>
        <p:txBody>
          <a:bodyPr wrap="non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Nối câu 1+ 2</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5" name="Hình ảnh 4">
            <a:extLst>
              <a:ext uri="{FF2B5EF4-FFF2-40B4-BE49-F238E27FC236}">
                <a16:creationId xmlns:a16="http://schemas.microsoft.com/office/drawing/2014/main" id="{818ED248-1FFF-3A4F-D6A6-531F2497715F}"/>
              </a:ext>
            </a:extLst>
          </p:cNvPr>
          <p:cNvPicPr>
            <a:picLocks noChangeAspect="1"/>
          </p:cNvPicPr>
          <p:nvPr/>
        </p:nvPicPr>
        <p:blipFill>
          <a:blip r:embed="rId7"/>
          <a:stretch>
            <a:fillRect/>
          </a:stretch>
        </p:blipFill>
        <p:spPr>
          <a:xfrm>
            <a:off x="3352800" y="3431952"/>
            <a:ext cx="14521890" cy="2971800"/>
          </a:xfrm>
          <a:prstGeom prst="rect">
            <a:avLst/>
          </a:prstGeom>
        </p:spPr>
      </p:pic>
      <p:sp>
        <p:nvSpPr>
          <p:cNvPr id="4" name="Hộp Văn bản 3">
            <a:extLst>
              <a:ext uri="{FF2B5EF4-FFF2-40B4-BE49-F238E27FC236}">
                <a16:creationId xmlns:a16="http://schemas.microsoft.com/office/drawing/2014/main" id="{9930FC9C-34D9-2390-E00B-CD1E74921C05}"/>
              </a:ext>
            </a:extLst>
          </p:cNvPr>
          <p:cNvSpPr txBox="1"/>
          <p:nvPr/>
        </p:nvSpPr>
        <p:spPr>
          <a:xfrm>
            <a:off x="5408812" y="4379243"/>
            <a:ext cx="13411200" cy="1077218"/>
          </a:xfrm>
          <a:prstGeom prst="rect">
            <a:avLst/>
          </a:prstGeom>
          <a:noFill/>
        </p:spPr>
        <p:txBody>
          <a:bodyPr wrap="square">
            <a:spAutoFit/>
          </a:bodyPr>
          <a:lstStyle/>
          <a:p>
            <a:r>
              <a:rPr lang="vi-VN" sz="3200" dirty="0">
                <a:latin typeface="+mj-lt"/>
              </a:rPr>
              <a:t>Nếu         em        là      họa          sĩ.              Em     sẽ      vẽ     bức   </a:t>
            </a:r>
            <a:br>
              <a:rPr lang="vi-VN" sz="3200" dirty="0">
                <a:latin typeface="+mj-lt"/>
              </a:rPr>
            </a:br>
            <a:endParaRPr lang="vi-VN" sz="3200" dirty="0">
              <a:latin typeface="+mj-lt"/>
            </a:endParaRPr>
          </a:p>
        </p:txBody>
      </p:sp>
      <p:sp>
        <p:nvSpPr>
          <p:cNvPr id="6" name="Hộp Văn bản 5">
            <a:extLst>
              <a:ext uri="{FF2B5EF4-FFF2-40B4-BE49-F238E27FC236}">
                <a16:creationId xmlns:a16="http://schemas.microsoft.com/office/drawing/2014/main" id="{9CEF3340-E4C1-7FB5-FB89-5C9C456E1ABF}"/>
              </a:ext>
            </a:extLst>
          </p:cNvPr>
          <p:cNvSpPr txBox="1"/>
          <p:nvPr/>
        </p:nvSpPr>
        <p:spPr>
          <a:xfrm>
            <a:off x="4191000" y="6248400"/>
            <a:ext cx="11772794" cy="1077218"/>
          </a:xfrm>
          <a:prstGeom prst="rect">
            <a:avLst/>
          </a:prstGeom>
          <a:noFill/>
        </p:spPr>
        <p:txBody>
          <a:bodyPr wrap="square">
            <a:spAutoFit/>
          </a:bodyPr>
          <a:lstStyle/>
          <a:p>
            <a:r>
              <a:rPr lang="vi-VN" sz="3200" dirty="0">
                <a:latin typeface="+mj-lt"/>
              </a:rPr>
              <a:t>Tranh. Mang dáng hình thầy cô.   Trên bục giảng trường lớp.</a:t>
            </a:r>
            <a:br>
              <a:rPr lang="vi-VN" sz="3200" dirty="0">
                <a:latin typeface="+mj-lt"/>
              </a:rPr>
            </a:br>
            <a:endParaRPr lang="vi-VN" sz="3200" dirty="0">
              <a:latin typeface="+mj-lt"/>
            </a:endParaRPr>
          </a:p>
        </p:txBody>
      </p:sp>
      <p:pic>
        <p:nvPicPr>
          <p:cNvPr id="9" name="Picture 3">
            <a:extLst>
              <a:ext uri="{FF2B5EF4-FFF2-40B4-BE49-F238E27FC236}">
                <a16:creationId xmlns:a16="http://schemas.microsoft.com/office/drawing/2014/main" id="{B80D3C95-4432-3080-2C37-55234F39F7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10" name="Picture 3">
            <a:extLst>
              <a:ext uri="{FF2B5EF4-FFF2-40B4-BE49-F238E27FC236}">
                <a16:creationId xmlns:a16="http://schemas.microsoft.com/office/drawing/2014/main" id="{6B664722-1234-B4D6-625F-4ED2D1DD22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1" name="Picture 3">
            <a:extLst>
              <a:ext uri="{FF2B5EF4-FFF2-40B4-BE49-F238E27FC236}">
                <a16:creationId xmlns:a16="http://schemas.microsoft.com/office/drawing/2014/main" id="{8070F34B-C09C-C944-CB20-C10CA9298D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2" name="I-II">
            <a:hlinkClick r:id="" action="ppaction://media"/>
            <a:extLst>
              <a:ext uri="{FF2B5EF4-FFF2-40B4-BE49-F238E27FC236}">
                <a16:creationId xmlns:a16="http://schemas.microsoft.com/office/drawing/2014/main" id="{29080076-023D-DD9C-413D-AB0BFAFAFA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44599" y="1186689"/>
            <a:ext cx="967081" cy="967081"/>
          </a:xfrm>
          <a:prstGeom prst="rect">
            <a:avLst/>
          </a:prstGeom>
        </p:spPr>
      </p:pic>
      <p:pic>
        <p:nvPicPr>
          <p:cNvPr id="13" name="Picture 3">
            <a:extLst>
              <a:ext uri="{FF2B5EF4-FFF2-40B4-BE49-F238E27FC236}">
                <a16:creationId xmlns:a16="http://schemas.microsoft.com/office/drawing/2014/main" id="{47EEC7B4-35DB-3B27-706F-9D5395C08482}"/>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46526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173"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3" grpId="0"/>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3"/>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4270" y="7508652"/>
            <a:ext cx="1752600" cy="2778348"/>
          </a:xfrm>
          <a:prstGeom prst="rect">
            <a:avLst/>
          </a:prstGeom>
        </p:spPr>
      </p:pic>
      <p:pic>
        <p:nvPicPr>
          <p:cNvPr id="4" name="Hình ảnh 3">
            <a:extLst>
              <a:ext uri="{FF2B5EF4-FFF2-40B4-BE49-F238E27FC236}">
                <a16:creationId xmlns:a16="http://schemas.microsoft.com/office/drawing/2014/main" id="{D34DEAA9-9115-5AF9-3DA2-B77F5DE0418D}"/>
              </a:ext>
            </a:extLst>
          </p:cNvPr>
          <p:cNvPicPr>
            <a:picLocks noChangeAspect="1"/>
          </p:cNvPicPr>
          <p:nvPr/>
        </p:nvPicPr>
        <p:blipFill>
          <a:blip r:embed="rId5"/>
          <a:stretch>
            <a:fillRect/>
          </a:stretch>
        </p:blipFill>
        <p:spPr>
          <a:xfrm>
            <a:off x="2944907" y="2766732"/>
            <a:ext cx="15087600" cy="2209800"/>
          </a:xfrm>
          <a:prstGeom prst="rect">
            <a:avLst/>
          </a:prstGeom>
        </p:spPr>
      </p:pic>
      <p:sp>
        <p:nvSpPr>
          <p:cNvPr id="5" name="Hình chữ nhật 4">
            <a:extLst>
              <a:ext uri="{FF2B5EF4-FFF2-40B4-BE49-F238E27FC236}">
                <a16:creationId xmlns:a16="http://schemas.microsoft.com/office/drawing/2014/main" id="{749B081E-5F9D-D44A-17A9-2F46966A9C8C}"/>
              </a:ext>
            </a:extLst>
          </p:cNvPr>
          <p:cNvSpPr/>
          <p:nvPr/>
        </p:nvSpPr>
        <p:spPr>
          <a:xfrm>
            <a:off x="2992998" y="1768305"/>
            <a:ext cx="1935145" cy="923330"/>
          </a:xfrm>
          <a:prstGeom prst="rect">
            <a:avLst/>
          </a:prstGeom>
          <a:noFill/>
        </p:spPr>
        <p:txBody>
          <a:bodyPr wrap="non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Câu 3</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6" name="Hộp Văn bản 5">
            <a:extLst>
              <a:ext uri="{FF2B5EF4-FFF2-40B4-BE49-F238E27FC236}">
                <a16:creationId xmlns:a16="http://schemas.microsoft.com/office/drawing/2014/main" id="{F6A7AB7A-949B-B797-DA19-8C6E1534465D}"/>
              </a:ext>
            </a:extLst>
          </p:cNvPr>
          <p:cNvSpPr txBox="1"/>
          <p:nvPr/>
        </p:nvSpPr>
        <p:spPr>
          <a:xfrm>
            <a:off x="6754906" y="4252632"/>
            <a:ext cx="12051659" cy="584775"/>
          </a:xfrm>
          <a:prstGeom prst="rect">
            <a:avLst/>
          </a:prstGeom>
          <a:noFill/>
        </p:spPr>
        <p:txBody>
          <a:bodyPr wrap="square">
            <a:spAutoFit/>
          </a:bodyPr>
          <a:lstStyle/>
          <a:p>
            <a:r>
              <a:rPr lang="vi-VN" sz="3200" dirty="0">
                <a:latin typeface="+mj-lt"/>
              </a:rPr>
              <a:t>Nếu       em     là      thi           sĩ           em     sẽ       viết    bài    thơ.</a:t>
            </a:r>
          </a:p>
        </p:txBody>
      </p:sp>
      <p:pic>
        <p:nvPicPr>
          <p:cNvPr id="3" name="Picture 3">
            <a:extLst>
              <a:ext uri="{FF2B5EF4-FFF2-40B4-BE49-F238E27FC236}">
                <a16:creationId xmlns:a16="http://schemas.microsoft.com/office/drawing/2014/main" id="{F16C4B63-E77F-DC9F-D633-7623E0F19B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9908571"/>
            <a:ext cx="7315200" cy="487978"/>
          </a:xfrm>
          <a:prstGeom prst="rect">
            <a:avLst/>
          </a:prstGeom>
        </p:spPr>
      </p:pic>
      <p:pic>
        <p:nvPicPr>
          <p:cNvPr id="9" name="Picture 3">
            <a:extLst>
              <a:ext uri="{FF2B5EF4-FFF2-40B4-BE49-F238E27FC236}">
                <a16:creationId xmlns:a16="http://schemas.microsoft.com/office/drawing/2014/main" id="{C137EDAA-515E-22A6-93E9-70D6974A5F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81800" y="9908571"/>
            <a:ext cx="7315200" cy="487978"/>
          </a:xfrm>
          <a:prstGeom prst="rect">
            <a:avLst/>
          </a:prstGeom>
        </p:spPr>
      </p:pic>
      <p:pic>
        <p:nvPicPr>
          <p:cNvPr id="10" name="Picture 3">
            <a:extLst>
              <a:ext uri="{FF2B5EF4-FFF2-40B4-BE49-F238E27FC236}">
                <a16:creationId xmlns:a16="http://schemas.microsoft.com/office/drawing/2014/main" id="{B9F458AA-0B34-DD5E-B376-4DEC6AF619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92200" y="9908571"/>
            <a:ext cx="5029200" cy="487978"/>
          </a:xfrm>
          <a:prstGeom prst="rect">
            <a:avLst/>
          </a:prstGeom>
        </p:spPr>
      </p:pic>
      <p:pic>
        <p:nvPicPr>
          <p:cNvPr id="11" name="Picture 3">
            <a:extLst>
              <a:ext uri="{FF2B5EF4-FFF2-40B4-BE49-F238E27FC236}">
                <a16:creationId xmlns:a16="http://schemas.microsoft.com/office/drawing/2014/main" id="{7C9F21BB-3F17-E0B7-D46A-3001E7F0E094}"/>
              </a:ext>
            </a:extLst>
          </p:cNvPr>
          <p:cNvPicPr>
            <a:picLocks noChangeAspect="1"/>
          </p:cNvPicPr>
          <p:nvPr/>
        </p:nvPicPr>
        <p:blipFill>
          <a:blip r:embed="rId8"/>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105184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4868" y="7374212"/>
            <a:ext cx="1752600" cy="2778348"/>
          </a:xfrm>
          <a:prstGeom prst="rect">
            <a:avLst/>
          </a:prstGeom>
        </p:spPr>
      </p:pic>
      <p:sp>
        <p:nvSpPr>
          <p:cNvPr id="5" name="Hình chữ nhật 4">
            <a:extLst>
              <a:ext uri="{FF2B5EF4-FFF2-40B4-BE49-F238E27FC236}">
                <a16:creationId xmlns:a16="http://schemas.microsoft.com/office/drawing/2014/main" id="{4D567CA7-C5DF-32C1-A435-A0953C9ADFE2}"/>
              </a:ext>
            </a:extLst>
          </p:cNvPr>
          <p:cNvSpPr/>
          <p:nvPr/>
        </p:nvSpPr>
        <p:spPr>
          <a:xfrm>
            <a:off x="2522555" y="1667443"/>
            <a:ext cx="1935145" cy="923330"/>
          </a:xfrm>
          <a:prstGeom prst="rect">
            <a:avLst/>
          </a:prstGeom>
          <a:noFill/>
        </p:spPr>
        <p:txBody>
          <a:bodyPr wrap="non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Câu 4</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6" name="Hộp Văn bản 5">
            <a:extLst>
              <a:ext uri="{FF2B5EF4-FFF2-40B4-BE49-F238E27FC236}">
                <a16:creationId xmlns:a16="http://schemas.microsoft.com/office/drawing/2014/main" id="{5C19A655-C3C2-2170-136B-3E7E3179FBD3}"/>
              </a:ext>
            </a:extLst>
          </p:cNvPr>
          <p:cNvSpPr txBox="1"/>
          <p:nvPr/>
        </p:nvSpPr>
        <p:spPr>
          <a:xfrm>
            <a:off x="5522260" y="4851112"/>
            <a:ext cx="10174940" cy="584775"/>
          </a:xfrm>
          <a:prstGeom prst="rect">
            <a:avLst/>
          </a:prstGeom>
          <a:noFill/>
        </p:spPr>
        <p:txBody>
          <a:bodyPr wrap="square">
            <a:spAutoFit/>
          </a:bodyPr>
          <a:lstStyle/>
          <a:p>
            <a:r>
              <a:rPr lang="vi-VN" sz="3200" dirty="0">
                <a:latin typeface="+mj-lt"/>
              </a:rPr>
              <a:t> Lòng biết  ơn   thầy    cô     dìu    dắt   em   nên  người</a:t>
            </a:r>
            <a:r>
              <a:rPr lang="vi-VN" sz="1800" dirty="0"/>
              <a:t>.</a:t>
            </a:r>
            <a:endParaRPr lang="vi-VN" dirty="0"/>
          </a:p>
        </p:txBody>
      </p:sp>
      <p:pic>
        <p:nvPicPr>
          <p:cNvPr id="10" name="Hình ảnh 9">
            <a:extLst>
              <a:ext uri="{FF2B5EF4-FFF2-40B4-BE49-F238E27FC236}">
                <a16:creationId xmlns:a16="http://schemas.microsoft.com/office/drawing/2014/main" id="{45A1E70A-B988-2FF1-F999-843B6CAF81E6}"/>
              </a:ext>
            </a:extLst>
          </p:cNvPr>
          <p:cNvPicPr>
            <a:picLocks noChangeAspect="1"/>
          </p:cNvPicPr>
          <p:nvPr/>
        </p:nvPicPr>
        <p:blipFill>
          <a:blip r:embed="rId7"/>
          <a:stretch>
            <a:fillRect/>
          </a:stretch>
        </p:blipFill>
        <p:spPr>
          <a:xfrm>
            <a:off x="3124200" y="2759273"/>
            <a:ext cx="14532755" cy="1923339"/>
          </a:xfrm>
          <a:prstGeom prst="rect">
            <a:avLst/>
          </a:prstGeom>
        </p:spPr>
      </p:pic>
      <p:pic>
        <p:nvPicPr>
          <p:cNvPr id="3" name="Picture 3">
            <a:extLst>
              <a:ext uri="{FF2B5EF4-FFF2-40B4-BE49-F238E27FC236}">
                <a16:creationId xmlns:a16="http://schemas.microsoft.com/office/drawing/2014/main" id="{FDBA30C0-B820-27FC-3FEE-47E5CD30E6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4" name="Picture 3">
            <a:extLst>
              <a:ext uri="{FF2B5EF4-FFF2-40B4-BE49-F238E27FC236}">
                <a16:creationId xmlns:a16="http://schemas.microsoft.com/office/drawing/2014/main" id="{9C186729-BFA5-DEAF-1276-E33B0ED9F5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9" name="Picture 3">
            <a:extLst>
              <a:ext uri="{FF2B5EF4-FFF2-40B4-BE49-F238E27FC236}">
                <a16:creationId xmlns:a16="http://schemas.microsoft.com/office/drawing/2014/main" id="{BA05FE6A-E458-E401-43A7-E6D71ABC73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1" name="IV">
            <a:hlinkClick r:id="" action="ppaction://media"/>
            <a:extLst>
              <a:ext uri="{FF2B5EF4-FFF2-40B4-BE49-F238E27FC236}">
                <a16:creationId xmlns:a16="http://schemas.microsoft.com/office/drawing/2014/main" id="{1E5EF550-F30E-2C82-CCD7-7AA6116E33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087599" y="1628532"/>
            <a:ext cx="923329" cy="923329"/>
          </a:xfrm>
          <a:prstGeom prst="rect">
            <a:avLst/>
          </a:prstGeom>
        </p:spPr>
      </p:pic>
      <p:pic>
        <p:nvPicPr>
          <p:cNvPr id="12" name="Picture 3">
            <a:extLst>
              <a:ext uri="{FF2B5EF4-FFF2-40B4-BE49-F238E27FC236}">
                <a16:creationId xmlns:a16="http://schemas.microsoft.com/office/drawing/2014/main" id="{2C128803-5322-3FE2-67B5-A4ACFB92622E}"/>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189546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653"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8965" y="4295508"/>
            <a:ext cx="3361765" cy="5954011"/>
          </a:xfrm>
          <a:prstGeom prst="rect">
            <a:avLst/>
          </a:prstGeom>
        </p:spPr>
      </p:pic>
      <p:sp>
        <p:nvSpPr>
          <p:cNvPr id="3" name="Rectangle 14">
            <a:extLst>
              <a:ext uri="{FF2B5EF4-FFF2-40B4-BE49-F238E27FC236}">
                <a16:creationId xmlns:a16="http://schemas.microsoft.com/office/drawing/2014/main" id="{683A878D-8F98-B763-AD4D-7DA489124072}"/>
              </a:ext>
            </a:extLst>
          </p:cNvPr>
          <p:cNvSpPr/>
          <p:nvPr/>
        </p:nvSpPr>
        <p:spPr>
          <a:xfrm>
            <a:off x="5181600" y="2478729"/>
            <a:ext cx="7393371" cy="1816779"/>
          </a:xfrm>
          <a:prstGeom prst="rect">
            <a:avLst/>
          </a:prstGeom>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6858000" algn="l"/>
              </a:tabLst>
              <a:defRPr/>
            </a:pPr>
            <a:r>
              <a:rPr lang="en-US" altLang="en-US" sz="5603" b="1" dirty="0">
                <a:solidFill>
                  <a:srgbClr val="1810C0"/>
                </a:solidFill>
                <a:latin typeface="Times New Roman" panose="02020603050405020304" pitchFamily="18" charset="0"/>
              </a:rPr>
              <a:t>KHỞI ĐỘNG</a:t>
            </a:r>
          </a:p>
          <a:p>
            <a:pPr marL="0" marR="0" lvl="0" indent="0" algn="ctr" defTabSz="1371600" rtl="0" eaLnBrk="1" fontAlgn="auto" latinLnBrk="0" hangingPunct="1">
              <a:lnSpc>
                <a:spcPct val="100000"/>
              </a:lnSpc>
              <a:spcBef>
                <a:spcPts val="0"/>
              </a:spcBef>
              <a:spcAft>
                <a:spcPts val="0"/>
              </a:spcAft>
              <a:buClrTx/>
              <a:buSzTx/>
              <a:buFontTx/>
              <a:buNone/>
              <a:tabLst>
                <a:tab pos="6858000" algn="l"/>
              </a:tabLst>
              <a:defRPr/>
            </a:pPr>
            <a:r>
              <a:rPr kumimoji="0" lang="en-US" altLang="en-US" sz="5603"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mn-cs"/>
              </a:rPr>
              <a:t>“7 NỐT NHẠC XINH”</a:t>
            </a:r>
          </a:p>
        </p:txBody>
      </p:sp>
      <p:pic>
        <p:nvPicPr>
          <p:cNvPr id="4" name="Picture 2">
            <a:extLst>
              <a:ext uri="{FF2B5EF4-FFF2-40B4-BE49-F238E27FC236}">
                <a16:creationId xmlns:a16="http://schemas.microsoft.com/office/drawing/2014/main" id="{AB955E39-119F-BAB7-9F34-AF16D0C197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320" y="8635031"/>
            <a:ext cx="9522071" cy="1614488"/>
          </a:xfrm>
          <a:prstGeom prst="rect">
            <a:avLst/>
          </a:prstGeom>
        </p:spPr>
      </p:pic>
      <p:pic>
        <p:nvPicPr>
          <p:cNvPr id="6" name="Picture 2">
            <a:extLst>
              <a:ext uri="{FF2B5EF4-FFF2-40B4-BE49-F238E27FC236}">
                <a16:creationId xmlns:a16="http://schemas.microsoft.com/office/drawing/2014/main" id="{626436DC-55B5-5A19-236B-E732DD9394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8635031"/>
            <a:ext cx="9409296" cy="1614488"/>
          </a:xfrm>
          <a:prstGeom prst="rect">
            <a:avLst/>
          </a:prstGeom>
        </p:spPr>
      </p:pic>
      <p:pic>
        <p:nvPicPr>
          <p:cNvPr id="7" name="Picture 2">
            <a:extLst>
              <a:ext uri="{FF2B5EF4-FFF2-40B4-BE49-F238E27FC236}">
                <a16:creationId xmlns:a16="http://schemas.microsoft.com/office/drawing/2014/main" id="{7B909920-066B-6DB5-E080-CFF4F69213B9}"/>
              </a:ext>
            </a:extLst>
          </p:cNvPr>
          <p:cNvPicPr>
            <a:picLocks noChangeAspect="1"/>
          </p:cNvPicPr>
          <p:nvPr/>
        </p:nvPicPr>
        <p:blipFill>
          <a:blip r:embed="rId5"/>
          <a:srcRect/>
          <a:stretch>
            <a:fillRect/>
          </a:stretch>
        </p:blipFill>
        <p:spPr>
          <a:xfrm>
            <a:off x="15650277" y="-43106"/>
            <a:ext cx="3295227" cy="3016963"/>
          </a:xfrm>
          <a:prstGeom prst="rect">
            <a:avLst/>
          </a:prstGeom>
        </p:spPr>
      </p:pic>
      <p:pic>
        <p:nvPicPr>
          <p:cNvPr id="2" name="Picture 3">
            <a:extLst>
              <a:ext uri="{FF2B5EF4-FFF2-40B4-BE49-F238E27FC236}">
                <a16:creationId xmlns:a16="http://schemas.microsoft.com/office/drawing/2014/main" id="{59988B02-9C72-575F-1B2E-581D5EB1CBF7}"/>
              </a:ext>
            </a:extLst>
          </p:cNvPr>
          <p:cNvPicPr>
            <a:picLocks noChangeAspect="1"/>
          </p:cNvPicPr>
          <p:nvPr/>
        </p:nvPicPr>
        <p:blipFill>
          <a:blip r:embed="rId6"/>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1258057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0328" y="7508652"/>
            <a:ext cx="1752600" cy="2778348"/>
          </a:xfrm>
          <a:prstGeom prst="rect">
            <a:avLst/>
          </a:prstGeom>
        </p:spPr>
      </p:pic>
      <p:sp>
        <p:nvSpPr>
          <p:cNvPr id="5" name="Hình chữ nhật 4">
            <a:extLst>
              <a:ext uri="{FF2B5EF4-FFF2-40B4-BE49-F238E27FC236}">
                <a16:creationId xmlns:a16="http://schemas.microsoft.com/office/drawing/2014/main" id="{D5A39725-737A-C66D-7A9C-11C9559FC937}"/>
              </a:ext>
            </a:extLst>
          </p:cNvPr>
          <p:cNvSpPr/>
          <p:nvPr/>
        </p:nvSpPr>
        <p:spPr>
          <a:xfrm>
            <a:off x="2362200" y="1810905"/>
            <a:ext cx="2848857" cy="923330"/>
          </a:xfrm>
          <a:prstGeom prst="rect">
            <a:avLst/>
          </a:prstGeom>
          <a:noFill/>
        </p:spPr>
        <p:txBody>
          <a:bodyPr wrap="non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Câu 3+ 4</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6" name="Hình ảnh 5">
            <a:extLst>
              <a:ext uri="{FF2B5EF4-FFF2-40B4-BE49-F238E27FC236}">
                <a16:creationId xmlns:a16="http://schemas.microsoft.com/office/drawing/2014/main" id="{9FB2A5D9-9136-386B-FDD4-8E0BB14EA068}"/>
              </a:ext>
            </a:extLst>
          </p:cNvPr>
          <p:cNvPicPr>
            <a:picLocks noChangeAspect="1"/>
          </p:cNvPicPr>
          <p:nvPr/>
        </p:nvPicPr>
        <p:blipFill>
          <a:blip r:embed="rId7"/>
          <a:stretch>
            <a:fillRect/>
          </a:stretch>
        </p:blipFill>
        <p:spPr>
          <a:xfrm>
            <a:off x="3581400" y="3186918"/>
            <a:ext cx="14421932" cy="3200400"/>
          </a:xfrm>
          <a:prstGeom prst="rect">
            <a:avLst/>
          </a:prstGeom>
        </p:spPr>
      </p:pic>
      <p:sp>
        <p:nvSpPr>
          <p:cNvPr id="9" name="Hộp Văn bản 8">
            <a:extLst>
              <a:ext uri="{FF2B5EF4-FFF2-40B4-BE49-F238E27FC236}">
                <a16:creationId xmlns:a16="http://schemas.microsoft.com/office/drawing/2014/main" id="{741CD353-1CE3-3EF4-A09B-1E100426F554}"/>
              </a:ext>
            </a:extLst>
          </p:cNvPr>
          <p:cNvSpPr txBox="1"/>
          <p:nvPr/>
        </p:nvSpPr>
        <p:spPr>
          <a:xfrm>
            <a:off x="7086600" y="4305300"/>
            <a:ext cx="12051659" cy="584775"/>
          </a:xfrm>
          <a:prstGeom prst="rect">
            <a:avLst/>
          </a:prstGeom>
          <a:noFill/>
        </p:spPr>
        <p:txBody>
          <a:bodyPr wrap="square">
            <a:spAutoFit/>
          </a:bodyPr>
          <a:lstStyle/>
          <a:p>
            <a:r>
              <a:rPr lang="vi-VN" sz="3200" dirty="0">
                <a:latin typeface="+mj-lt"/>
              </a:rPr>
              <a:t>Nếu       em      là      thi             sĩ             em      sẽ       viết    bài</a:t>
            </a:r>
          </a:p>
        </p:txBody>
      </p:sp>
      <p:sp>
        <p:nvSpPr>
          <p:cNvPr id="10" name="Hộp Văn bản 9">
            <a:extLst>
              <a:ext uri="{FF2B5EF4-FFF2-40B4-BE49-F238E27FC236}">
                <a16:creationId xmlns:a16="http://schemas.microsoft.com/office/drawing/2014/main" id="{CC96E48C-1C35-A169-C8D5-67A5EB587913}"/>
              </a:ext>
            </a:extLst>
          </p:cNvPr>
          <p:cNvSpPr txBox="1"/>
          <p:nvPr/>
        </p:nvSpPr>
        <p:spPr>
          <a:xfrm>
            <a:off x="4953000" y="6273052"/>
            <a:ext cx="10174940" cy="584775"/>
          </a:xfrm>
          <a:prstGeom prst="rect">
            <a:avLst/>
          </a:prstGeom>
          <a:noFill/>
        </p:spPr>
        <p:txBody>
          <a:bodyPr wrap="square">
            <a:spAutoFit/>
          </a:bodyPr>
          <a:lstStyle/>
          <a:p>
            <a:r>
              <a:rPr lang="vi-VN" sz="3200" dirty="0">
                <a:latin typeface="+mj-lt"/>
              </a:rPr>
              <a:t> thơ.    Lòng biết  ơn   thầy    cô     dìu   dắt   em  nên  người</a:t>
            </a:r>
            <a:r>
              <a:rPr lang="vi-VN" sz="1800" dirty="0"/>
              <a:t>.</a:t>
            </a:r>
            <a:endParaRPr lang="vi-VN" dirty="0"/>
          </a:p>
        </p:txBody>
      </p:sp>
      <p:pic>
        <p:nvPicPr>
          <p:cNvPr id="3" name="Picture 3">
            <a:extLst>
              <a:ext uri="{FF2B5EF4-FFF2-40B4-BE49-F238E27FC236}">
                <a16:creationId xmlns:a16="http://schemas.microsoft.com/office/drawing/2014/main" id="{BD40F09C-C6E0-5AD5-06F0-22A258976E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4" name="Picture 3">
            <a:extLst>
              <a:ext uri="{FF2B5EF4-FFF2-40B4-BE49-F238E27FC236}">
                <a16:creationId xmlns:a16="http://schemas.microsoft.com/office/drawing/2014/main" id="{C543EF33-0E9C-E697-5432-B3FDAA4C7F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1" name="Picture 3">
            <a:extLst>
              <a:ext uri="{FF2B5EF4-FFF2-40B4-BE49-F238E27FC236}">
                <a16:creationId xmlns:a16="http://schemas.microsoft.com/office/drawing/2014/main" id="{B27945F9-C8F5-1C9E-EF92-4D67BF2B44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2" name="III-IV">
            <a:hlinkClick r:id="" action="ppaction://media"/>
            <a:extLst>
              <a:ext uri="{FF2B5EF4-FFF2-40B4-BE49-F238E27FC236}">
                <a16:creationId xmlns:a16="http://schemas.microsoft.com/office/drawing/2014/main" id="{29AC9D34-617B-3B0B-427F-06DD1CC35B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325599" y="1194340"/>
            <a:ext cx="923329" cy="923329"/>
          </a:xfrm>
          <a:prstGeom prst="rect">
            <a:avLst/>
          </a:prstGeom>
        </p:spPr>
      </p:pic>
      <p:pic>
        <p:nvPicPr>
          <p:cNvPr id="13" name="Picture 3">
            <a:extLst>
              <a:ext uri="{FF2B5EF4-FFF2-40B4-BE49-F238E27FC236}">
                <a16:creationId xmlns:a16="http://schemas.microsoft.com/office/drawing/2014/main" id="{E14CEFEB-DC61-22ED-703F-8FC7578F0708}"/>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117819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173"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5"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2095500" y="2426483"/>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2700" y="7508652"/>
            <a:ext cx="1752600" cy="2778348"/>
          </a:xfrm>
          <a:prstGeom prst="rect">
            <a:avLst/>
          </a:prstGeom>
        </p:spPr>
      </p:pic>
      <p:sp>
        <p:nvSpPr>
          <p:cNvPr id="5" name="Hình chữ nhật 4">
            <a:extLst>
              <a:ext uri="{FF2B5EF4-FFF2-40B4-BE49-F238E27FC236}">
                <a16:creationId xmlns:a16="http://schemas.microsoft.com/office/drawing/2014/main" id="{F2542752-5AED-E010-A3C5-356C58C9D215}"/>
              </a:ext>
            </a:extLst>
          </p:cNvPr>
          <p:cNvSpPr/>
          <p:nvPr/>
        </p:nvSpPr>
        <p:spPr>
          <a:xfrm>
            <a:off x="2520819" y="2189629"/>
            <a:ext cx="1935145" cy="923330"/>
          </a:xfrm>
          <a:prstGeom prst="rect">
            <a:avLst/>
          </a:prstGeom>
          <a:noFill/>
        </p:spPr>
        <p:txBody>
          <a:bodyPr wrap="non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Câu 5</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6" name="Hộp Văn bản 5">
            <a:extLst>
              <a:ext uri="{FF2B5EF4-FFF2-40B4-BE49-F238E27FC236}">
                <a16:creationId xmlns:a16="http://schemas.microsoft.com/office/drawing/2014/main" id="{58FE9028-2294-0569-BD1B-2C7A7FC6B5E2}"/>
              </a:ext>
            </a:extLst>
          </p:cNvPr>
          <p:cNvSpPr txBox="1"/>
          <p:nvPr/>
        </p:nvSpPr>
        <p:spPr>
          <a:xfrm>
            <a:off x="5334000" y="5114925"/>
            <a:ext cx="14630400" cy="584775"/>
          </a:xfrm>
          <a:prstGeom prst="rect">
            <a:avLst/>
          </a:prstGeom>
          <a:noFill/>
        </p:spPr>
        <p:txBody>
          <a:bodyPr wrap="square">
            <a:spAutoFit/>
          </a:bodyPr>
          <a:lstStyle/>
          <a:p>
            <a:r>
              <a:rPr lang="vi-VN" sz="2800" dirty="0">
                <a:latin typeface="+mj-lt"/>
              </a:rPr>
              <a:t> </a:t>
            </a:r>
            <a:r>
              <a:rPr lang="vi-VN" sz="3200" dirty="0">
                <a:latin typeface="+mj-lt"/>
              </a:rPr>
              <a:t>Em      không   quên        những    lời     của    thầy       cô.      </a:t>
            </a:r>
            <a:endParaRPr lang="vi-VN" sz="2800" dirty="0">
              <a:latin typeface="+mj-lt"/>
            </a:endParaRPr>
          </a:p>
        </p:txBody>
      </p:sp>
      <p:pic>
        <p:nvPicPr>
          <p:cNvPr id="11" name="Hình ảnh 10">
            <a:extLst>
              <a:ext uri="{FF2B5EF4-FFF2-40B4-BE49-F238E27FC236}">
                <a16:creationId xmlns:a16="http://schemas.microsoft.com/office/drawing/2014/main" id="{7B213893-6372-FE9E-C9E2-C99F5278EF26}"/>
              </a:ext>
            </a:extLst>
          </p:cNvPr>
          <p:cNvPicPr>
            <a:picLocks noChangeAspect="1"/>
          </p:cNvPicPr>
          <p:nvPr/>
        </p:nvPicPr>
        <p:blipFill>
          <a:blip r:embed="rId7"/>
          <a:stretch>
            <a:fillRect/>
          </a:stretch>
        </p:blipFill>
        <p:spPr>
          <a:xfrm>
            <a:off x="2834608" y="3695700"/>
            <a:ext cx="13624592" cy="1475951"/>
          </a:xfrm>
          <a:prstGeom prst="rect">
            <a:avLst/>
          </a:prstGeom>
        </p:spPr>
      </p:pic>
      <p:pic>
        <p:nvPicPr>
          <p:cNvPr id="12" name="Picture 3">
            <a:extLst>
              <a:ext uri="{FF2B5EF4-FFF2-40B4-BE49-F238E27FC236}">
                <a16:creationId xmlns:a16="http://schemas.microsoft.com/office/drawing/2014/main" id="{748C2361-AADD-06CA-2492-DC5189E648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13" name="Picture 3">
            <a:extLst>
              <a:ext uri="{FF2B5EF4-FFF2-40B4-BE49-F238E27FC236}">
                <a16:creationId xmlns:a16="http://schemas.microsoft.com/office/drawing/2014/main" id="{55D653FE-C8FC-4D25-BCE1-C73EB6EBBB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4" name="Picture 3">
            <a:extLst>
              <a:ext uri="{FF2B5EF4-FFF2-40B4-BE49-F238E27FC236}">
                <a16:creationId xmlns:a16="http://schemas.microsoft.com/office/drawing/2014/main" id="{181F88C4-CA4E-7F07-CD6B-8FA9B97FC2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5" name="V">
            <a:hlinkClick r:id="" action="ppaction://media"/>
            <a:extLst>
              <a:ext uri="{FF2B5EF4-FFF2-40B4-BE49-F238E27FC236}">
                <a16:creationId xmlns:a16="http://schemas.microsoft.com/office/drawing/2014/main" id="{E73B4AE0-BEF0-54E4-050F-A7115C797B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935200" y="1358699"/>
            <a:ext cx="1067784" cy="1067784"/>
          </a:xfrm>
          <a:prstGeom prst="rect">
            <a:avLst/>
          </a:prstGeom>
        </p:spPr>
      </p:pic>
      <p:pic>
        <p:nvPicPr>
          <p:cNvPr id="3" name="Picture 3">
            <a:extLst>
              <a:ext uri="{FF2B5EF4-FFF2-40B4-BE49-F238E27FC236}">
                <a16:creationId xmlns:a16="http://schemas.microsoft.com/office/drawing/2014/main" id="{FFD42E3A-5DF9-6EEC-F7E4-F89D00C9AF2E}"/>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189292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844" fill="hold"/>
                                        <p:tgtEl>
                                          <p:spTgt spid="15"/>
                                        </p:tgtEl>
                                      </p:cBhvr>
                                    </p:cmd>
                                  </p:childTnLst>
                                </p:cTn>
                              </p:par>
                            </p:childTnLst>
                          </p:cTn>
                        </p:par>
                      </p:childTnLst>
                    </p:cTn>
                  </p:par>
                </p:childTnLst>
              </p:cTn>
              <p:nextCondLst>
                <p:cond evt="onClick" delay="0">
                  <p:tgtEl>
                    <p:spTgt spid="15"/>
                  </p:tgtEl>
                </p:cond>
              </p:nextCondLst>
            </p:seq>
            <p:audio>
              <p:cMediaNode vol="80000">
                <p:cTn id="19" fill="hold" display="0">
                  <p:stCondLst>
                    <p:cond delay="indefinite"/>
                  </p:stCondLst>
                  <p:endCondLst>
                    <p:cond evt="onStopAudio" delay="0">
                      <p:tgtEl>
                        <p:sldTgt/>
                      </p:tgtEl>
                    </p:cond>
                  </p:endCondLst>
                </p:cTn>
                <p:tgtEl>
                  <p:spTgt spid="15"/>
                </p:tgtEl>
              </p:cMediaNode>
            </p:audio>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B9FE3CD-DD8E-02C6-E035-BCE1C119454F}"/>
              </a:ext>
            </a:extLst>
          </p:cNvPr>
          <p:cNvPicPr>
            <a:picLocks noChangeAspect="1"/>
          </p:cNvPicPr>
          <p:nvPr/>
        </p:nvPicPr>
        <p:blipFill>
          <a:blip r:embed="rId4"/>
          <a:srcRect/>
          <a:stretch>
            <a:fillRect/>
          </a:stretch>
        </p:blipFill>
        <p:spPr>
          <a:xfrm>
            <a:off x="-1752600" y="3175860"/>
            <a:ext cx="4480727" cy="7096779"/>
          </a:xfrm>
          <a:prstGeom prst="rect">
            <a:avLst/>
          </a:prstGeom>
        </p:spPr>
      </p:pic>
      <p:pic>
        <p:nvPicPr>
          <p:cNvPr id="5" name="Picture 6">
            <a:extLst>
              <a:ext uri="{FF2B5EF4-FFF2-40B4-BE49-F238E27FC236}">
                <a16:creationId xmlns:a16="http://schemas.microsoft.com/office/drawing/2014/main" id="{FC2CDA77-CC1F-9348-D258-8DD49DDD95F2}"/>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6" name="Picture 4">
            <a:extLst>
              <a:ext uri="{FF2B5EF4-FFF2-40B4-BE49-F238E27FC236}">
                <a16:creationId xmlns:a16="http://schemas.microsoft.com/office/drawing/2014/main" id="{ED845F95-ECCE-5915-C57C-317EA7A775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7374212"/>
            <a:ext cx="1752600" cy="2778348"/>
          </a:xfrm>
          <a:prstGeom prst="rect">
            <a:avLst/>
          </a:prstGeom>
        </p:spPr>
      </p:pic>
      <p:sp>
        <p:nvSpPr>
          <p:cNvPr id="7" name="Hình chữ nhật 6">
            <a:extLst>
              <a:ext uri="{FF2B5EF4-FFF2-40B4-BE49-F238E27FC236}">
                <a16:creationId xmlns:a16="http://schemas.microsoft.com/office/drawing/2014/main" id="{DAFA6986-7A68-05B3-B9FD-08B5D5C5869B}"/>
              </a:ext>
            </a:extLst>
          </p:cNvPr>
          <p:cNvSpPr/>
          <p:nvPr/>
        </p:nvSpPr>
        <p:spPr>
          <a:xfrm>
            <a:off x="2080427" y="1616633"/>
            <a:ext cx="1935145" cy="923330"/>
          </a:xfrm>
          <a:prstGeom prst="rect">
            <a:avLst/>
          </a:prstGeom>
          <a:noFill/>
        </p:spPr>
        <p:txBody>
          <a:bodyPr wrap="non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Câu 6</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8" name="Hộp Văn bản 7">
            <a:extLst>
              <a:ext uri="{FF2B5EF4-FFF2-40B4-BE49-F238E27FC236}">
                <a16:creationId xmlns:a16="http://schemas.microsoft.com/office/drawing/2014/main" id="{D35633FE-3F8B-6ECA-C717-3AD461F19FD6}"/>
              </a:ext>
            </a:extLst>
          </p:cNvPr>
          <p:cNvSpPr txBox="1"/>
          <p:nvPr/>
        </p:nvSpPr>
        <p:spPr>
          <a:xfrm>
            <a:off x="2895600" y="4715304"/>
            <a:ext cx="14630400" cy="584775"/>
          </a:xfrm>
          <a:prstGeom prst="rect">
            <a:avLst/>
          </a:prstGeom>
          <a:noFill/>
        </p:spPr>
        <p:txBody>
          <a:bodyPr wrap="square">
            <a:spAutoFit/>
          </a:bodyPr>
          <a:lstStyle/>
          <a:p>
            <a:r>
              <a:rPr lang="vi-VN" sz="2800" dirty="0">
                <a:latin typeface="+mj-lt"/>
              </a:rPr>
              <a:t> </a:t>
            </a:r>
            <a:r>
              <a:rPr lang="vi-VN" sz="3200" dirty="0">
                <a:latin typeface="+mj-lt"/>
              </a:rPr>
              <a:t>Đem          cho          em            biết         bao     điều    mới        lạ.</a:t>
            </a:r>
            <a:endParaRPr lang="vi-VN" sz="2800" dirty="0">
              <a:latin typeface="+mj-lt"/>
            </a:endParaRPr>
          </a:p>
        </p:txBody>
      </p:sp>
      <p:pic>
        <p:nvPicPr>
          <p:cNvPr id="10" name="Hình ảnh 9">
            <a:extLst>
              <a:ext uri="{FF2B5EF4-FFF2-40B4-BE49-F238E27FC236}">
                <a16:creationId xmlns:a16="http://schemas.microsoft.com/office/drawing/2014/main" id="{02E79963-866D-2F16-7A96-D67DF7FD3F3A}"/>
              </a:ext>
            </a:extLst>
          </p:cNvPr>
          <p:cNvPicPr>
            <a:picLocks noChangeAspect="1"/>
          </p:cNvPicPr>
          <p:nvPr/>
        </p:nvPicPr>
        <p:blipFill>
          <a:blip r:embed="rId7"/>
          <a:stretch>
            <a:fillRect/>
          </a:stretch>
        </p:blipFill>
        <p:spPr>
          <a:xfrm>
            <a:off x="1752599" y="2960767"/>
            <a:ext cx="14963553" cy="1763095"/>
          </a:xfrm>
          <a:prstGeom prst="rect">
            <a:avLst/>
          </a:prstGeom>
        </p:spPr>
      </p:pic>
      <p:pic>
        <p:nvPicPr>
          <p:cNvPr id="11" name="Picture 3">
            <a:extLst>
              <a:ext uri="{FF2B5EF4-FFF2-40B4-BE49-F238E27FC236}">
                <a16:creationId xmlns:a16="http://schemas.microsoft.com/office/drawing/2014/main" id="{3720D7C8-15C4-ED20-8141-7920851EDC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12" name="Picture 3">
            <a:extLst>
              <a:ext uri="{FF2B5EF4-FFF2-40B4-BE49-F238E27FC236}">
                <a16:creationId xmlns:a16="http://schemas.microsoft.com/office/drawing/2014/main" id="{B8EE1CC4-1EA2-8868-A0E9-FF44DF394F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3" name="Picture 3">
            <a:extLst>
              <a:ext uri="{FF2B5EF4-FFF2-40B4-BE49-F238E27FC236}">
                <a16:creationId xmlns:a16="http://schemas.microsoft.com/office/drawing/2014/main" id="{AD4CC1C2-04E8-2D77-F4AD-4895425D3D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4" name="VI">
            <a:hlinkClick r:id="" action="ppaction://media"/>
            <a:extLst>
              <a:ext uri="{FF2B5EF4-FFF2-40B4-BE49-F238E27FC236}">
                <a16:creationId xmlns:a16="http://schemas.microsoft.com/office/drawing/2014/main" id="{937B85B7-58E4-D487-1E3D-3B4A87AF94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392400" y="2106258"/>
            <a:ext cx="923330" cy="923330"/>
          </a:xfrm>
          <a:prstGeom prst="rect">
            <a:avLst/>
          </a:prstGeom>
        </p:spPr>
      </p:pic>
      <p:pic>
        <p:nvPicPr>
          <p:cNvPr id="2" name="Picture 3">
            <a:extLst>
              <a:ext uri="{FF2B5EF4-FFF2-40B4-BE49-F238E27FC236}">
                <a16:creationId xmlns:a16="http://schemas.microsoft.com/office/drawing/2014/main" id="{C57B50E9-0670-08BD-C6A2-995E14FE702F}"/>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89611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844" fill="hold"/>
                                        <p:tgtEl>
                                          <p:spTgt spid="14"/>
                                        </p:tgtEl>
                                      </p:cBhvr>
                                    </p:cmd>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4"/>
                </p:tgtEl>
              </p:cMediaNode>
            </p:audio>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B9FE3CD-DD8E-02C6-E035-BCE1C119454F}"/>
              </a:ext>
            </a:extLst>
          </p:cNvPr>
          <p:cNvPicPr>
            <a:picLocks noChangeAspect="1"/>
          </p:cNvPicPr>
          <p:nvPr/>
        </p:nvPicPr>
        <p:blipFill>
          <a:blip r:embed="rId4"/>
          <a:srcRect/>
          <a:stretch>
            <a:fillRect/>
          </a:stretch>
        </p:blipFill>
        <p:spPr>
          <a:xfrm>
            <a:off x="-1752600" y="3175860"/>
            <a:ext cx="4480727" cy="7096779"/>
          </a:xfrm>
          <a:prstGeom prst="rect">
            <a:avLst/>
          </a:prstGeom>
        </p:spPr>
      </p:pic>
      <p:pic>
        <p:nvPicPr>
          <p:cNvPr id="5" name="Picture 6">
            <a:extLst>
              <a:ext uri="{FF2B5EF4-FFF2-40B4-BE49-F238E27FC236}">
                <a16:creationId xmlns:a16="http://schemas.microsoft.com/office/drawing/2014/main" id="{FC2CDA77-CC1F-9348-D258-8DD49DDD95F2}"/>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6" name="Picture 4">
            <a:extLst>
              <a:ext uri="{FF2B5EF4-FFF2-40B4-BE49-F238E27FC236}">
                <a16:creationId xmlns:a16="http://schemas.microsoft.com/office/drawing/2014/main" id="{ED845F95-ECCE-5915-C57C-317EA7A775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8839" y="7508652"/>
            <a:ext cx="1752600" cy="2778348"/>
          </a:xfrm>
          <a:prstGeom prst="rect">
            <a:avLst/>
          </a:prstGeom>
        </p:spPr>
      </p:pic>
      <p:sp>
        <p:nvSpPr>
          <p:cNvPr id="7" name="Hình chữ nhật 6">
            <a:extLst>
              <a:ext uri="{FF2B5EF4-FFF2-40B4-BE49-F238E27FC236}">
                <a16:creationId xmlns:a16="http://schemas.microsoft.com/office/drawing/2014/main" id="{DAFA6986-7A68-05B3-B9FD-08B5D5C5869B}"/>
              </a:ext>
            </a:extLst>
          </p:cNvPr>
          <p:cNvSpPr/>
          <p:nvPr/>
        </p:nvSpPr>
        <p:spPr>
          <a:xfrm>
            <a:off x="2080427" y="1616633"/>
            <a:ext cx="63015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Nối câu </a:t>
            </a:r>
            <a:r>
              <a:rPr lang="vi-VN" sz="5400" b="1" dirty="0">
                <a:ln w="0"/>
                <a:solidFill>
                  <a:srgbClr val="FF0000"/>
                </a:solidFill>
                <a:effectLst>
                  <a:outerShdw blurRad="38100" dist="19050" dir="2700000" algn="tl" rotWithShape="0">
                    <a:schemeClr val="dk1">
                      <a:alpha val="40000"/>
                    </a:schemeClr>
                  </a:outerShdw>
                </a:effectLst>
                <a:latin typeface="+mj-lt"/>
              </a:rPr>
              <a:t>5+ 6</a:t>
            </a:r>
            <a:r>
              <a:rPr kumimoji="0" lang="vi-VN"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a:t>
            </a:r>
          </a:p>
        </p:txBody>
      </p:sp>
      <p:sp>
        <p:nvSpPr>
          <p:cNvPr id="2" name="Hộp Văn bản 1">
            <a:extLst>
              <a:ext uri="{FF2B5EF4-FFF2-40B4-BE49-F238E27FC236}">
                <a16:creationId xmlns:a16="http://schemas.microsoft.com/office/drawing/2014/main" id="{EC30D29D-944B-89BD-AE92-8FEA1C0B94E3}"/>
              </a:ext>
            </a:extLst>
          </p:cNvPr>
          <p:cNvSpPr txBox="1"/>
          <p:nvPr/>
        </p:nvSpPr>
        <p:spPr>
          <a:xfrm>
            <a:off x="4648200" y="4354062"/>
            <a:ext cx="14630400" cy="584775"/>
          </a:xfrm>
          <a:prstGeom prst="rect">
            <a:avLst/>
          </a:prstGeom>
          <a:noFill/>
        </p:spPr>
        <p:txBody>
          <a:bodyPr wrap="square">
            <a:spAutoFit/>
          </a:bodyPr>
          <a:lstStyle/>
          <a:p>
            <a:r>
              <a:rPr lang="vi-VN" sz="2800" dirty="0">
                <a:latin typeface="+mj-lt"/>
              </a:rPr>
              <a:t> </a:t>
            </a:r>
            <a:r>
              <a:rPr lang="vi-VN" sz="3200" dirty="0">
                <a:latin typeface="+mj-lt"/>
              </a:rPr>
              <a:t>Em      không   quên        những  lời     của    thầy       cô.      </a:t>
            </a:r>
            <a:endParaRPr lang="vi-VN" sz="2800" dirty="0">
              <a:latin typeface="+mj-lt"/>
            </a:endParaRPr>
          </a:p>
        </p:txBody>
      </p:sp>
      <p:sp>
        <p:nvSpPr>
          <p:cNvPr id="11" name="Hộp Văn bản 10">
            <a:extLst>
              <a:ext uri="{FF2B5EF4-FFF2-40B4-BE49-F238E27FC236}">
                <a16:creationId xmlns:a16="http://schemas.microsoft.com/office/drawing/2014/main" id="{9196FA90-BACF-0791-D298-3449C8BBBCF0}"/>
              </a:ext>
            </a:extLst>
          </p:cNvPr>
          <p:cNvSpPr txBox="1"/>
          <p:nvPr/>
        </p:nvSpPr>
        <p:spPr>
          <a:xfrm>
            <a:off x="4198296" y="7095141"/>
            <a:ext cx="14630400" cy="584775"/>
          </a:xfrm>
          <a:prstGeom prst="rect">
            <a:avLst/>
          </a:prstGeom>
          <a:noFill/>
        </p:spPr>
        <p:txBody>
          <a:bodyPr wrap="square">
            <a:spAutoFit/>
          </a:bodyPr>
          <a:lstStyle/>
          <a:p>
            <a:r>
              <a:rPr lang="vi-VN" sz="2800" dirty="0">
                <a:latin typeface="+mj-lt"/>
              </a:rPr>
              <a:t> </a:t>
            </a:r>
            <a:r>
              <a:rPr lang="vi-VN" sz="3200" dirty="0">
                <a:latin typeface="+mj-lt"/>
              </a:rPr>
              <a:t>Đem          cho          em            biết         bao     điều     mới        lạ.</a:t>
            </a:r>
            <a:endParaRPr lang="vi-VN" sz="2800" dirty="0">
              <a:latin typeface="+mj-lt"/>
            </a:endParaRPr>
          </a:p>
        </p:txBody>
      </p:sp>
      <p:pic>
        <p:nvPicPr>
          <p:cNvPr id="12" name="Hình ảnh 11">
            <a:extLst>
              <a:ext uri="{FF2B5EF4-FFF2-40B4-BE49-F238E27FC236}">
                <a16:creationId xmlns:a16="http://schemas.microsoft.com/office/drawing/2014/main" id="{CC22CA3D-C404-2222-1D39-EF8A837B0AB0}"/>
              </a:ext>
            </a:extLst>
          </p:cNvPr>
          <p:cNvPicPr>
            <a:picLocks noChangeAspect="1"/>
          </p:cNvPicPr>
          <p:nvPr/>
        </p:nvPicPr>
        <p:blipFill>
          <a:blip r:embed="rId7"/>
          <a:stretch>
            <a:fillRect/>
          </a:stretch>
        </p:blipFill>
        <p:spPr>
          <a:xfrm>
            <a:off x="2331704" y="2800230"/>
            <a:ext cx="13624592" cy="1475951"/>
          </a:xfrm>
          <a:prstGeom prst="rect">
            <a:avLst/>
          </a:prstGeom>
        </p:spPr>
      </p:pic>
      <p:pic>
        <p:nvPicPr>
          <p:cNvPr id="13" name="Hình ảnh 12">
            <a:extLst>
              <a:ext uri="{FF2B5EF4-FFF2-40B4-BE49-F238E27FC236}">
                <a16:creationId xmlns:a16="http://schemas.microsoft.com/office/drawing/2014/main" id="{5E1B0764-7BC6-83CC-5A06-4608B7AE1640}"/>
              </a:ext>
            </a:extLst>
          </p:cNvPr>
          <p:cNvPicPr>
            <a:picLocks noChangeAspect="1"/>
          </p:cNvPicPr>
          <p:nvPr/>
        </p:nvPicPr>
        <p:blipFill>
          <a:blip r:embed="rId8"/>
          <a:stretch>
            <a:fillRect/>
          </a:stretch>
        </p:blipFill>
        <p:spPr>
          <a:xfrm>
            <a:off x="3048000" y="5332046"/>
            <a:ext cx="14963553" cy="1763095"/>
          </a:xfrm>
          <a:prstGeom prst="rect">
            <a:avLst/>
          </a:prstGeom>
        </p:spPr>
      </p:pic>
      <p:pic>
        <p:nvPicPr>
          <p:cNvPr id="14" name="Picture 3">
            <a:extLst>
              <a:ext uri="{FF2B5EF4-FFF2-40B4-BE49-F238E27FC236}">
                <a16:creationId xmlns:a16="http://schemas.microsoft.com/office/drawing/2014/main" id="{D69C4E15-BA00-D12E-E87A-EE52E441F66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8600" y="9908571"/>
            <a:ext cx="7315200" cy="487978"/>
          </a:xfrm>
          <a:prstGeom prst="rect">
            <a:avLst/>
          </a:prstGeom>
        </p:spPr>
      </p:pic>
      <p:pic>
        <p:nvPicPr>
          <p:cNvPr id="15" name="Picture 3">
            <a:extLst>
              <a:ext uri="{FF2B5EF4-FFF2-40B4-BE49-F238E27FC236}">
                <a16:creationId xmlns:a16="http://schemas.microsoft.com/office/drawing/2014/main" id="{A73D500A-DDFA-F766-AEBA-231CEF7D14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81800" y="9908571"/>
            <a:ext cx="7315200" cy="487978"/>
          </a:xfrm>
          <a:prstGeom prst="rect">
            <a:avLst/>
          </a:prstGeom>
        </p:spPr>
      </p:pic>
      <p:pic>
        <p:nvPicPr>
          <p:cNvPr id="16" name="Picture 3">
            <a:extLst>
              <a:ext uri="{FF2B5EF4-FFF2-40B4-BE49-F238E27FC236}">
                <a16:creationId xmlns:a16="http://schemas.microsoft.com/office/drawing/2014/main" id="{E7F3471F-11BC-0B89-0AC1-1E49AF58A1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792200" y="9908571"/>
            <a:ext cx="5029200" cy="487978"/>
          </a:xfrm>
          <a:prstGeom prst="rect">
            <a:avLst/>
          </a:prstGeom>
        </p:spPr>
      </p:pic>
      <p:pic>
        <p:nvPicPr>
          <p:cNvPr id="17" name="V-VI">
            <a:hlinkClick r:id="" action="ppaction://media"/>
            <a:extLst>
              <a:ext uri="{FF2B5EF4-FFF2-40B4-BE49-F238E27FC236}">
                <a16:creationId xmlns:a16="http://schemas.microsoft.com/office/drawing/2014/main" id="{B1225525-3B0D-0541-95FD-68357DE54F4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750373" y="1992696"/>
            <a:ext cx="914400" cy="914400"/>
          </a:xfrm>
          <a:prstGeom prst="rect">
            <a:avLst/>
          </a:prstGeom>
        </p:spPr>
      </p:pic>
      <p:pic>
        <p:nvPicPr>
          <p:cNvPr id="3" name="Picture 3">
            <a:extLst>
              <a:ext uri="{FF2B5EF4-FFF2-40B4-BE49-F238E27FC236}">
                <a16:creationId xmlns:a16="http://schemas.microsoft.com/office/drawing/2014/main" id="{0D6F8C5D-EB8A-3C8A-8CF2-439B12E293EB}"/>
              </a:ext>
            </a:extLst>
          </p:cNvPr>
          <p:cNvPicPr>
            <a:picLocks noChangeAspect="1"/>
          </p:cNvPicPr>
          <p:nvPr/>
        </p:nvPicPr>
        <p:blipFill>
          <a:blip r:embed="rId12"/>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35125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1493" fill="hold"/>
                                        <p:tgtEl>
                                          <p:spTgt spid="17"/>
                                        </p:tgtEl>
                                      </p:cBhvr>
                                    </p:cmd>
                                  </p:childTnLst>
                                </p:cTn>
                              </p:par>
                            </p:childTnLst>
                          </p:cTn>
                        </p:par>
                      </p:childTnLst>
                    </p:cTn>
                  </p:par>
                </p:childTnLst>
              </p:cTn>
              <p:nextCondLst>
                <p:cond evt="onClick" delay="0">
                  <p:tgtEl>
                    <p:spTgt spid="17"/>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bldLst>
      <p:bldP spid="7" grpId="0"/>
      <p:bldP spid="2"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4367" y="7604682"/>
            <a:ext cx="1752600" cy="2778348"/>
          </a:xfrm>
          <a:prstGeom prst="rect">
            <a:avLst/>
          </a:prstGeom>
        </p:spPr>
      </p:pic>
      <p:sp>
        <p:nvSpPr>
          <p:cNvPr id="5" name="Hình chữ nhật 4">
            <a:extLst>
              <a:ext uri="{FF2B5EF4-FFF2-40B4-BE49-F238E27FC236}">
                <a16:creationId xmlns:a16="http://schemas.microsoft.com/office/drawing/2014/main" id="{1C8E74B4-17C3-44F8-068C-13D9B4768772}"/>
              </a:ext>
            </a:extLst>
          </p:cNvPr>
          <p:cNvSpPr/>
          <p:nvPr/>
        </p:nvSpPr>
        <p:spPr>
          <a:xfrm>
            <a:off x="2080427" y="1616633"/>
            <a:ext cx="193514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Câu 7</a:t>
            </a:r>
          </a:p>
        </p:txBody>
      </p:sp>
      <p:sp>
        <p:nvSpPr>
          <p:cNvPr id="6" name="Hộp Văn bản 5">
            <a:extLst>
              <a:ext uri="{FF2B5EF4-FFF2-40B4-BE49-F238E27FC236}">
                <a16:creationId xmlns:a16="http://schemas.microsoft.com/office/drawing/2014/main" id="{76773E31-DAE9-F495-0900-78CFBBA9312C}"/>
              </a:ext>
            </a:extLst>
          </p:cNvPr>
          <p:cNvSpPr txBox="1"/>
          <p:nvPr/>
        </p:nvSpPr>
        <p:spPr>
          <a:xfrm>
            <a:off x="3886200" y="5411278"/>
            <a:ext cx="144018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Ngàn        lời        ca         chúng    em     tặng    thầy    cô.</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9" name="Hình ảnh 8">
            <a:extLst>
              <a:ext uri="{FF2B5EF4-FFF2-40B4-BE49-F238E27FC236}">
                <a16:creationId xmlns:a16="http://schemas.microsoft.com/office/drawing/2014/main" id="{527DA2E1-9CF7-976A-ACDD-5C5C341D1ADA}"/>
              </a:ext>
            </a:extLst>
          </p:cNvPr>
          <p:cNvPicPr>
            <a:picLocks noChangeAspect="1"/>
          </p:cNvPicPr>
          <p:nvPr/>
        </p:nvPicPr>
        <p:blipFill>
          <a:blip r:embed="rId7"/>
          <a:stretch>
            <a:fillRect/>
          </a:stretch>
        </p:blipFill>
        <p:spPr>
          <a:xfrm>
            <a:off x="3124200" y="4016823"/>
            <a:ext cx="12268200" cy="1412044"/>
          </a:xfrm>
          <a:prstGeom prst="rect">
            <a:avLst/>
          </a:prstGeom>
        </p:spPr>
      </p:pic>
      <p:pic>
        <p:nvPicPr>
          <p:cNvPr id="11" name="Picture 3">
            <a:extLst>
              <a:ext uri="{FF2B5EF4-FFF2-40B4-BE49-F238E27FC236}">
                <a16:creationId xmlns:a16="http://schemas.microsoft.com/office/drawing/2014/main" id="{4EBAE3BC-7156-15C4-913A-76777AC420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12" name="Picture 3">
            <a:extLst>
              <a:ext uri="{FF2B5EF4-FFF2-40B4-BE49-F238E27FC236}">
                <a16:creationId xmlns:a16="http://schemas.microsoft.com/office/drawing/2014/main" id="{0693050E-90CC-6258-0DAE-6293BE8D80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3" name="Picture 3">
            <a:extLst>
              <a:ext uri="{FF2B5EF4-FFF2-40B4-BE49-F238E27FC236}">
                <a16:creationId xmlns:a16="http://schemas.microsoft.com/office/drawing/2014/main" id="{124A1801-2911-A966-9ED7-B7DF94DB7B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4" name="VII">
            <a:hlinkClick r:id="" action="ppaction://media"/>
            <a:extLst>
              <a:ext uri="{FF2B5EF4-FFF2-40B4-BE49-F238E27FC236}">
                <a16:creationId xmlns:a16="http://schemas.microsoft.com/office/drawing/2014/main" id="{01A25025-753C-FDB1-6406-C4040960B3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096999" y="1713077"/>
            <a:ext cx="972115" cy="972115"/>
          </a:xfrm>
          <a:prstGeom prst="rect">
            <a:avLst/>
          </a:prstGeom>
        </p:spPr>
      </p:pic>
      <p:pic>
        <p:nvPicPr>
          <p:cNvPr id="3" name="Picture 3">
            <a:extLst>
              <a:ext uri="{FF2B5EF4-FFF2-40B4-BE49-F238E27FC236}">
                <a16:creationId xmlns:a16="http://schemas.microsoft.com/office/drawing/2014/main" id="{5316C1F1-3639-E144-1BB7-8A99EC7D09CC}"/>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180040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844" fill="hold"/>
                                        <p:tgtEl>
                                          <p:spTgt spid="14"/>
                                        </p:tgtEl>
                                      </p:cBhvr>
                                    </p:cmd>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4"/>
                </p:tgtEl>
              </p:cMediaNode>
            </p:audio>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9503" y="7440216"/>
            <a:ext cx="1752600" cy="2778348"/>
          </a:xfrm>
          <a:prstGeom prst="rect">
            <a:avLst/>
          </a:prstGeom>
        </p:spPr>
      </p:pic>
      <p:sp>
        <p:nvSpPr>
          <p:cNvPr id="5" name="Hình chữ nhật 4">
            <a:extLst>
              <a:ext uri="{FF2B5EF4-FFF2-40B4-BE49-F238E27FC236}">
                <a16:creationId xmlns:a16="http://schemas.microsoft.com/office/drawing/2014/main" id="{1C8E74B4-17C3-44F8-068C-13D9B4768772}"/>
              </a:ext>
            </a:extLst>
          </p:cNvPr>
          <p:cNvSpPr/>
          <p:nvPr/>
        </p:nvSpPr>
        <p:spPr>
          <a:xfrm>
            <a:off x="1907303" y="1616633"/>
            <a:ext cx="228139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Câu 8  </a:t>
            </a:r>
          </a:p>
        </p:txBody>
      </p:sp>
      <p:sp>
        <p:nvSpPr>
          <p:cNvPr id="10" name="Hộp Văn bản 9">
            <a:extLst>
              <a:ext uri="{FF2B5EF4-FFF2-40B4-BE49-F238E27FC236}">
                <a16:creationId xmlns:a16="http://schemas.microsoft.com/office/drawing/2014/main" id="{FC82F6A0-C72F-925E-6DA6-206A070BB49B}"/>
              </a:ext>
            </a:extLst>
          </p:cNvPr>
          <p:cNvSpPr txBox="1"/>
          <p:nvPr/>
        </p:nvSpPr>
        <p:spPr>
          <a:xfrm>
            <a:off x="4447868" y="5143500"/>
            <a:ext cx="132588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Lòng     yêu    quý            của      học    trò   chúng  em.</a:t>
            </a:r>
          </a:p>
        </p:txBody>
      </p:sp>
      <p:pic>
        <p:nvPicPr>
          <p:cNvPr id="9" name="Hình ảnh 8">
            <a:extLst>
              <a:ext uri="{FF2B5EF4-FFF2-40B4-BE49-F238E27FC236}">
                <a16:creationId xmlns:a16="http://schemas.microsoft.com/office/drawing/2014/main" id="{909F3D9E-1139-107B-0618-00A8B026F8FA}"/>
              </a:ext>
            </a:extLst>
          </p:cNvPr>
          <p:cNvPicPr>
            <a:picLocks noChangeAspect="1"/>
          </p:cNvPicPr>
          <p:nvPr/>
        </p:nvPicPr>
        <p:blipFill>
          <a:blip r:embed="rId7"/>
          <a:stretch>
            <a:fillRect/>
          </a:stretch>
        </p:blipFill>
        <p:spPr>
          <a:xfrm>
            <a:off x="3276599" y="3715597"/>
            <a:ext cx="13752097" cy="1656503"/>
          </a:xfrm>
          <a:prstGeom prst="rect">
            <a:avLst/>
          </a:prstGeom>
        </p:spPr>
      </p:pic>
      <p:pic>
        <p:nvPicPr>
          <p:cNvPr id="11" name="Picture 3">
            <a:extLst>
              <a:ext uri="{FF2B5EF4-FFF2-40B4-BE49-F238E27FC236}">
                <a16:creationId xmlns:a16="http://schemas.microsoft.com/office/drawing/2014/main" id="{7D43D7F8-B640-E74F-D7FA-14E76CD3C3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12" name="Picture 3">
            <a:extLst>
              <a:ext uri="{FF2B5EF4-FFF2-40B4-BE49-F238E27FC236}">
                <a16:creationId xmlns:a16="http://schemas.microsoft.com/office/drawing/2014/main" id="{C0B9DC25-3020-175C-7C53-8184BA089C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3" name="Picture 3">
            <a:extLst>
              <a:ext uri="{FF2B5EF4-FFF2-40B4-BE49-F238E27FC236}">
                <a16:creationId xmlns:a16="http://schemas.microsoft.com/office/drawing/2014/main" id="{2E37482B-F096-4570-F520-3B9934EE0A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4" name="VIII">
            <a:hlinkClick r:id="" action="ppaction://media"/>
            <a:extLst>
              <a:ext uri="{FF2B5EF4-FFF2-40B4-BE49-F238E27FC236}">
                <a16:creationId xmlns:a16="http://schemas.microsoft.com/office/drawing/2014/main" id="{F029D933-89AD-2858-782A-9C5D145345D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77452" y="1276330"/>
            <a:ext cx="609600" cy="609600"/>
          </a:xfrm>
          <a:prstGeom prst="rect">
            <a:avLst/>
          </a:prstGeom>
        </p:spPr>
      </p:pic>
      <p:pic>
        <p:nvPicPr>
          <p:cNvPr id="3" name="Picture 3">
            <a:extLst>
              <a:ext uri="{FF2B5EF4-FFF2-40B4-BE49-F238E27FC236}">
                <a16:creationId xmlns:a16="http://schemas.microsoft.com/office/drawing/2014/main" id="{C8DDB748-900F-F0E4-25DE-EC808E463607}"/>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15694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340" fill="hold"/>
                                        <p:tgtEl>
                                          <p:spTgt spid="14"/>
                                        </p:tgtEl>
                                      </p:cBhvr>
                                    </p:cmd>
                                  </p:childTnLst>
                                </p:cTn>
                              </p:par>
                            </p:childTnLst>
                          </p:cTn>
                        </p:par>
                      </p:childTnLst>
                    </p:cTn>
                  </p:par>
                </p:childTnLst>
              </p:cTn>
              <p:nextCondLst>
                <p:cond evt="onClick" delay="0">
                  <p:tgtEl>
                    <p:spTgt spid="14"/>
                  </p:tgtEl>
                </p:cond>
              </p:nextCondLst>
            </p:seq>
            <p:audio>
              <p:cMediaNode vol="80000">
                <p:cTn id="22" fill="hold" display="0">
                  <p:stCondLst>
                    <p:cond delay="indefinite"/>
                  </p:stCondLst>
                  <p:endCondLst>
                    <p:cond evt="onStopAudio" delay="0">
                      <p:tgtEl>
                        <p:sldTgt/>
                      </p:tgtEl>
                    </p:cond>
                  </p:endCondLst>
                </p:cTn>
                <p:tgtEl>
                  <p:spTgt spid="14"/>
                </p:tgtEl>
              </p:cMediaNode>
            </p:audio>
          </p:childTnLst>
        </p:cTn>
      </p:par>
    </p:tnLst>
    <p:bldLst>
      <p:bldP spid="5"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900" y="7457552"/>
            <a:ext cx="1752600" cy="2778348"/>
          </a:xfrm>
          <a:prstGeom prst="rect">
            <a:avLst/>
          </a:prstGeom>
        </p:spPr>
      </p:pic>
      <p:pic>
        <p:nvPicPr>
          <p:cNvPr id="4" name="Hình ảnh 3">
            <a:extLst>
              <a:ext uri="{FF2B5EF4-FFF2-40B4-BE49-F238E27FC236}">
                <a16:creationId xmlns:a16="http://schemas.microsoft.com/office/drawing/2014/main" id="{548D925F-C6CA-81E2-69FD-6C870E80961F}"/>
              </a:ext>
            </a:extLst>
          </p:cNvPr>
          <p:cNvPicPr>
            <a:picLocks noChangeAspect="1"/>
          </p:cNvPicPr>
          <p:nvPr/>
        </p:nvPicPr>
        <p:blipFill>
          <a:blip r:embed="rId7"/>
          <a:stretch>
            <a:fillRect/>
          </a:stretch>
        </p:blipFill>
        <p:spPr>
          <a:xfrm>
            <a:off x="3048000" y="2781300"/>
            <a:ext cx="14730454" cy="3380852"/>
          </a:xfrm>
          <a:prstGeom prst="rect">
            <a:avLst/>
          </a:prstGeom>
        </p:spPr>
      </p:pic>
      <p:sp>
        <p:nvSpPr>
          <p:cNvPr id="5" name="Hình chữ nhật 4">
            <a:extLst>
              <a:ext uri="{FF2B5EF4-FFF2-40B4-BE49-F238E27FC236}">
                <a16:creationId xmlns:a16="http://schemas.microsoft.com/office/drawing/2014/main" id="{1C8E74B4-17C3-44F8-068C-13D9B4768772}"/>
              </a:ext>
            </a:extLst>
          </p:cNvPr>
          <p:cNvSpPr/>
          <p:nvPr/>
        </p:nvSpPr>
        <p:spPr>
          <a:xfrm>
            <a:off x="1200380" y="1616633"/>
            <a:ext cx="36952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Nối c</a:t>
            </a:r>
            <a:r>
              <a:rPr kumimoji="0" lang="vi-VN"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âu 7+8</a:t>
            </a:r>
          </a:p>
        </p:txBody>
      </p:sp>
      <p:sp>
        <p:nvSpPr>
          <p:cNvPr id="6" name="Hộp Văn bản 5">
            <a:extLst>
              <a:ext uri="{FF2B5EF4-FFF2-40B4-BE49-F238E27FC236}">
                <a16:creationId xmlns:a16="http://schemas.microsoft.com/office/drawing/2014/main" id="{76773E31-DAE9-F495-0900-78CFBBA9312C}"/>
              </a:ext>
            </a:extLst>
          </p:cNvPr>
          <p:cNvSpPr txBox="1"/>
          <p:nvPr/>
        </p:nvSpPr>
        <p:spPr>
          <a:xfrm>
            <a:off x="3581400" y="4076700"/>
            <a:ext cx="144018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Ngàn             lời           ca         chúng        em     tặng    thầy    cô.</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10" name="Hộp Văn bản 9">
            <a:extLst>
              <a:ext uri="{FF2B5EF4-FFF2-40B4-BE49-F238E27FC236}">
                <a16:creationId xmlns:a16="http://schemas.microsoft.com/office/drawing/2014/main" id="{FC82F6A0-C72F-925E-6DA6-206A070BB49B}"/>
              </a:ext>
            </a:extLst>
          </p:cNvPr>
          <p:cNvSpPr txBox="1"/>
          <p:nvPr/>
        </p:nvSpPr>
        <p:spPr>
          <a:xfrm>
            <a:off x="4191000" y="5912217"/>
            <a:ext cx="132588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Lòng      yêu    quý       của      học    trò   chúng  em.</a:t>
            </a:r>
          </a:p>
        </p:txBody>
      </p:sp>
      <p:pic>
        <p:nvPicPr>
          <p:cNvPr id="3" name="Picture 3">
            <a:extLst>
              <a:ext uri="{FF2B5EF4-FFF2-40B4-BE49-F238E27FC236}">
                <a16:creationId xmlns:a16="http://schemas.microsoft.com/office/drawing/2014/main" id="{0B1BD1EA-19EE-7AEC-9FEC-C511FA6961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9" name="Picture 3">
            <a:extLst>
              <a:ext uri="{FF2B5EF4-FFF2-40B4-BE49-F238E27FC236}">
                <a16:creationId xmlns:a16="http://schemas.microsoft.com/office/drawing/2014/main" id="{C14B3E76-5C7D-F907-05B9-4EC845ABC5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1" name="Picture 3">
            <a:extLst>
              <a:ext uri="{FF2B5EF4-FFF2-40B4-BE49-F238E27FC236}">
                <a16:creationId xmlns:a16="http://schemas.microsoft.com/office/drawing/2014/main" id="{087E8220-9F83-3B33-B267-3D2B9A4EB1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2" name="VII-VIII">
            <a:hlinkClick r:id="" action="ppaction://media"/>
            <a:extLst>
              <a:ext uri="{FF2B5EF4-FFF2-40B4-BE49-F238E27FC236}">
                <a16:creationId xmlns:a16="http://schemas.microsoft.com/office/drawing/2014/main" id="{8917810B-BC67-5204-733B-779E5BF020B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92199" y="1380028"/>
            <a:ext cx="849941" cy="849941"/>
          </a:xfrm>
          <a:prstGeom prst="rect">
            <a:avLst/>
          </a:prstGeom>
        </p:spPr>
      </p:pic>
      <p:pic>
        <p:nvPicPr>
          <p:cNvPr id="13" name="Picture 3">
            <a:extLst>
              <a:ext uri="{FF2B5EF4-FFF2-40B4-BE49-F238E27FC236}">
                <a16:creationId xmlns:a16="http://schemas.microsoft.com/office/drawing/2014/main" id="{90A0DBB1-B85A-44F0-88C8-512C5787B4ED}"/>
              </a:ext>
            </a:extLst>
          </p:cNvPr>
          <p:cNvPicPr>
            <a:picLocks noChangeAspect="1"/>
          </p:cNvPicPr>
          <p:nvPr/>
        </p:nvPicPr>
        <p:blipFill>
          <a:blip r:embed="rId11"/>
          <a:srcRect/>
          <a:stretch>
            <a:fillRect/>
          </a:stretch>
        </p:blipFill>
        <p:spPr>
          <a:xfrm flipH="1">
            <a:off x="457200" y="-234579"/>
            <a:ext cx="2836643" cy="1943100"/>
          </a:xfrm>
          <a:prstGeom prst="rect">
            <a:avLst/>
          </a:prstGeom>
        </p:spPr>
      </p:pic>
    </p:spTree>
    <p:extLst>
      <p:ext uri="{BB962C8B-B14F-4D97-AF65-F5344CB8AC3E}">
        <p14:creationId xmlns:p14="http://schemas.microsoft.com/office/powerpoint/2010/main" val="227870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911"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5" grpId="0"/>
      <p:bldP spid="6"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4"/>
          <a:srcRect/>
          <a:stretch>
            <a:fillRect/>
          </a:stretch>
        </p:blipFill>
        <p:spPr>
          <a:xfrm>
            <a:off x="16998787" y="-10982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5400" y="7508652"/>
            <a:ext cx="1752600" cy="2778348"/>
          </a:xfrm>
          <a:prstGeom prst="rect">
            <a:avLst/>
          </a:prstGeom>
        </p:spPr>
      </p:pic>
      <p:pic>
        <p:nvPicPr>
          <p:cNvPr id="4" name="Hình ảnh 3">
            <a:extLst>
              <a:ext uri="{FF2B5EF4-FFF2-40B4-BE49-F238E27FC236}">
                <a16:creationId xmlns:a16="http://schemas.microsoft.com/office/drawing/2014/main" id="{0662DB1F-449F-2827-E7BB-82F15B2BDC9F}"/>
              </a:ext>
            </a:extLst>
          </p:cNvPr>
          <p:cNvPicPr>
            <a:picLocks noChangeAspect="1"/>
          </p:cNvPicPr>
          <p:nvPr/>
        </p:nvPicPr>
        <p:blipFill>
          <a:blip r:embed="rId6"/>
          <a:stretch>
            <a:fillRect/>
          </a:stretch>
        </p:blipFill>
        <p:spPr>
          <a:xfrm>
            <a:off x="762000" y="718581"/>
            <a:ext cx="16306800" cy="9280038"/>
          </a:xfrm>
          <a:prstGeom prst="rect">
            <a:avLst/>
          </a:prstGeom>
        </p:spPr>
      </p:pic>
      <p:sp>
        <p:nvSpPr>
          <p:cNvPr id="5" name="Hình chữ nhật 4">
            <a:extLst>
              <a:ext uri="{FF2B5EF4-FFF2-40B4-BE49-F238E27FC236}">
                <a16:creationId xmlns:a16="http://schemas.microsoft.com/office/drawing/2014/main" id="{F2B24315-B904-0ED1-E1B9-CC246C94081B}"/>
              </a:ext>
            </a:extLst>
          </p:cNvPr>
          <p:cNvSpPr/>
          <p:nvPr/>
        </p:nvSpPr>
        <p:spPr>
          <a:xfrm>
            <a:off x="-1052557" y="-50512"/>
            <a:ext cx="5907107" cy="707886"/>
          </a:xfrm>
          <a:prstGeom prst="rect">
            <a:avLst/>
          </a:prstGeom>
          <a:noFill/>
        </p:spPr>
        <p:txBody>
          <a:bodyPr wrap="square" lIns="91440" tIns="45720" rIns="91440" bIns="45720">
            <a:spAutoFit/>
          </a:bodyPr>
          <a:lstStyle/>
          <a:p>
            <a:pPr algn="ctr"/>
            <a:r>
              <a:rPr lang="vi-VN" sz="4000" b="1" u="sng" dirty="0">
                <a:ln w="0"/>
                <a:solidFill>
                  <a:srgbClr val="FF0000"/>
                </a:solidFill>
                <a:effectLst>
                  <a:outerShdw blurRad="38100" dist="19050" dir="2700000" algn="tl" rotWithShape="0">
                    <a:schemeClr val="dk1">
                      <a:alpha val="40000"/>
                    </a:schemeClr>
                  </a:outerShdw>
                </a:effectLst>
                <a:latin typeface="+mj-lt"/>
              </a:rPr>
              <a:t>Ghép lời 1</a:t>
            </a:r>
            <a:endParaRPr lang="vi-VN" sz="4000" b="1" u="sng"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2" name="Hộp Văn bản 1">
            <a:extLst>
              <a:ext uri="{FF2B5EF4-FFF2-40B4-BE49-F238E27FC236}">
                <a16:creationId xmlns:a16="http://schemas.microsoft.com/office/drawing/2014/main" id="{CF5A9BB4-8ACE-44A4-9E59-D11CA728833D}"/>
              </a:ext>
            </a:extLst>
          </p:cNvPr>
          <p:cNvSpPr txBox="1"/>
          <p:nvPr/>
        </p:nvSpPr>
        <p:spPr>
          <a:xfrm>
            <a:off x="3429000" y="1612776"/>
            <a:ext cx="14097000" cy="1077218"/>
          </a:xfrm>
          <a:prstGeom prst="rect">
            <a:avLst/>
          </a:prstGeom>
          <a:noFill/>
        </p:spPr>
        <p:txBody>
          <a:bodyPr wrap="square">
            <a:spAutoFit/>
          </a:bodyPr>
          <a:lstStyle/>
          <a:p>
            <a:r>
              <a:rPr lang="vi-VN" sz="3200" dirty="0">
                <a:latin typeface="+mj-lt"/>
              </a:rPr>
              <a:t> Nếu         em         là         họa             sĩ.               Em        sẽ         vẽ        bức   </a:t>
            </a:r>
            <a:br>
              <a:rPr lang="vi-VN" sz="3200" dirty="0">
                <a:latin typeface="+mj-lt"/>
              </a:rPr>
            </a:br>
            <a:endParaRPr lang="vi-VN" sz="3200" dirty="0">
              <a:latin typeface="+mj-lt"/>
            </a:endParaRPr>
          </a:p>
        </p:txBody>
      </p:sp>
      <p:sp>
        <p:nvSpPr>
          <p:cNvPr id="3" name="Hộp Văn bản 2">
            <a:extLst>
              <a:ext uri="{FF2B5EF4-FFF2-40B4-BE49-F238E27FC236}">
                <a16:creationId xmlns:a16="http://schemas.microsoft.com/office/drawing/2014/main" id="{9290AC36-7218-2783-4C9B-69EC7F15E04E}"/>
              </a:ext>
            </a:extLst>
          </p:cNvPr>
          <p:cNvSpPr txBox="1"/>
          <p:nvPr/>
        </p:nvSpPr>
        <p:spPr>
          <a:xfrm>
            <a:off x="1892032" y="2907302"/>
            <a:ext cx="14262368" cy="1077218"/>
          </a:xfrm>
          <a:prstGeom prst="rect">
            <a:avLst/>
          </a:prstGeom>
          <a:noFill/>
        </p:spPr>
        <p:txBody>
          <a:bodyPr wrap="square">
            <a:spAutoFit/>
          </a:bodyPr>
          <a:lstStyle/>
          <a:p>
            <a:r>
              <a:rPr lang="vi-VN" sz="3200" dirty="0">
                <a:latin typeface="+mj-lt"/>
              </a:rPr>
              <a:t>Tranh.     Mang  dáng    hình   thầy     cô.          Trên       bục  giảng  trường lớp.</a:t>
            </a:r>
            <a:br>
              <a:rPr lang="vi-VN" sz="3200" dirty="0">
                <a:latin typeface="+mj-lt"/>
              </a:rPr>
            </a:br>
            <a:endParaRPr lang="vi-VN" sz="3200" dirty="0">
              <a:latin typeface="+mj-lt"/>
            </a:endParaRPr>
          </a:p>
        </p:txBody>
      </p:sp>
      <p:sp>
        <p:nvSpPr>
          <p:cNvPr id="6" name="Hộp Văn bản 5">
            <a:extLst>
              <a:ext uri="{FF2B5EF4-FFF2-40B4-BE49-F238E27FC236}">
                <a16:creationId xmlns:a16="http://schemas.microsoft.com/office/drawing/2014/main" id="{B589F7AD-33F7-72A3-9367-3DA602DDA258}"/>
              </a:ext>
            </a:extLst>
          </p:cNvPr>
          <p:cNvSpPr txBox="1"/>
          <p:nvPr/>
        </p:nvSpPr>
        <p:spPr>
          <a:xfrm>
            <a:off x="4483741" y="4319520"/>
            <a:ext cx="12051659" cy="584775"/>
          </a:xfrm>
          <a:prstGeom prst="rect">
            <a:avLst/>
          </a:prstGeom>
          <a:noFill/>
        </p:spPr>
        <p:txBody>
          <a:bodyPr wrap="square">
            <a:spAutoFit/>
          </a:bodyPr>
          <a:lstStyle/>
          <a:p>
            <a:r>
              <a:rPr lang="vi-VN" sz="3200" dirty="0">
                <a:latin typeface="+mj-lt"/>
              </a:rPr>
              <a:t>Nếu        em       là        thi             sĩ                em        sẽ       viết      bài</a:t>
            </a:r>
          </a:p>
        </p:txBody>
      </p:sp>
      <p:sp>
        <p:nvSpPr>
          <p:cNvPr id="9" name="Hộp Văn bản 8">
            <a:extLst>
              <a:ext uri="{FF2B5EF4-FFF2-40B4-BE49-F238E27FC236}">
                <a16:creationId xmlns:a16="http://schemas.microsoft.com/office/drawing/2014/main" id="{090CA42C-6486-8A17-F28F-CFC73C9F7036}"/>
              </a:ext>
            </a:extLst>
          </p:cNvPr>
          <p:cNvSpPr txBox="1"/>
          <p:nvPr/>
        </p:nvSpPr>
        <p:spPr>
          <a:xfrm>
            <a:off x="1900997" y="5673388"/>
            <a:ext cx="13612904" cy="584775"/>
          </a:xfrm>
          <a:prstGeom prst="rect">
            <a:avLst/>
          </a:prstGeom>
          <a:noFill/>
        </p:spPr>
        <p:txBody>
          <a:bodyPr wrap="square">
            <a:spAutoFit/>
          </a:bodyPr>
          <a:lstStyle/>
          <a:p>
            <a:r>
              <a:rPr lang="vi-VN" sz="3200" dirty="0">
                <a:latin typeface="+mj-lt"/>
              </a:rPr>
              <a:t> thơ.    Lòng  biết  ơn   thầy    cô,       dìu     dắt   em  nên  người</a:t>
            </a:r>
            <a:r>
              <a:rPr lang="vi-VN" sz="1800" dirty="0"/>
              <a:t>.</a:t>
            </a:r>
            <a:endParaRPr lang="vi-VN" dirty="0"/>
          </a:p>
        </p:txBody>
      </p:sp>
      <p:sp>
        <p:nvSpPr>
          <p:cNvPr id="10" name="Hộp Văn bản 9">
            <a:extLst>
              <a:ext uri="{FF2B5EF4-FFF2-40B4-BE49-F238E27FC236}">
                <a16:creationId xmlns:a16="http://schemas.microsoft.com/office/drawing/2014/main" id="{F282B2CA-2A3E-B538-BCB5-E429B1E39A4C}"/>
              </a:ext>
            </a:extLst>
          </p:cNvPr>
          <p:cNvSpPr txBox="1"/>
          <p:nvPr/>
        </p:nvSpPr>
        <p:spPr>
          <a:xfrm>
            <a:off x="1900997" y="6996620"/>
            <a:ext cx="15510703" cy="584775"/>
          </a:xfrm>
          <a:prstGeom prst="rect">
            <a:avLst/>
          </a:prstGeom>
          <a:noFill/>
        </p:spPr>
        <p:txBody>
          <a:bodyPr wrap="square">
            <a:spAutoFit/>
          </a:bodyPr>
          <a:lstStyle/>
          <a:p>
            <a:r>
              <a:rPr lang="vi-VN" sz="2800" dirty="0">
                <a:latin typeface="+mj-lt"/>
              </a:rPr>
              <a:t> </a:t>
            </a:r>
            <a:r>
              <a:rPr lang="vi-VN" sz="3200" dirty="0">
                <a:latin typeface="+mj-lt"/>
              </a:rPr>
              <a:t>Em  không quên những  lời của thầy  cô.          Đem cho   em    biết   bao điều mới lạ</a:t>
            </a:r>
            <a:r>
              <a:rPr lang="vi-VN" sz="2800" dirty="0">
                <a:latin typeface="+mj-lt"/>
              </a:rPr>
              <a:t>.</a:t>
            </a:r>
          </a:p>
        </p:txBody>
      </p:sp>
      <p:sp>
        <p:nvSpPr>
          <p:cNvPr id="11" name="Hộp Văn bản 10">
            <a:extLst>
              <a:ext uri="{FF2B5EF4-FFF2-40B4-BE49-F238E27FC236}">
                <a16:creationId xmlns:a16="http://schemas.microsoft.com/office/drawing/2014/main" id="{66FEFED1-D909-2D68-0CF8-6EC905C5C90A}"/>
              </a:ext>
            </a:extLst>
          </p:cNvPr>
          <p:cNvSpPr txBox="1"/>
          <p:nvPr/>
        </p:nvSpPr>
        <p:spPr>
          <a:xfrm>
            <a:off x="1558097" y="8268781"/>
            <a:ext cx="15510703" cy="861774"/>
          </a:xfrm>
          <a:prstGeom prst="rect">
            <a:avLst/>
          </a:prstGeom>
          <a:noFill/>
        </p:spPr>
        <p:txBody>
          <a:bodyPr wrap="square">
            <a:spAutoFit/>
          </a:bodyPr>
          <a:lstStyle/>
          <a:p>
            <a:r>
              <a:rPr lang="vi-VN" sz="3200" dirty="0">
                <a:latin typeface="+mj-lt"/>
              </a:rPr>
              <a:t>      Ngàn             lời           ca                chúng        em     tặng      thầy       cô.</a:t>
            </a:r>
            <a:br>
              <a:rPr lang="vi-VN" sz="1800" dirty="0"/>
            </a:br>
            <a:r>
              <a:rPr lang="vi-VN" sz="1800" dirty="0"/>
              <a:t> </a:t>
            </a:r>
            <a:endParaRPr lang="vi-VN" dirty="0"/>
          </a:p>
        </p:txBody>
      </p:sp>
      <p:sp>
        <p:nvSpPr>
          <p:cNvPr id="12" name="Hộp Văn bản 11">
            <a:extLst>
              <a:ext uri="{FF2B5EF4-FFF2-40B4-BE49-F238E27FC236}">
                <a16:creationId xmlns:a16="http://schemas.microsoft.com/office/drawing/2014/main" id="{CCACAE8C-EDF6-77F4-4552-02D6ABBCB830}"/>
              </a:ext>
            </a:extLst>
          </p:cNvPr>
          <p:cNvSpPr txBox="1"/>
          <p:nvPr/>
        </p:nvSpPr>
        <p:spPr>
          <a:xfrm>
            <a:off x="1892032" y="9459166"/>
            <a:ext cx="14595612" cy="861774"/>
          </a:xfrm>
          <a:prstGeom prst="rect">
            <a:avLst/>
          </a:prstGeom>
          <a:noFill/>
        </p:spPr>
        <p:txBody>
          <a:bodyPr wrap="square">
            <a:spAutoFit/>
          </a:bodyPr>
          <a:lstStyle/>
          <a:p>
            <a:br>
              <a:rPr lang="vi-VN" sz="1800" dirty="0"/>
            </a:br>
            <a:r>
              <a:rPr lang="vi-VN" sz="3200" dirty="0">
                <a:latin typeface="+mj-lt"/>
              </a:rPr>
              <a:t>  Lòng       yêu      quý         của      học    trò    chúng    em.</a:t>
            </a:r>
          </a:p>
        </p:txBody>
      </p:sp>
      <p:sp>
        <p:nvSpPr>
          <p:cNvPr id="13" name="Hình chữ nhật 12">
            <a:extLst>
              <a:ext uri="{FF2B5EF4-FFF2-40B4-BE49-F238E27FC236}">
                <a16:creationId xmlns:a16="http://schemas.microsoft.com/office/drawing/2014/main" id="{FB5930AA-FA9E-3A7D-57A2-A0677A76E327}"/>
              </a:ext>
            </a:extLst>
          </p:cNvPr>
          <p:cNvSpPr/>
          <p:nvPr/>
        </p:nvSpPr>
        <p:spPr>
          <a:xfrm>
            <a:off x="5029200" y="103850"/>
            <a:ext cx="5907107" cy="769441"/>
          </a:xfrm>
          <a:prstGeom prst="rect">
            <a:avLst/>
          </a:prstGeom>
          <a:noFill/>
        </p:spPr>
        <p:txBody>
          <a:bodyPr wrap="square" lIns="91440" tIns="45720" rIns="91440" bIns="45720">
            <a:spAutoFit/>
          </a:bodyPr>
          <a:lstStyle/>
          <a:p>
            <a:pPr algn="ctr"/>
            <a:r>
              <a:rPr lang="vi-VN" sz="4400" b="1" dirty="0">
                <a:ln w="0"/>
                <a:solidFill>
                  <a:srgbClr val="002060"/>
                </a:solidFill>
                <a:effectLst>
                  <a:outerShdw blurRad="38100" dist="19050" dir="2700000" algn="tl" rotWithShape="0">
                    <a:schemeClr val="dk1">
                      <a:alpha val="40000"/>
                    </a:schemeClr>
                  </a:outerShdw>
                </a:effectLst>
                <a:latin typeface="+mj-lt"/>
              </a:rPr>
              <a:t>Nếu em là…</a:t>
            </a:r>
            <a:endParaRPr lang="vi-VN" sz="4400" b="1" cap="none" spc="0" dirty="0">
              <a:ln w="0"/>
              <a:solidFill>
                <a:srgbClr val="002060"/>
              </a:solidFill>
              <a:effectLst>
                <a:outerShdw blurRad="38100" dist="19050" dir="2700000" algn="tl" rotWithShape="0">
                  <a:schemeClr val="dk1">
                    <a:alpha val="40000"/>
                  </a:schemeClr>
                </a:outerShdw>
              </a:effectLst>
              <a:latin typeface="+mj-lt"/>
            </a:endParaRPr>
          </a:p>
        </p:txBody>
      </p:sp>
      <p:sp>
        <p:nvSpPr>
          <p:cNvPr id="14" name="Hình chữ nhật 13">
            <a:extLst>
              <a:ext uri="{FF2B5EF4-FFF2-40B4-BE49-F238E27FC236}">
                <a16:creationId xmlns:a16="http://schemas.microsoft.com/office/drawing/2014/main" id="{42E012B8-A339-864A-D0A7-100A6923EA05}"/>
              </a:ext>
            </a:extLst>
          </p:cNvPr>
          <p:cNvSpPr/>
          <p:nvPr/>
        </p:nvSpPr>
        <p:spPr>
          <a:xfrm>
            <a:off x="11110957" y="258212"/>
            <a:ext cx="5907107" cy="461665"/>
          </a:xfrm>
          <a:prstGeom prst="rect">
            <a:avLst/>
          </a:prstGeom>
          <a:noFill/>
        </p:spPr>
        <p:txBody>
          <a:bodyPr wrap="square" lIns="91440" tIns="45720" rIns="91440" bIns="45720">
            <a:spAutoFit/>
          </a:bodyPr>
          <a:lstStyle/>
          <a:p>
            <a:pPr algn="ctr"/>
            <a:r>
              <a:rPr lang="vi-VN" sz="2400" i="1" dirty="0">
                <a:ln w="0"/>
                <a:solidFill>
                  <a:srgbClr val="002060"/>
                </a:solidFill>
                <a:effectLst>
                  <a:outerShdw blurRad="38100" dist="19050" dir="2700000" algn="tl" rotWithShape="0">
                    <a:schemeClr val="dk1">
                      <a:alpha val="40000"/>
                    </a:schemeClr>
                  </a:outerShdw>
                </a:effectLst>
                <a:latin typeface="+mj-lt"/>
              </a:rPr>
              <a:t>Nhạc và lời: Trương Quang Lục</a:t>
            </a:r>
            <a:endParaRPr lang="vi-VN" sz="2400" i="1" cap="none" spc="0" dirty="0">
              <a:ln w="0"/>
              <a:solidFill>
                <a:srgbClr val="002060"/>
              </a:solidFill>
              <a:effectLst>
                <a:outerShdw blurRad="38100" dist="19050" dir="2700000" algn="tl" rotWithShape="0">
                  <a:schemeClr val="dk1">
                    <a:alpha val="40000"/>
                  </a:schemeClr>
                </a:outerShdw>
              </a:effectLst>
              <a:latin typeface="+mj-lt"/>
            </a:endParaRPr>
          </a:p>
        </p:txBody>
      </p:sp>
      <p:pic>
        <p:nvPicPr>
          <p:cNvPr id="15" name="LOI I">
            <a:hlinkClick r:id="" action="ppaction://media"/>
            <a:extLst>
              <a:ext uri="{FF2B5EF4-FFF2-40B4-BE49-F238E27FC236}">
                <a16:creationId xmlns:a16="http://schemas.microsoft.com/office/drawing/2014/main" id="{FC6C8F30-1D38-AEE2-B543-A47EA2E2D9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7062" y="1113812"/>
            <a:ext cx="893996" cy="893996"/>
          </a:xfrm>
          <a:prstGeom prst="rect">
            <a:avLst/>
          </a:prstGeom>
        </p:spPr>
      </p:pic>
    </p:spTree>
    <p:extLst>
      <p:ext uri="{BB962C8B-B14F-4D97-AF65-F5344CB8AC3E}">
        <p14:creationId xmlns:p14="http://schemas.microsoft.com/office/powerpoint/2010/main" val="1574811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77"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4"/>
          <a:srcRect/>
          <a:stretch>
            <a:fillRect/>
          </a:stretch>
        </p:blipFill>
        <p:spPr>
          <a:xfrm>
            <a:off x="16154400" y="-266700"/>
            <a:ext cx="3136259" cy="2532529"/>
          </a:xfrm>
          <a:prstGeom prst="rect">
            <a:avLst/>
          </a:prstGeom>
        </p:spPr>
      </p:pic>
      <p:pic>
        <p:nvPicPr>
          <p:cNvPr id="4" name="Hình ảnh 3">
            <a:extLst>
              <a:ext uri="{FF2B5EF4-FFF2-40B4-BE49-F238E27FC236}">
                <a16:creationId xmlns:a16="http://schemas.microsoft.com/office/drawing/2014/main" id="{07B3BF8E-90B4-1FDB-B72C-0F98A17460FC}"/>
              </a:ext>
            </a:extLst>
          </p:cNvPr>
          <p:cNvPicPr>
            <a:picLocks noChangeAspect="1"/>
          </p:cNvPicPr>
          <p:nvPr/>
        </p:nvPicPr>
        <p:blipFill>
          <a:blip r:embed="rId5"/>
          <a:stretch>
            <a:fillRect/>
          </a:stretch>
        </p:blipFill>
        <p:spPr>
          <a:xfrm>
            <a:off x="914400" y="1114973"/>
            <a:ext cx="16992600" cy="7152727"/>
          </a:xfrm>
          <a:prstGeom prst="rect">
            <a:avLst/>
          </a:prstGeom>
        </p:spPr>
      </p:pic>
      <p:pic>
        <p:nvPicPr>
          <p:cNvPr id="6" name="Hình ảnh 5">
            <a:extLst>
              <a:ext uri="{FF2B5EF4-FFF2-40B4-BE49-F238E27FC236}">
                <a16:creationId xmlns:a16="http://schemas.microsoft.com/office/drawing/2014/main" id="{921DDF0A-76F7-0A6A-63E9-AF641F8859F2}"/>
              </a:ext>
            </a:extLst>
          </p:cNvPr>
          <p:cNvPicPr>
            <a:picLocks noChangeAspect="1"/>
          </p:cNvPicPr>
          <p:nvPr/>
        </p:nvPicPr>
        <p:blipFill>
          <a:blip r:embed="rId6"/>
          <a:stretch>
            <a:fillRect/>
          </a:stretch>
        </p:blipFill>
        <p:spPr>
          <a:xfrm>
            <a:off x="1066801" y="8562403"/>
            <a:ext cx="16840199" cy="1066799"/>
          </a:xfrm>
          <a:prstGeom prst="rect">
            <a:avLst/>
          </a:prstGeom>
        </p:spPr>
      </p:pic>
      <p:sp>
        <p:nvSpPr>
          <p:cNvPr id="17" name="Hộp Văn bản 16">
            <a:extLst>
              <a:ext uri="{FF2B5EF4-FFF2-40B4-BE49-F238E27FC236}">
                <a16:creationId xmlns:a16="http://schemas.microsoft.com/office/drawing/2014/main" id="{7AFE0EB9-D452-27C7-C423-F05A5A4D6A4F}"/>
              </a:ext>
            </a:extLst>
          </p:cNvPr>
          <p:cNvSpPr txBox="1"/>
          <p:nvPr/>
        </p:nvSpPr>
        <p:spPr>
          <a:xfrm>
            <a:off x="3505200" y="1812085"/>
            <a:ext cx="14554200" cy="523220"/>
          </a:xfrm>
          <a:prstGeom prst="rect">
            <a:avLst/>
          </a:prstGeom>
          <a:noFill/>
        </p:spPr>
        <p:txBody>
          <a:bodyPr wrap="square">
            <a:spAutoFit/>
          </a:bodyPr>
          <a:lstStyle/>
          <a:p>
            <a:r>
              <a:rPr lang="vi-VN" sz="2800" dirty="0">
                <a:latin typeface="+mj-lt"/>
              </a:rPr>
              <a:t>   Nếu               em          là        nhạc                sĩ                      em           sẽ        viết        khúc</a:t>
            </a:r>
          </a:p>
        </p:txBody>
      </p:sp>
      <p:sp>
        <p:nvSpPr>
          <p:cNvPr id="19" name="Hộp Văn bản 18">
            <a:extLst>
              <a:ext uri="{FF2B5EF4-FFF2-40B4-BE49-F238E27FC236}">
                <a16:creationId xmlns:a16="http://schemas.microsoft.com/office/drawing/2014/main" id="{F180AAE3-B181-741A-9A1A-5917D3935543}"/>
              </a:ext>
            </a:extLst>
          </p:cNvPr>
          <p:cNvSpPr txBox="1"/>
          <p:nvPr/>
        </p:nvSpPr>
        <p:spPr>
          <a:xfrm>
            <a:off x="2057400" y="2770807"/>
            <a:ext cx="16611600" cy="523220"/>
          </a:xfrm>
          <a:prstGeom prst="rect">
            <a:avLst/>
          </a:prstGeom>
          <a:noFill/>
        </p:spPr>
        <p:txBody>
          <a:bodyPr wrap="square">
            <a:spAutoFit/>
          </a:bodyPr>
          <a:lstStyle/>
          <a:p>
            <a:r>
              <a:rPr lang="vi-VN" sz="2800" dirty="0">
                <a:latin typeface="+mj-lt"/>
              </a:rPr>
              <a:t>   ca.            Đem         tấm       lòng    đàn        em             đến        thầy       cô      yêu        quý</a:t>
            </a:r>
          </a:p>
        </p:txBody>
      </p:sp>
      <p:sp>
        <p:nvSpPr>
          <p:cNvPr id="21" name="Hộp Văn bản 20">
            <a:extLst>
              <a:ext uri="{FF2B5EF4-FFF2-40B4-BE49-F238E27FC236}">
                <a16:creationId xmlns:a16="http://schemas.microsoft.com/office/drawing/2014/main" id="{BC932241-D960-BFE5-7306-CCCD9A094243}"/>
              </a:ext>
            </a:extLst>
          </p:cNvPr>
          <p:cNvSpPr txBox="1"/>
          <p:nvPr/>
        </p:nvSpPr>
        <p:spPr>
          <a:xfrm>
            <a:off x="4800600" y="3832204"/>
            <a:ext cx="16611600" cy="523220"/>
          </a:xfrm>
          <a:prstGeom prst="rect">
            <a:avLst/>
          </a:prstGeom>
          <a:noFill/>
        </p:spPr>
        <p:txBody>
          <a:bodyPr wrap="square">
            <a:spAutoFit/>
          </a:bodyPr>
          <a:lstStyle/>
          <a:p>
            <a:r>
              <a:rPr lang="vi-VN" sz="2800" dirty="0">
                <a:latin typeface="+mj-lt"/>
              </a:rPr>
              <a:t> Nếu          em          là         văn                 sĩ                  em          sẽ        viết          bài</a:t>
            </a:r>
          </a:p>
        </p:txBody>
      </p:sp>
      <p:sp>
        <p:nvSpPr>
          <p:cNvPr id="23" name="Hộp Văn bản 22">
            <a:extLst>
              <a:ext uri="{FF2B5EF4-FFF2-40B4-BE49-F238E27FC236}">
                <a16:creationId xmlns:a16="http://schemas.microsoft.com/office/drawing/2014/main" id="{75E86DBF-19BE-C18F-AC9C-B3A99D09670B}"/>
              </a:ext>
            </a:extLst>
          </p:cNvPr>
          <p:cNvSpPr txBox="1"/>
          <p:nvPr/>
        </p:nvSpPr>
        <p:spPr>
          <a:xfrm>
            <a:off x="2286000" y="4826604"/>
            <a:ext cx="13769788" cy="523220"/>
          </a:xfrm>
          <a:prstGeom prst="rect">
            <a:avLst/>
          </a:prstGeom>
          <a:noFill/>
        </p:spPr>
        <p:txBody>
          <a:bodyPr wrap="square">
            <a:spAutoFit/>
          </a:bodyPr>
          <a:lstStyle/>
          <a:p>
            <a:r>
              <a:rPr lang="vi-VN" sz="2800" dirty="0">
                <a:latin typeface="+mj-lt"/>
              </a:rPr>
              <a:t>văn.         Về     tấm     gương thầy cô,           người sáng không phai    mờ.</a:t>
            </a:r>
          </a:p>
        </p:txBody>
      </p:sp>
      <p:sp>
        <p:nvSpPr>
          <p:cNvPr id="25" name="Hộp Văn bản 24">
            <a:extLst>
              <a:ext uri="{FF2B5EF4-FFF2-40B4-BE49-F238E27FC236}">
                <a16:creationId xmlns:a16="http://schemas.microsoft.com/office/drawing/2014/main" id="{FB05F623-158B-AA01-0B22-6AC8B85303CD}"/>
              </a:ext>
            </a:extLst>
          </p:cNvPr>
          <p:cNvSpPr txBox="1"/>
          <p:nvPr/>
        </p:nvSpPr>
        <p:spPr>
          <a:xfrm>
            <a:off x="2543042" y="5921799"/>
            <a:ext cx="14830557" cy="523220"/>
          </a:xfrm>
          <a:prstGeom prst="rect">
            <a:avLst/>
          </a:prstGeom>
          <a:noFill/>
        </p:spPr>
        <p:txBody>
          <a:bodyPr wrap="square">
            <a:spAutoFit/>
          </a:bodyPr>
          <a:lstStyle/>
          <a:p>
            <a:r>
              <a:rPr lang="vi-VN" sz="2800" dirty="0">
                <a:latin typeface="+mj-lt"/>
              </a:rPr>
              <a:t>Em    không quên những   lời  của thầy    cô               đem     cho     em    biết     bao điều mới     lạ</a:t>
            </a:r>
            <a:endParaRPr lang="vi-VN" sz="2800" dirty="0"/>
          </a:p>
        </p:txBody>
      </p:sp>
      <p:sp>
        <p:nvSpPr>
          <p:cNvPr id="27" name="Hộp Văn bản 26">
            <a:extLst>
              <a:ext uri="{FF2B5EF4-FFF2-40B4-BE49-F238E27FC236}">
                <a16:creationId xmlns:a16="http://schemas.microsoft.com/office/drawing/2014/main" id="{52E89C6D-55BD-A9CC-CD18-98F30CB37A06}"/>
              </a:ext>
            </a:extLst>
          </p:cNvPr>
          <p:cNvSpPr txBox="1"/>
          <p:nvPr/>
        </p:nvSpPr>
        <p:spPr>
          <a:xfrm>
            <a:off x="2543042" y="6993767"/>
            <a:ext cx="15897357" cy="523220"/>
          </a:xfrm>
          <a:prstGeom prst="rect">
            <a:avLst/>
          </a:prstGeom>
          <a:noFill/>
        </p:spPr>
        <p:txBody>
          <a:bodyPr wrap="square">
            <a:spAutoFit/>
          </a:bodyPr>
          <a:lstStyle/>
          <a:p>
            <a:r>
              <a:rPr lang="vi-VN" sz="1800" dirty="0">
                <a:latin typeface="+mj-lt"/>
              </a:rPr>
              <a:t> </a:t>
            </a:r>
            <a:r>
              <a:rPr lang="vi-VN" sz="2800" dirty="0">
                <a:latin typeface="+mj-lt"/>
              </a:rPr>
              <a:t>Ngàn                lời              ca                 chúng            em       tặng         thầy          cô</a:t>
            </a:r>
            <a:endParaRPr lang="vi-VN" sz="2800" dirty="0"/>
          </a:p>
        </p:txBody>
      </p:sp>
      <p:sp>
        <p:nvSpPr>
          <p:cNvPr id="29" name="Hộp Văn bản 28">
            <a:extLst>
              <a:ext uri="{FF2B5EF4-FFF2-40B4-BE49-F238E27FC236}">
                <a16:creationId xmlns:a16="http://schemas.microsoft.com/office/drawing/2014/main" id="{C3D918E2-9452-71B1-4863-E5BB28315818}"/>
              </a:ext>
            </a:extLst>
          </p:cNvPr>
          <p:cNvSpPr txBox="1"/>
          <p:nvPr/>
        </p:nvSpPr>
        <p:spPr>
          <a:xfrm>
            <a:off x="2286000" y="8074721"/>
            <a:ext cx="14401800" cy="523220"/>
          </a:xfrm>
          <a:prstGeom prst="rect">
            <a:avLst/>
          </a:prstGeom>
          <a:noFill/>
        </p:spPr>
        <p:txBody>
          <a:bodyPr wrap="square">
            <a:spAutoFit/>
          </a:bodyPr>
          <a:lstStyle/>
          <a:p>
            <a:r>
              <a:rPr lang="vi-VN" sz="2800" dirty="0">
                <a:latin typeface="+mj-lt"/>
              </a:rPr>
              <a:t>  lòng                         yêu                 quý                           của                  học              trò            chúng</a:t>
            </a:r>
            <a:endParaRPr lang="vi-VN" sz="2800" dirty="0"/>
          </a:p>
        </p:txBody>
      </p:sp>
      <p:sp>
        <p:nvSpPr>
          <p:cNvPr id="31" name="Hộp Văn bản 30">
            <a:extLst>
              <a:ext uri="{FF2B5EF4-FFF2-40B4-BE49-F238E27FC236}">
                <a16:creationId xmlns:a16="http://schemas.microsoft.com/office/drawing/2014/main" id="{DD7A338D-CA75-6599-04DD-5826A7FE1F5F}"/>
              </a:ext>
            </a:extLst>
          </p:cNvPr>
          <p:cNvSpPr txBox="1"/>
          <p:nvPr/>
        </p:nvSpPr>
        <p:spPr>
          <a:xfrm>
            <a:off x="2057400" y="9470964"/>
            <a:ext cx="16002000" cy="523220"/>
          </a:xfrm>
          <a:prstGeom prst="rect">
            <a:avLst/>
          </a:prstGeom>
          <a:noFill/>
        </p:spPr>
        <p:txBody>
          <a:bodyPr wrap="square">
            <a:spAutoFit/>
          </a:bodyPr>
          <a:lstStyle/>
          <a:p>
            <a:r>
              <a:rPr lang="vi-VN" sz="2800" dirty="0">
                <a:latin typeface="+mj-lt"/>
              </a:rPr>
              <a:t>…em.                             Dù              năm         tháng           vẫn          ghi      trong      lòng        em.</a:t>
            </a:r>
            <a:endParaRPr lang="vi-VN" sz="2800" dirty="0"/>
          </a:p>
        </p:txBody>
      </p:sp>
      <p:sp>
        <p:nvSpPr>
          <p:cNvPr id="32" name="Hình chữ nhật 31">
            <a:extLst>
              <a:ext uri="{FF2B5EF4-FFF2-40B4-BE49-F238E27FC236}">
                <a16:creationId xmlns:a16="http://schemas.microsoft.com/office/drawing/2014/main" id="{28E3AE21-DB6D-0964-9A11-55BD897A9654}"/>
              </a:ext>
            </a:extLst>
          </p:cNvPr>
          <p:cNvSpPr/>
          <p:nvPr/>
        </p:nvSpPr>
        <p:spPr>
          <a:xfrm>
            <a:off x="-1052557" y="-50512"/>
            <a:ext cx="5907107" cy="707886"/>
          </a:xfrm>
          <a:prstGeom prst="rect">
            <a:avLst/>
          </a:prstGeom>
          <a:noFill/>
        </p:spPr>
        <p:txBody>
          <a:bodyPr wrap="square" lIns="91440" tIns="45720" rIns="91440" bIns="45720">
            <a:spAutoFit/>
          </a:bodyPr>
          <a:lstStyle/>
          <a:p>
            <a:pPr algn="ctr"/>
            <a:r>
              <a:rPr lang="vi-VN" sz="4000" b="1" u="sng" dirty="0">
                <a:ln w="0"/>
                <a:solidFill>
                  <a:srgbClr val="FF0000"/>
                </a:solidFill>
                <a:effectLst>
                  <a:outerShdw blurRad="38100" dist="19050" dir="2700000" algn="tl" rotWithShape="0">
                    <a:schemeClr val="dk1">
                      <a:alpha val="40000"/>
                    </a:schemeClr>
                  </a:outerShdw>
                </a:effectLst>
                <a:latin typeface="+mj-lt"/>
              </a:rPr>
              <a:t>Ghép lời 2</a:t>
            </a:r>
            <a:endParaRPr lang="vi-VN" sz="4000" b="1" u="sng"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33" name="Hình chữ nhật 32">
            <a:extLst>
              <a:ext uri="{FF2B5EF4-FFF2-40B4-BE49-F238E27FC236}">
                <a16:creationId xmlns:a16="http://schemas.microsoft.com/office/drawing/2014/main" id="{9DAA7635-C4F2-5D52-00C6-B03C3A35BB0D}"/>
              </a:ext>
            </a:extLst>
          </p:cNvPr>
          <p:cNvSpPr/>
          <p:nvPr/>
        </p:nvSpPr>
        <p:spPr>
          <a:xfrm>
            <a:off x="5029200" y="103850"/>
            <a:ext cx="5907107" cy="769441"/>
          </a:xfrm>
          <a:prstGeom prst="rect">
            <a:avLst/>
          </a:prstGeom>
          <a:noFill/>
        </p:spPr>
        <p:txBody>
          <a:bodyPr wrap="square" lIns="91440" tIns="45720" rIns="91440" bIns="45720">
            <a:spAutoFit/>
          </a:bodyPr>
          <a:lstStyle/>
          <a:p>
            <a:pPr algn="ctr"/>
            <a:r>
              <a:rPr lang="vi-VN" sz="4400" b="1" dirty="0">
                <a:ln w="0"/>
                <a:solidFill>
                  <a:srgbClr val="002060"/>
                </a:solidFill>
                <a:effectLst>
                  <a:outerShdw blurRad="38100" dist="19050" dir="2700000" algn="tl" rotWithShape="0">
                    <a:schemeClr val="dk1">
                      <a:alpha val="40000"/>
                    </a:schemeClr>
                  </a:outerShdw>
                </a:effectLst>
                <a:latin typeface="+mj-lt"/>
              </a:rPr>
              <a:t>Nếu em là…</a:t>
            </a:r>
            <a:endParaRPr lang="vi-VN" sz="4400" b="1" cap="none" spc="0" dirty="0">
              <a:ln w="0"/>
              <a:solidFill>
                <a:srgbClr val="002060"/>
              </a:solidFill>
              <a:effectLst>
                <a:outerShdw blurRad="38100" dist="19050" dir="2700000" algn="tl" rotWithShape="0">
                  <a:schemeClr val="dk1">
                    <a:alpha val="40000"/>
                  </a:schemeClr>
                </a:outerShdw>
              </a:effectLst>
              <a:latin typeface="+mj-lt"/>
            </a:endParaRPr>
          </a:p>
        </p:txBody>
      </p:sp>
      <p:sp>
        <p:nvSpPr>
          <p:cNvPr id="34" name="Hình chữ nhật 33">
            <a:extLst>
              <a:ext uri="{FF2B5EF4-FFF2-40B4-BE49-F238E27FC236}">
                <a16:creationId xmlns:a16="http://schemas.microsoft.com/office/drawing/2014/main" id="{C4B0EA13-4B67-43B1-9245-4FAB4C2B786A}"/>
              </a:ext>
            </a:extLst>
          </p:cNvPr>
          <p:cNvSpPr/>
          <p:nvPr/>
        </p:nvSpPr>
        <p:spPr>
          <a:xfrm>
            <a:off x="11110957" y="258212"/>
            <a:ext cx="5907107" cy="461665"/>
          </a:xfrm>
          <a:prstGeom prst="rect">
            <a:avLst/>
          </a:prstGeom>
          <a:noFill/>
        </p:spPr>
        <p:txBody>
          <a:bodyPr wrap="square" lIns="91440" tIns="45720" rIns="91440" bIns="45720">
            <a:spAutoFit/>
          </a:bodyPr>
          <a:lstStyle/>
          <a:p>
            <a:pPr algn="ctr"/>
            <a:r>
              <a:rPr lang="vi-VN" sz="2400" i="1" dirty="0">
                <a:ln w="0"/>
                <a:solidFill>
                  <a:srgbClr val="002060"/>
                </a:solidFill>
                <a:effectLst>
                  <a:outerShdw blurRad="38100" dist="19050" dir="2700000" algn="tl" rotWithShape="0">
                    <a:schemeClr val="dk1">
                      <a:alpha val="40000"/>
                    </a:schemeClr>
                  </a:outerShdw>
                </a:effectLst>
                <a:latin typeface="+mj-lt"/>
              </a:rPr>
              <a:t>Nhạc và lời: Trương Quang Lục</a:t>
            </a:r>
            <a:endParaRPr lang="vi-VN" sz="2400" i="1" cap="none" spc="0" dirty="0">
              <a:ln w="0"/>
              <a:solidFill>
                <a:srgbClr val="002060"/>
              </a:solidFill>
              <a:effectLst>
                <a:outerShdw blurRad="38100" dist="19050" dir="2700000" algn="tl" rotWithShape="0">
                  <a:schemeClr val="dk1">
                    <a:alpha val="40000"/>
                  </a:schemeClr>
                </a:outerShdw>
              </a:effectLst>
              <a:latin typeface="+mj-lt"/>
            </a:endParaRPr>
          </a:p>
        </p:txBody>
      </p:sp>
      <p:pic>
        <p:nvPicPr>
          <p:cNvPr id="2" name="LOI II">
            <a:hlinkClick r:id="" action="ppaction://media"/>
            <a:extLst>
              <a:ext uri="{FF2B5EF4-FFF2-40B4-BE49-F238E27FC236}">
                <a16:creationId xmlns:a16="http://schemas.microsoft.com/office/drawing/2014/main" id="{DD1CC627-F3A5-BCEB-D11E-7DB91BB5F1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1429447"/>
            <a:ext cx="609600" cy="609600"/>
          </a:xfrm>
          <a:prstGeom prst="rect">
            <a:avLst/>
          </a:prstGeom>
        </p:spPr>
      </p:pic>
    </p:spTree>
    <p:extLst>
      <p:ext uri="{BB962C8B-B14F-4D97-AF65-F5344CB8AC3E}">
        <p14:creationId xmlns:p14="http://schemas.microsoft.com/office/powerpoint/2010/main" val="3031842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DD0EBA5-9E03-5807-9DBE-653A17304DA3}"/>
              </a:ext>
            </a:extLst>
          </p:cNvPr>
          <p:cNvPicPr>
            <a:picLocks noChangeAspect="1"/>
          </p:cNvPicPr>
          <p:nvPr/>
        </p:nvPicPr>
        <p:blipFill>
          <a:blip r:embed="rId4"/>
          <a:srcRect/>
          <a:stretch>
            <a:fillRect/>
          </a:stretch>
        </p:blipFill>
        <p:spPr>
          <a:xfrm flipH="1">
            <a:off x="-228600" y="-48434"/>
            <a:ext cx="2836643" cy="1943100"/>
          </a:xfrm>
          <a:prstGeom prst="rect">
            <a:avLst/>
          </a:prstGeom>
        </p:spPr>
      </p:pic>
      <p:pic>
        <p:nvPicPr>
          <p:cNvPr id="16" name="Picture 5">
            <a:extLst>
              <a:ext uri="{FF2B5EF4-FFF2-40B4-BE49-F238E27FC236}">
                <a16:creationId xmlns:a16="http://schemas.microsoft.com/office/drawing/2014/main" id="{28847D75-8CD4-EF44-31FB-89FFE59BBA4F}"/>
              </a:ext>
            </a:extLst>
          </p:cNvPr>
          <p:cNvPicPr>
            <a:picLocks noChangeAspect="1"/>
          </p:cNvPicPr>
          <p:nvPr/>
        </p:nvPicPr>
        <p:blipFill>
          <a:blip r:embed="rId5"/>
          <a:srcRect/>
          <a:stretch>
            <a:fillRect/>
          </a:stretch>
        </p:blipFill>
        <p:spPr>
          <a:xfrm>
            <a:off x="-901184" y="7048500"/>
            <a:ext cx="2855654" cy="3609041"/>
          </a:xfrm>
          <a:prstGeom prst="rect">
            <a:avLst/>
          </a:prstGeom>
        </p:spPr>
      </p:pic>
      <p:sp>
        <p:nvSpPr>
          <p:cNvPr id="18" name="Hình chữ nhật 17">
            <a:extLst>
              <a:ext uri="{FF2B5EF4-FFF2-40B4-BE49-F238E27FC236}">
                <a16:creationId xmlns:a16="http://schemas.microsoft.com/office/drawing/2014/main" id="{217AFA83-49C8-17C0-452F-3F836D91CD92}"/>
              </a:ext>
            </a:extLst>
          </p:cNvPr>
          <p:cNvSpPr/>
          <p:nvPr/>
        </p:nvSpPr>
        <p:spPr>
          <a:xfrm>
            <a:off x="5347865" y="419100"/>
            <a:ext cx="5907107" cy="769441"/>
          </a:xfrm>
          <a:prstGeom prst="rect">
            <a:avLst/>
          </a:prstGeom>
          <a:noFill/>
        </p:spPr>
        <p:txBody>
          <a:bodyPr wrap="square" lIns="91440" tIns="45720" rIns="91440" bIns="45720">
            <a:spAutoFit/>
          </a:bodyPr>
          <a:lstStyle/>
          <a:p>
            <a:pPr algn="ctr"/>
            <a:r>
              <a:rPr lang="vi-VN" sz="4400" b="1" dirty="0">
                <a:ln w="0"/>
                <a:solidFill>
                  <a:srgbClr val="002060"/>
                </a:solidFill>
                <a:effectLst>
                  <a:outerShdw blurRad="38100" dist="19050" dir="2700000" algn="tl" rotWithShape="0">
                    <a:schemeClr val="dk1">
                      <a:alpha val="40000"/>
                    </a:schemeClr>
                  </a:outerShdw>
                </a:effectLst>
                <a:latin typeface="+mj-lt"/>
              </a:rPr>
              <a:t>Nếu em là…</a:t>
            </a:r>
            <a:endParaRPr lang="vi-VN" sz="4400" b="1" cap="none" spc="0" dirty="0">
              <a:ln w="0"/>
              <a:solidFill>
                <a:srgbClr val="002060"/>
              </a:solidFill>
              <a:effectLst>
                <a:outerShdw blurRad="38100" dist="19050" dir="2700000" algn="tl" rotWithShape="0">
                  <a:schemeClr val="dk1">
                    <a:alpha val="40000"/>
                  </a:schemeClr>
                </a:outerShdw>
              </a:effectLst>
              <a:latin typeface="+mj-lt"/>
            </a:endParaRPr>
          </a:p>
        </p:txBody>
      </p:sp>
      <p:sp>
        <p:nvSpPr>
          <p:cNvPr id="19" name="Hình chữ nhật 18">
            <a:extLst>
              <a:ext uri="{FF2B5EF4-FFF2-40B4-BE49-F238E27FC236}">
                <a16:creationId xmlns:a16="http://schemas.microsoft.com/office/drawing/2014/main" id="{2E75EA16-1D6B-6589-9BB7-EACC35FBFCDB}"/>
              </a:ext>
            </a:extLst>
          </p:cNvPr>
          <p:cNvSpPr/>
          <p:nvPr/>
        </p:nvSpPr>
        <p:spPr>
          <a:xfrm>
            <a:off x="11429622" y="573462"/>
            <a:ext cx="5907107" cy="461665"/>
          </a:xfrm>
          <a:prstGeom prst="rect">
            <a:avLst/>
          </a:prstGeom>
          <a:noFill/>
        </p:spPr>
        <p:txBody>
          <a:bodyPr wrap="square" lIns="91440" tIns="45720" rIns="91440" bIns="45720">
            <a:spAutoFit/>
          </a:bodyPr>
          <a:lstStyle/>
          <a:p>
            <a:pPr algn="ctr"/>
            <a:r>
              <a:rPr lang="vi-VN" sz="2400" i="1" dirty="0">
                <a:ln w="0"/>
                <a:solidFill>
                  <a:srgbClr val="002060"/>
                </a:solidFill>
                <a:effectLst>
                  <a:outerShdw blurRad="38100" dist="19050" dir="2700000" algn="tl" rotWithShape="0">
                    <a:schemeClr val="dk1">
                      <a:alpha val="40000"/>
                    </a:schemeClr>
                  </a:outerShdw>
                </a:effectLst>
                <a:latin typeface="+mj-lt"/>
              </a:rPr>
              <a:t>Nhạc và lời: Trương Quang Lục</a:t>
            </a:r>
            <a:endParaRPr lang="vi-VN" sz="2400" i="1" cap="none" spc="0" dirty="0">
              <a:ln w="0"/>
              <a:solidFill>
                <a:srgbClr val="002060"/>
              </a:solidFill>
              <a:effectLst>
                <a:outerShdw blurRad="38100" dist="19050" dir="2700000" algn="tl" rotWithShape="0">
                  <a:schemeClr val="dk1">
                    <a:alpha val="40000"/>
                  </a:schemeClr>
                </a:outerShdw>
              </a:effectLst>
              <a:latin typeface="+mj-lt"/>
            </a:endParaRPr>
          </a:p>
        </p:txBody>
      </p:sp>
      <p:sp>
        <p:nvSpPr>
          <p:cNvPr id="20" name="Hình chữ nhật 19">
            <a:extLst>
              <a:ext uri="{FF2B5EF4-FFF2-40B4-BE49-F238E27FC236}">
                <a16:creationId xmlns:a16="http://schemas.microsoft.com/office/drawing/2014/main" id="{714BCC1A-1871-BBEA-CA4C-ED22F2A51CDF}"/>
              </a:ext>
            </a:extLst>
          </p:cNvPr>
          <p:cNvSpPr/>
          <p:nvPr/>
        </p:nvSpPr>
        <p:spPr>
          <a:xfrm>
            <a:off x="1408790" y="136190"/>
            <a:ext cx="5907107" cy="707886"/>
          </a:xfrm>
          <a:prstGeom prst="rect">
            <a:avLst/>
          </a:prstGeom>
          <a:noFill/>
        </p:spPr>
        <p:txBody>
          <a:bodyPr wrap="square" lIns="91440" tIns="45720" rIns="91440" bIns="45720">
            <a:spAutoFit/>
          </a:bodyPr>
          <a:lstStyle/>
          <a:p>
            <a:pPr algn="ctr"/>
            <a:r>
              <a:rPr lang="vi-VN" sz="4000" b="1" u="sng" dirty="0">
                <a:ln w="0"/>
                <a:solidFill>
                  <a:srgbClr val="FF0000"/>
                </a:solidFill>
                <a:effectLst>
                  <a:outerShdw blurRad="38100" dist="19050" dir="2700000" algn="tl" rotWithShape="0">
                    <a:schemeClr val="dk1">
                      <a:alpha val="40000"/>
                    </a:schemeClr>
                  </a:outerShdw>
                </a:effectLst>
                <a:latin typeface="+mj-lt"/>
              </a:rPr>
              <a:t>Ghép toàn bài</a:t>
            </a:r>
            <a:endParaRPr lang="vi-VN" sz="4000" b="1" u="sng"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21" name="NEU EM LA MP">
            <a:hlinkClick r:id="" action="ppaction://media"/>
            <a:extLst>
              <a:ext uri="{FF2B5EF4-FFF2-40B4-BE49-F238E27FC236}">
                <a16:creationId xmlns:a16="http://schemas.microsoft.com/office/drawing/2014/main" id="{0AE50AC2-3A55-E4B3-F16D-6CE191994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0172" y="326788"/>
            <a:ext cx="937028" cy="937028"/>
          </a:xfrm>
          <a:prstGeom prst="rect">
            <a:avLst/>
          </a:prstGeom>
        </p:spPr>
      </p:pic>
      <p:pic>
        <p:nvPicPr>
          <p:cNvPr id="3" name="Hình ảnh 2">
            <a:extLst>
              <a:ext uri="{FF2B5EF4-FFF2-40B4-BE49-F238E27FC236}">
                <a16:creationId xmlns:a16="http://schemas.microsoft.com/office/drawing/2014/main" id="{E221B2D7-4485-79F1-F463-E25F4C4C619D}"/>
              </a:ext>
            </a:extLst>
          </p:cNvPr>
          <p:cNvPicPr>
            <a:picLocks noChangeAspect="1"/>
          </p:cNvPicPr>
          <p:nvPr/>
        </p:nvPicPr>
        <p:blipFill>
          <a:blip r:embed="rId7"/>
          <a:stretch>
            <a:fillRect/>
          </a:stretch>
        </p:blipFill>
        <p:spPr>
          <a:xfrm>
            <a:off x="762000" y="1188541"/>
            <a:ext cx="17603804" cy="8720030"/>
          </a:xfrm>
          <a:prstGeom prst="rect">
            <a:avLst/>
          </a:prstGeom>
        </p:spPr>
      </p:pic>
      <p:pic>
        <p:nvPicPr>
          <p:cNvPr id="4" name="Picture 3">
            <a:extLst>
              <a:ext uri="{FF2B5EF4-FFF2-40B4-BE49-F238E27FC236}">
                <a16:creationId xmlns:a16="http://schemas.microsoft.com/office/drawing/2014/main" id="{A61629BA-8C0A-6724-9A51-4E600CFD4A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6" name="Picture 3">
            <a:extLst>
              <a:ext uri="{FF2B5EF4-FFF2-40B4-BE49-F238E27FC236}">
                <a16:creationId xmlns:a16="http://schemas.microsoft.com/office/drawing/2014/main" id="{F5480DDA-E55D-0A5E-F932-9BF9CAE845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7" name="Picture 3">
            <a:extLst>
              <a:ext uri="{FF2B5EF4-FFF2-40B4-BE49-F238E27FC236}">
                <a16:creationId xmlns:a16="http://schemas.microsoft.com/office/drawing/2014/main" id="{B381ABB3-98B8-2B18-4329-AA84F9D387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9" name="Picture 5">
            <a:extLst>
              <a:ext uri="{FF2B5EF4-FFF2-40B4-BE49-F238E27FC236}">
                <a16:creationId xmlns:a16="http://schemas.microsoft.com/office/drawing/2014/main" id="{8345DFE6-2FFD-2B47-A5B7-50AC4828FF73}"/>
              </a:ext>
            </a:extLst>
          </p:cNvPr>
          <p:cNvPicPr>
            <a:picLocks noChangeAspect="1"/>
          </p:cNvPicPr>
          <p:nvPr/>
        </p:nvPicPr>
        <p:blipFill>
          <a:blip r:embed="rId5"/>
          <a:srcRect/>
          <a:stretch>
            <a:fillRect/>
          </a:stretch>
        </p:blipFill>
        <p:spPr>
          <a:xfrm>
            <a:off x="-589570" y="5920959"/>
            <a:ext cx="2544040" cy="3215216"/>
          </a:xfrm>
          <a:prstGeom prst="rect">
            <a:avLst/>
          </a:prstGeom>
        </p:spPr>
      </p:pic>
      <p:pic>
        <p:nvPicPr>
          <p:cNvPr id="13" name="Picture 5">
            <a:extLst>
              <a:ext uri="{FF2B5EF4-FFF2-40B4-BE49-F238E27FC236}">
                <a16:creationId xmlns:a16="http://schemas.microsoft.com/office/drawing/2014/main" id="{DF665933-2AF1-9E68-C27F-3B38662393A1}"/>
              </a:ext>
            </a:extLst>
          </p:cNvPr>
          <p:cNvPicPr>
            <a:picLocks noChangeAspect="1"/>
          </p:cNvPicPr>
          <p:nvPr/>
        </p:nvPicPr>
        <p:blipFill>
          <a:blip r:embed="rId5"/>
          <a:srcRect/>
          <a:stretch>
            <a:fillRect/>
          </a:stretch>
        </p:blipFill>
        <p:spPr>
          <a:xfrm rot="875685">
            <a:off x="-395229" y="7461275"/>
            <a:ext cx="2569084" cy="3246867"/>
          </a:xfrm>
          <a:prstGeom prst="rect">
            <a:avLst/>
          </a:prstGeom>
        </p:spPr>
      </p:pic>
      <p:pic>
        <p:nvPicPr>
          <p:cNvPr id="22" name="Picture 8">
            <a:extLst>
              <a:ext uri="{FF2B5EF4-FFF2-40B4-BE49-F238E27FC236}">
                <a16:creationId xmlns:a16="http://schemas.microsoft.com/office/drawing/2014/main" id="{81711F62-F397-BF04-1B30-D83D913DFA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flipV="1">
            <a:off x="14859000" y="-190500"/>
            <a:ext cx="3747428" cy="3733800"/>
          </a:xfrm>
          <a:prstGeom prst="rect">
            <a:avLst/>
          </a:prstGeom>
        </p:spPr>
      </p:pic>
    </p:spTree>
    <p:extLst>
      <p:ext uri="{BB962C8B-B14F-4D97-AF65-F5344CB8AC3E}">
        <p14:creationId xmlns:p14="http://schemas.microsoft.com/office/powerpoint/2010/main" val="25502659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76"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not nhac xinh.nen">
            <a:hlinkClick r:id="" action="ppaction://media"/>
            <a:extLst>
              <a:ext uri="{FF2B5EF4-FFF2-40B4-BE49-F238E27FC236}">
                <a16:creationId xmlns:a16="http://schemas.microsoft.com/office/drawing/2014/main" id="{C6D5333E-AE81-2CFD-6528-ED9427449E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8262635" cy="10287000"/>
          </a:xfrm>
          <a:prstGeom prst="rect">
            <a:avLst/>
          </a:prstGeom>
        </p:spPr>
      </p:pic>
    </p:spTree>
    <p:extLst>
      <p:ext uri="{BB962C8B-B14F-4D97-AF65-F5344CB8AC3E}">
        <p14:creationId xmlns:p14="http://schemas.microsoft.com/office/powerpoint/2010/main" val="178145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621000" y="5905500"/>
            <a:ext cx="3180826" cy="4686300"/>
          </a:xfrm>
          <a:prstGeom prst="rect">
            <a:avLst/>
          </a:prstGeom>
        </p:spPr>
      </p:pic>
      <p:sp>
        <p:nvSpPr>
          <p:cNvPr id="3" name="Rectangle 14">
            <a:extLst>
              <a:ext uri="{FF2B5EF4-FFF2-40B4-BE49-F238E27FC236}">
                <a16:creationId xmlns:a16="http://schemas.microsoft.com/office/drawing/2014/main" id="{408FE1E0-EFAE-4789-5C90-8C53AA956319}"/>
              </a:ext>
            </a:extLst>
          </p:cNvPr>
          <p:cNvSpPr/>
          <p:nvPr/>
        </p:nvSpPr>
        <p:spPr>
          <a:xfrm>
            <a:off x="2514600" y="876300"/>
            <a:ext cx="12117100" cy="954557"/>
          </a:xfrm>
          <a:prstGeom prst="rect">
            <a:avLst/>
          </a:prstGeom>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6858000" algn="l"/>
              </a:tabLst>
              <a:defRPr/>
            </a:pPr>
            <a:r>
              <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rPr>
              <a:t>HÁT</a:t>
            </a:r>
            <a:r>
              <a:rPr kumimoji="0" lang="en-US" altLang="en-US" sz="5603" b="1" i="0" u="none" strike="noStrike" kern="1200" cap="none" spc="0" normalizeH="0" noProof="0" dirty="0">
                <a:ln>
                  <a:noFill/>
                </a:ln>
                <a:solidFill>
                  <a:srgbClr val="1810C0"/>
                </a:solidFill>
                <a:effectLst/>
                <a:uLnTx/>
                <a:uFillTx/>
                <a:latin typeface="Times New Roman" panose="02020603050405020304" pitchFamily="18" charset="0"/>
                <a:ea typeface="+mn-ea"/>
                <a:cs typeface="+mn-cs"/>
              </a:rPr>
              <a:t> KẾT HỢP VỖ TAY THEO NHỊP</a:t>
            </a:r>
            <a:endPar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endParaRPr>
          </a:p>
        </p:txBody>
      </p:sp>
      <p:pic>
        <p:nvPicPr>
          <p:cNvPr id="4" name="Picture 3">
            <a:extLst>
              <a:ext uri="{FF2B5EF4-FFF2-40B4-BE49-F238E27FC236}">
                <a16:creationId xmlns:a16="http://schemas.microsoft.com/office/drawing/2014/main" id="{F8033BA1-6065-438C-7C23-840730314D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9908571"/>
            <a:ext cx="7315200" cy="487978"/>
          </a:xfrm>
          <a:prstGeom prst="rect">
            <a:avLst/>
          </a:prstGeom>
        </p:spPr>
      </p:pic>
      <p:pic>
        <p:nvPicPr>
          <p:cNvPr id="6" name="Picture 3">
            <a:extLst>
              <a:ext uri="{FF2B5EF4-FFF2-40B4-BE49-F238E27FC236}">
                <a16:creationId xmlns:a16="http://schemas.microsoft.com/office/drawing/2014/main" id="{BC692A1A-FB9A-D9A8-4B3F-F28883EAF4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81800" y="9908571"/>
            <a:ext cx="7315200" cy="487978"/>
          </a:xfrm>
          <a:prstGeom prst="rect">
            <a:avLst/>
          </a:prstGeom>
        </p:spPr>
      </p:pic>
      <p:pic>
        <p:nvPicPr>
          <p:cNvPr id="7" name="Picture 3">
            <a:extLst>
              <a:ext uri="{FF2B5EF4-FFF2-40B4-BE49-F238E27FC236}">
                <a16:creationId xmlns:a16="http://schemas.microsoft.com/office/drawing/2014/main" id="{168FD5ED-5059-624B-AA33-C592476EC8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92200" y="9908571"/>
            <a:ext cx="5029200" cy="487978"/>
          </a:xfrm>
          <a:prstGeom prst="rect">
            <a:avLst/>
          </a:prstGeom>
        </p:spPr>
      </p:pic>
      <p:pic>
        <p:nvPicPr>
          <p:cNvPr id="10" name="Picture 3">
            <a:extLst>
              <a:ext uri="{FF2B5EF4-FFF2-40B4-BE49-F238E27FC236}">
                <a16:creationId xmlns:a16="http://schemas.microsoft.com/office/drawing/2014/main" id="{1B7C9BD8-1189-85A1-71A6-70251B90F0EB}"/>
              </a:ext>
            </a:extLst>
          </p:cNvPr>
          <p:cNvPicPr>
            <a:picLocks noChangeAspect="1"/>
          </p:cNvPicPr>
          <p:nvPr/>
        </p:nvPicPr>
        <p:blipFill>
          <a:blip r:embed="rId5"/>
          <a:srcRect/>
          <a:stretch>
            <a:fillRect/>
          </a:stretch>
        </p:blipFill>
        <p:spPr>
          <a:xfrm flipH="1">
            <a:off x="-228600" y="-48434"/>
            <a:ext cx="2836643" cy="1943100"/>
          </a:xfrm>
          <a:prstGeom prst="rect">
            <a:avLst/>
          </a:prstGeom>
        </p:spPr>
      </p:pic>
      <p:pic>
        <p:nvPicPr>
          <p:cNvPr id="12" name="Hình ảnh 11">
            <a:extLst>
              <a:ext uri="{FF2B5EF4-FFF2-40B4-BE49-F238E27FC236}">
                <a16:creationId xmlns:a16="http://schemas.microsoft.com/office/drawing/2014/main" id="{7C47BD4D-5798-2E4E-7E31-9605BA4DB153}"/>
              </a:ext>
            </a:extLst>
          </p:cNvPr>
          <p:cNvPicPr>
            <a:picLocks noChangeAspect="1"/>
          </p:cNvPicPr>
          <p:nvPr/>
        </p:nvPicPr>
        <p:blipFill>
          <a:blip r:embed="rId6"/>
          <a:stretch>
            <a:fillRect/>
          </a:stretch>
        </p:blipFill>
        <p:spPr>
          <a:xfrm>
            <a:off x="0" y="2988402"/>
            <a:ext cx="16687800" cy="4686299"/>
          </a:xfrm>
          <a:prstGeom prst="rect">
            <a:avLst/>
          </a:prstGeom>
        </p:spPr>
      </p:pic>
      <p:sp>
        <p:nvSpPr>
          <p:cNvPr id="13" name="Hộp Văn bản 12">
            <a:extLst>
              <a:ext uri="{FF2B5EF4-FFF2-40B4-BE49-F238E27FC236}">
                <a16:creationId xmlns:a16="http://schemas.microsoft.com/office/drawing/2014/main" id="{97261BF5-B31B-A759-D283-E577C9C59F45}"/>
              </a:ext>
            </a:extLst>
          </p:cNvPr>
          <p:cNvSpPr txBox="1"/>
          <p:nvPr/>
        </p:nvSpPr>
        <p:spPr>
          <a:xfrm>
            <a:off x="2608043" y="4434293"/>
            <a:ext cx="14536957" cy="1077218"/>
          </a:xfrm>
          <a:prstGeom prst="rect">
            <a:avLst/>
          </a:prstGeom>
          <a:noFill/>
        </p:spPr>
        <p:txBody>
          <a:bodyPr wrap="square">
            <a:spAutoFit/>
          </a:bodyPr>
          <a:lstStyle/>
          <a:p>
            <a:r>
              <a:rPr lang="vi-VN" sz="3200" dirty="0">
                <a:latin typeface="+mj-lt"/>
              </a:rPr>
              <a:t>Nếu           em        là      họa          sĩ.              Em     sẽ      vẽ     bức   </a:t>
            </a:r>
            <a:br>
              <a:rPr lang="vi-VN" sz="3200" dirty="0">
                <a:latin typeface="+mj-lt"/>
              </a:rPr>
            </a:br>
            <a:endParaRPr lang="vi-VN" sz="3200" dirty="0">
              <a:latin typeface="+mj-lt"/>
            </a:endParaRPr>
          </a:p>
        </p:txBody>
      </p:sp>
      <p:sp>
        <p:nvSpPr>
          <p:cNvPr id="14" name="Hộp Văn bản 13">
            <a:extLst>
              <a:ext uri="{FF2B5EF4-FFF2-40B4-BE49-F238E27FC236}">
                <a16:creationId xmlns:a16="http://schemas.microsoft.com/office/drawing/2014/main" id="{9CCD07FD-D7BF-ABF9-BAB1-79146D6C3C19}"/>
              </a:ext>
            </a:extLst>
          </p:cNvPr>
          <p:cNvSpPr txBox="1"/>
          <p:nvPr/>
        </p:nvSpPr>
        <p:spPr>
          <a:xfrm>
            <a:off x="990600" y="7171432"/>
            <a:ext cx="13390237" cy="1077218"/>
          </a:xfrm>
          <a:prstGeom prst="rect">
            <a:avLst/>
          </a:prstGeom>
          <a:noFill/>
        </p:spPr>
        <p:txBody>
          <a:bodyPr wrap="square">
            <a:spAutoFit/>
          </a:bodyPr>
          <a:lstStyle/>
          <a:p>
            <a:r>
              <a:rPr lang="vi-VN" sz="3200" dirty="0">
                <a:latin typeface="+mj-lt"/>
              </a:rPr>
              <a:t>Tranh. Mang  dáng hình thầy  cô.       Trên    bục giảng trường lớp.</a:t>
            </a:r>
            <a:br>
              <a:rPr lang="vi-VN" sz="3200" dirty="0">
                <a:latin typeface="+mj-lt"/>
              </a:rPr>
            </a:br>
            <a:endParaRPr lang="vi-VN" sz="3200" dirty="0">
              <a:latin typeface="+mj-lt"/>
            </a:endParaRPr>
          </a:p>
        </p:txBody>
      </p:sp>
      <p:pic>
        <p:nvPicPr>
          <p:cNvPr id="15" name="Picture 37" descr="Ảnh có chứa văn bản&#10;&#10;Mô tả được tạo tự động">
            <a:extLst>
              <a:ext uri="{FF2B5EF4-FFF2-40B4-BE49-F238E27FC236}">
                <a16:creationId xmlns:a16="http://schemas.microsoft.com/office/drawing/2014/main" id="{D3936674-C239-54E2-0C48-57CCC55EED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252407" y="4972902"/>
            <a:ext cx="1044569" cy="985838"/>
          </a:xfrm>
          <a:prstGeom prst="rect">
            <a:avLst/>
          </a:prstGeom>
        </p:spPr>
      </p:pic>
      <p:pic>
        <p:nvPicPr>
          <p:cNvPr id="16" name="Picture 37" descr="Ảnh có chứa văn bản&#10;&#10;Mô tả được tạo tự động">
            <a:extLst>
              <a:ext uri="{FF2B5EF4-FFF2-40B4-BE49-F238E27FC236}">
                <a16:creationId xmlns:a16="http://schemas.microsoft.com/office/drawing/2014/main" id="{73808F9F-DD8B-073D-ABB3-2124C25EC9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77019" y="4887234"/>
            <a:ext cx="1044569" cy="985838"/>
          </a:xfrm>
          <a:prstGeom prst="rect">
            <a:avLst/>
          </a:prstGeom>
        </p:spPr>
      </p:pic>
      <p:pic>
        <p:nvPicPr>
          <p:cNvPr id="17" name="Picture 37" descr="Ảnh có chứa văn bản&#10;&#10;Mô tả được tạo tự động">
            <a:extLst>
              <a:ext uri="{FF2B5EF4-FFF2-40B4-BE49-F238E27FC236}">
                <a16:creationId xmlns:a16="http://schemas.microsoft.com/office/drawing/2014/main" id="{13A7A59B-1B13-2AD2-A7E2-EB15249B1E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701272" y="5035694"/>
            <a:ext cx="1044569" cy="985838"/>
          </a:xfrm>
          <a:prstGeom prst="rect">
            <a:avLst/>
          </a:prstGeom>
        </p:spPr>
      </p:pic>
      <p:pic>
        <p:nvPicPr>
          <p:cNvPr id="18" name="Picture 37" descr="Ảnh có chứa văn bản&#10;&#10;Mô tả được tạo tự động">
            <a:extLst>
              <a:ext uri="{FF2B5EF4-FFF2-40B4-BE49-F238E27FC236}">
                <a16:creationId xmlns:a16="http://schemas.microsoft.com/office/drawing/2014/main" id="{EA375863-00B6-B288-13B5-7F856B4F92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4037" y="7897312"/>
            <a:ext cx="1044569" cy="985838"/>
          </a:xfrm>
          <a:prstGeom prst="rect">
            <a:avLst/>
          </a:prstGeom>
        </p:spPr>
      </p:pic>
      <p:pic>
        <p:nvPicPr>
          <p:cNvPr id="19" name="Picture 37" descr="Ảnh có chứa văn bản&#10;&#10;Mô tả được tạo tự động">
            <a:extLst>
              <a:ext uri="{FF2B5EF4-FFF2-40B4-BE49-F238E27FC236}">
                <a16:creationId xmlns:a16="http://schemas.microsoft.com/office/drawing/2014/main" id="{721126C9-2896-298D-51B0-B685EA8F20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429000" y="7917104"/>
            <a:ext cx="1044569" cy="985838"/>
          </a:xfrm>
          <a:prstGeom prst="rect">
            <a:avLst/>
          </a:prstGeom>
        </p:spPr>
      </p:pic>
      <p:pic>
        <p:nvPicPr>
          <p:cNvPr id="20" name="Picture 37" descr="Ảnh có chứa văn bản&#10;&#10;Mô tả được tạo tự động">
            <a:extLst>
              <a:ext uri="{FF2B5EF4-FFF2-40B4-BE49-F238E27FC236}">
                <a16:creationId xmlns:a16="http://schemas.microsoft.com/office/drawing/2014/main" id="{D9D60F4D-A705-EBFB-46D4-CA80751DA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780084" y="7782599"/>
            <a:ext cx="1044569" cy="985838"/>
          </a:xfrm>
          <a:prstGeom prst="rect">
            <a:avLst/>
          </a:prstGeom>
        </p:spPr>
      </p:pic>
      <p:pic>
        <p:nvPicPr>
          <p:cNvPr id="21" name="Picture 37" descr="Ảnh có chứa văn bản&#10;&#10;Mô tả được tạo tự động">
            <a:extLst>
              <a:ext uri="{FF2B5EF4-FFF2-40B4-BE49-F238E27FC236}">
                <a16:creationId xmlns:a16="http://schemas.microsoft.com/office/drawing/2014/main" id="{EA593F79-7E89-7127-7F70-F33A4AAA8E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219397" y="7846408"/>
            <a:ext cx="1044569" cy="985838"/>
          </a:xfrm>
          <a:prstGeom prst="rect">
            <a:avLst/>
          </a:prstGeom>
        </p:spPr>
      </p:pic>
      <p:pic>
        <p:nvPicPr>
          <p:cNvPr id="22" name="Picture 37" descr="Ảnh có chứa văn bản&#10;&#10;Mô tả được tạo tự động">
            <a:extLst>
              <a:ext uri="{FF2B5EF4-FFF2-40B4-BE49-F238E27FC236}">
                <a16:creationId xmlns:a16="http://schemas.microsoft.com/office/drawing/2014/main" id="{94BAE901-B3F1-60F3-0523-CA6FE68713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997579" y="7859747"/>
            <a:ext cx="1044569" cy="985838"/>
          </a:xfrm>
          <a:prstGeom prst="rect">
            <a:avLst/>
          </a:prstGeom>
        </p:spPr>
      </p:pic>
      <p:pic>
        <p:nvPicPr>
          <p:cNvPr id="23" name="Picture 4">
            <a:extLst>
              <a:ext uri="{FF2B5EF4-FFF2-40B4-BE49-F238E27FC236}">
                <a16:creationId xmlns:a16="http://schemas.microsoft.com/office/drawing/2014/main" id="{71E4D2FD-0749-56A2-5285-9E149C1262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367506" y="7379263"/>
            <a:ext cx="2298430" cy="2778348"/>
          </a:xfrm>
          <a:prstGeom prst="rect">
            <a:avLst/>
          </a:prstGeom>
        </p:spPr>
      </p:pic>
    </p:spTree>
    <p:extLst>
      <p:ext uri="{BB962C8B-B14F-4D97-AF65-F5344CB8AC3E}">
        <p14:creationId xmlns:p14="http://schemas.microsoft.com/office/powerpoint/2010/main" val="24198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DD0EBA5-9E03-5807-9DBE-653A17304DA3}"/>
              </a:ext>
            </a:extLst>
          </p:cNvPr>
          <p:cNvPicPr>
            <a:picLocks noChangeAspect="1"/>
          </p:cNvPicPr>
          <p:nvPr/>
        </p:nvPicPr>
        <p:blipFill>
          <a:blip r:embed="rId4"/>
          <a:srcRect/>
          <a:stretch>
            <a:fillRect/>
          </a:stretch>
        </p:blipFill>
        <p:spPr>
          <a:xfrm flipH="1">
            <a:off x="-228600" y="-48434"/>
            <a:ext cx="2836643" cy="1943100"/>
          </a:xfrm>
          <a:prstGeom prst="rect">
            <a:avLst/>
          </a:prstGeom>
        </p:spPr>
      </p:pic>
      <p:pic>
        <p:nvPicPr>
          <p:cNvPr id="16" name="Picture 5">
            <a:extLst>
              <a:ext uri="{FF2B5EF4-FFF2-40B4-BE49-F238E27FC236}">
                <a16:creationId xmlns:a16="http://schemas.microsoft.com/office/drawing/2014/main" id="{28847D75-8CD4-EF44-31FB-89FFE59BBA4F}"/>
              </a:ext>
            </a:extLst>
          </p:cNvPr>
          <p:cNvPicPr>
            <a:picLocks noChangeAspect="1"/>
          </p:cNvPicPr>
          <p:nvPr/>
        </p:nvPicPr>
        <p:blipFill>
          <a:blip r:embed="rId5"/>
          <a:srcRect/>
          <a:stretch>
            <a:fillRect/>
          </a:stretch>
        </p:blipFill>
        <p:spPr>
          <a:xfrm>
            <a:off x="-901184" y="7048500"/>
            <a:ext cx="2855654" cy="3609041"/>
          </a:xfrm>
          <a:prstGeom prst="rect">
            <a:avLst/>
          </a:prstGeom>
        </p:spPr>
      </p:pic>
      <p:sp>
        <p:nvSpPr>
          <p:cNvPr id="18" name="Hình chữ nhật 17">
            <a:extLst>
              <a:ext uri="{FF2B5EF4-FFF2-40B4-BE49-F238E27FC236}">
                <a16:creationId xmlns:a16="http://schemas.microsoft.com/office/drawing/2014/main" id="{217AFA83-49C8-17C0-452F-3F836D91CD92}"/>
              </a:ext>
            </a:extLst>
          </p:cNvPr>
          <p:cNvSpPr/>
          <p:nvPr/>
        </p:nvSpPr>
        <p:spPr>
          <a:xfrm>
            <a:off x="5347865" y="419100"/>
            <a:ext cx="5907107"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Nếu em là…</a:t>
            </a:r>
          </a:p>
        </p:txBody>
      </p:sp>
      <p:sp>
        <p:nvSpPr>
          <p:cNvPr id="19" name="Hình chữ nhật 18">
            <a:extLst>
              <a:ext uri="{FF2B5EF4-FFF2-40B4-BE49-F238E27FC236}">
                <a16:creationId xmlns:a16="http://schemas.microsoft.com/office/drawing/2014/main" id="{2E75EA16-1D6B-6589-9BB7-EACC35FBFCDB}"/>
              </a:ext>
            </a:extLst>
          </p:cNvPr>
          <p:cNvSpPr/>
          <p:nvPr/>
        </p:nvSpPr>
        <p:spPr>
          <a:xfrm>
            <a:off x="11429622" y="573462"/>
            <a:ext cx="5907107"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và lời: Trương Quang Lục</a:t>
            </a:r>
          </a:p>
        </p:txBody>
      </p:sp>
      <p:pic>
        <p:nvPicPr>
          <p:cNvPr id="21" name="NEU EM LA MP">
            <a:hlinkClick r:id="" action="ppaction://media"/>
            <a:extLst>
              <a:ext uri="{FF2B5EF4-FFF2-40B4-BE49-F238E27FC236}">
                <a16:creationId xmlns:a16="http://schemas.microsoft.com/office/drawing/2014/main" id="{0AE50AC2-3A55-E4B3-F16D-6CE191994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0172" y="326788"/>
            <a:ext cx="937028" cy="937028"/>
          </a:xfrm>
          <a:prstGeom prst="rect">
            <a:avLst/>
          </a:prstGeom>
        </p:spPr>
      </p:pic>
      <p:pic>
        <p:nvPicPr>
          <p:cNvPr id="3" name="Hình ảnh 2">
            <a:extLst>
              <a:ext uri="{FF2B5EF4-FFF2-40B4-BE49-F238E27FC236}">
                <a16:creationId xmlns:a16="http://schemas.microsoft.com/office/drawing/2014/main" id="{E221B2D7-4485-79F1-F463-E25F4C4C619D}"/>
              </a:ext>
            </a:extLst>
          </p:cNvPr>
          <p:cNvPicPr>
            <a:picLocks noChangeAspect="1"/>
          </p:cNvPicPr>
          <p:nvPr/>
        </p:nvPicPr>
        <p:blipFill>
          <a:blip r:embed="rId7"/>
          <a:stretch>
            <a:fillRect/>
          </a:stretch>
        </p:blipFill>
        <p:spPr>
          <a:xfrm>
            <a:off x="1216615" y="1188541"/>
            <a:ext cx="17149189" cy="8829868"/>
          </a:xfrm>
          <a:prstGeom prst="rect">
            <a:avLst/>
          </a:prstGeom>
        </p:spPr>
      </p:pic>
      <p:pic>
        <p:nvPicPr>
          <p:cNvPr id="4" name="Picture 3">
            <a:extLst>
              <a:ext uri="{FF2B5EF4-FFF2-40B4-BE49-F238E27FC236}">
                <a16:creationId xmlns:a16="http://schemas.microsoft.com/office/drawing/2014/main" id="{A61629BA-8C0A-6724-9A51-4E600CFD4A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6" name="Picture 3">
            <a:extLst>
              <a:ext uri="{FF2B5EF4-FFF2-40B4-BE49-F238E27FC236}">
                <a16:creationId xmlns:a16="http://schemas.microsoft.com/office/drawing/2014/main" id="{F5480DDA-E55D-0A5E-F932-9BF9CAE845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7" name="Picture 3">
            <a:extLst>
              <a:ext uri="{FF2B5EF4-FFF2-40B4-BE49-F238E27FC236}">
                <a16:creationId xmlns:a16="http://schemas.microsoft.com/office/drawing/2014/main" id="{B381ABB3-98B8-2B18-4329-AA84F9D387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9" name="Picture 5">
            <a:extLst>
              <a:ext uri="{FF2B5EF4-FFF2-40B4-BE49-F238E27FC236}">
                <a16:creationId xmlns:a16="http://schemas.microsoft.com/office/drawing/2014/main" id="{8345DFE6-2FFD-2B47-A5B7-50AC4828FF73}"/>
              </a:ext>
            </a:extLst>
          </p:cNvPr>
          <p:cNvPicPr>
            <a:picLocks noChangeAspect="1"/>
          </p:cNvPicPr>
          <p:nvPr/>
        </p:nvPicPr>
        <p:blipFill>
          <a:blip r:embed="rId5"/>
          <a:srcRect/>
          <a:stretch>
            <a:fillRect/>
          </a:stretch>
        </p:blipFill>
        <p:spPr>
          <a:xfrm>
            <a:off x="-589570" y="5920959"/>
            <a:ext cx="2544040" cy="3215216"/>
          </a:xfrm>
          <a:prstGeom prst="rect">
            <a:avLst/>
          </a:prstGeom>
        </p:spPr>
      </p:pic>
      <p:pic>
        <p:nvPicPr>
          <p:cNvPr id="13" name="Picture 5">
            <a:extLst>
              <a:ext uri="{FF2B5EF4-FFF2-40B4-BE49-F238E27FC236}">
                <a16:creationId xmlns:a16="http://schemas.microsoft.com/office/drawing/2014/main" id="{DF665933-2AF1-9E68-C27F-3B38662393A1}"/>
              </a:ext>
            </a:extLst>
          </p:cNvPr>
          <p:cNvPicPr>
            <a:picLocks noChangeAspect="1"/>
          </p:cNvPicPr>
          <p:nvPr/>
        </p:nvPicPr>
        <p:blipFill>
          <a:blip r:embed="rId5"/>
          <a:srcRect/>
          <a:stretch>
            <a:fillRect/>
          </a:stretch>
        </p:blipFill>
        <p:spPr>
          <a:xfrm rot="875685">
            <a:off x="-395229" y="7461275"/>
            <a:ext cx="2569084" cy="3246867"/>
          </a:xfrm>
          <a:prstGeom prst="rect">
            <a:avLst/>
          </a:prstGeom>
        </p:spPr>
      </p:pic>
      <p:pic>
        <p:nvPicPr>
          <p:cNvPr id="22" name="Picture 8">
            <a:extLst>
              <a:ext uri="{FF2B5EF4-FFF2-40B4-BE49-F238E27FC236}">
                <a16:creationId xmlns:a16="http://schemas.microsoft.com/office/drawing/2014/main" id="{81711F62-F397-BF04-1B30-D83D913DFA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flipV="1">
            <a:off x="14859000" y="-190500"/>
            <a:ext cx="3747428" cy="3733800"/>
          </a:xfrm>
          <a:prstGeom prst="rect">
            <a:avLst/>
          </a:prstGeom>
        </p:spPr>
      </p:pic>
      <p:sp>
        <p:nvSpPr>
          <p:cNvPr id="2" name="Hình chữ nhật 1">
            <a:extLst>
              <a:ext uri="{FF2B5EF4-FFF2-40B4-BE49-F238E27FC236}">
                <a16:creationId xmlns:a16="http://schemas.microsoft.com/office/drawing/2014/main" id="{DCD1958D-A4F8-64D3-719A-366178CB2950}"/>
              </a:ext>
            </a:extLst>
          </p:cNvPr>
          <p:cNvSpPr/>
          <p:nvPr/>
        </p:nvSpPr>
        <p:spPr>
          <a:xfrm>
            <a:off x="1216615" y="-28818"/>
            <a:ext cx="5907107"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KẾT HỢP VỖ ĐỆM</a:t>
            </a:r>
          </a:p>
        </p:txBody>
      </p:sp>
    </p:spTree>
    <p:extLst>
      <p:ext uri="{BB962C8B-B14F-4D97-AF65-F5344CB8AC3E}">
        <p14:creationId xmlns:p14="http://schemas.microsoft.com/office/powerpoint/2010/main" val="2904990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76"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981200" y="2315649"/>
            <a:ext cx="4969790" cy="7971351"/>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9102414"/>
            <a:ext cx="3581400" cy="1421637"/>
          </a:xfrm>
          <a:prstGeom prst="rect">
            <a:avLst/>
          </a:prstGeom>
        </p:spPr>
      </p:pic>
      <p:pic>
        <p:nvPicPr>
          <p:cNvPr id="8" name="Picture 2">
            <a:extLst>
              <a:ext uri="{FF2B5EF4-FFF2-40B4-BE49-F238E27FC236}">
                <a16:creationId xmlns:a16="http://schemas.microsoft.com/office/drawing/2014/main" id="{AED6F056-21DF-8C58-CC46-54D4338CF8BE}"/>
              </a:ext>
            </a:extLst>
          </p:cNvPr>
          <p:cNvPicPr>
            <a:picLocks noChangeAspect="1"/>
          </p:cNvPicPr>
          <p:nvPr/>
        </p:nvPicPr>
        <p:blipFill>
          <a:blip r:embed="rId5"/>
          <a:srcRect t="3231"/>
          <a:stretch>
            <a:fillRect/>
          </a:stretch>
        </p:blipFill>
        <p:spPr>
          <a:xfrm>
            <a:off x="2640106" y="8933034"/>
            <a:ext cx="16230600" cy="1760396"/>
          </a:xfrm>
          <a:prstGeom prst="rect">
            <a:avLst/>
          </a:prstGeom>
        </p:spPr>
      </p:pic>
      <p:sp>
        <p:nvSpPr>
          <p:cNvPr id="9" name="Rectangle 14">
            <a:extLst>
              <a:ext uri="{FF2B5EF4-FFF2-40B4-BE49-F238E27FC236}">
                <a16:creationId xmlns:a16="http://schemas.microsoft.com/office/drawing/2014/main" id="{FF988886-D7D3-216F-4784-59A1068C0CD1}"/>
              </a:ext>
            </a:extLst>
          </p:cNvPr>
          <p:cNvSpPr/>
          <p:nvPr/>
        </p:nvSpPr>
        <p:spPr>
          <a:xfrm>
            <a:off x="8377188" y="419100"/>
            <a:ext cx="2319866" cy="954557"/>
          </a:xfrm>
          <a:prstGeom prst="rect">
            <a:avLst/>
          </a:prstGeom>
        </p:spPr>
        <p:txBody>
          <a:bodyPr wrap="none">
            <a:spAutoFit/>
          </a:bodyPr>
          <a:lstStyle/>
          <a:p>
            <a:pPr algn="ctr" defTabSz="1371600">
              <a:tabLst>
                <a:tab pos="6858000" algn="l"/>
              </a:tabLst>
              <a:defRPr/>
            </a:pPr>
            <a:r>
              <a:rPr lang="en-US" altLang="en-US" sz="5603" b="1" dirty="0" err="1">
                <a:solidFill>
                  <a:srgbClr val="C00000"/>
                </a:solidFill>
                <a:latin typeface="Times New Roman" panose="02020603050405020304" pitchFamily="18" charset="0"/>
              </a:rPr>
              <a:t>Tiết</a:t>
            </a:r>
            <a:r>
              <a:rPr lang="en-US" altLang="en-US" sz="5603" b="1" dirty="0">
                <a:solidFill>
                  <a:srgbClr val="C00000"/>
                </a:solidFill>
                <a:latin typeface="Times New Roman" panose="02020603050405020304" pitchFamily="18" charset="0"/>
              </a:rPr>
              <a:t> 10</a:t>
            </a:r>
          </a:p>
        </p:txBody>
      </p:sp>
      <p:sp>
        <p:nvSpPr>
          <p:cNvPr id="10" name="Rectangle 14">
            <a:extLst>
              <a:ext uri="{FF2B5EF4-FFF2-40B4-BE49-F238E27FC236}">
                <a16:creationId xmlns:a16="http://schemas.microsoft.com/office/drawing/2014/main" id="{BF9309EB-A000-0571-7A95-0C9C85F5405F}"/>
              </a:ext>
            </a:extLst>
          </p:cNvPr>
          <p:cNvSpPr/>
          <p:nvPr/>
        </p:nvSpPr>
        <p:spPr>
          <a:xfrm>
            <a:off x="145713" y="126712"/>
            <a:ext cx="6556603" cy="646331"/>
          </a:xfrm>
          <a:prstGeom prst="rect">
            <a:avLst/>
          </a:prstGeom>
        </p:spPr>
        <p:txBody>
          <a:bodyPr wrap="none">
            <a:spAutoFit/>
          </a:bodyPr>
          <a:lstStyle/>
          <a:p>
            <a:pPr algn="ctr" defTabSz="1371600">
              <a:tabLst>
                <a:tab pos="6858000" algn="l"/>
              </a:tabLst>
              <a:defRPr/>
            </a:pPr>
            <a:r>
              <a:rPr lang="en-US" altLang="en-US" sz="3600" b="1" u="sng" dirty="0" err="1">
                <a:solidFill>
                  <a:schemeClr val="accent1">
                    <a:lumMod val="50000"/>
                  </a:schemeClr>
                </a:solidFill>
                <a:latin typeface="Times New Roman" panose="02020603050405020304" pitchFamily="18" charset="0"/>
              </a:rPr>
              <a:t>Chủ</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đề</a:t>
            </a:r>
            <a:r>
              <a:rPr lang="en-US" altLang="en-US" sz="3600" b="1" u="sng" dirty="0">
                <a:solidFill>
                  <a:schemeClr val="accent1">
                    <a:lumMod val="50000"/>
                  </a:schemeClr>
                </a:solidFill>
                <a:latin typeface="Times New Roman" panose="02020603050405020304" pitchFamily="18" charset="0"/>
              </a:rPr>
              <a:t> 3: </a:t>
            </a:r>
            <a:r>
              <a:rPr lang="en-US" altLang="en-US" sz="3600" b="1" u="sng" dirty="0" err="1">
                <a:solidFill>
                  <a:schemeClr val="accent1">
                    <a:lumMod val="50000"/>
                  </a:schemeClr>
                </a:solidFill>
                <a:latin typeface="Times New Roman" panose="02020603050405020304" pitchFamily="18" charset="0"/>
              </a:rPr>
              <a:t>Thầy</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cô</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với</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chúng</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em</a:t>
            </a:r>
            <a:endParaRPr lang="en-US" altLang="en-US" sz="3600" b="1" u="sng" dirty="0">
              <a:solidFill>
                <a:schemeClr val="accent1">
                  <a:lumMod val="50000"/>
                </a:schemeClr>
              </a:solidFill>
              <a:latin typeface="Times New Roman" panose="02020603050405020304" pitchFamily="18" charset="0"/>
            </a:endParaRPr>
          </a:p>
        </p:txBody>
      </p:sp>
      <p:sp>
        <p:nvSpPr>
          <p:cNvPr id="11" name="Rectangle 14">
            <a:extLst>
              <a:ext uri="{FF2B5EF4-FFF2-40B4-BE49-F238E27FC236}">
                <a16:creationId xmlns:a16="http://schemas.microsoft.com/office/drawing/2014/main" id="{CC5615B1-C513-C47D-5CB5-EADD4EF74C7A}"/>
              </a:ext>
            </a:extLst>
          </p:cNvPr>
          <p:cNvSpPr/>
          <p:nvPr/>
        </p:nvSpPr>
        <p:spPr>
          <a:xfrm>
            <a:off x="6826702" y="1485900"/>
            <a:ext cx="4634602" cy="1200329"/>
          </a:xfrm>
          <a:prstGeom prst="rect">
            <a:avLst/>
          </a:prstGeom>
        </p:spPr>
        <p:txBody>
          <a:bodyPr wrap="none">
            <a:spAutoFit/>
          </a:bodyPr>
          <a:lstStyle/>
          <a:p>
            <a:pPr algn="ctr" defTabSz="1371600">
              <a:tabLst>
                <a:tab pos="6858000" algn="l"/>
              </a:tabLst>
              <a:defRPr/>
            </a:pPr>
            <a:r>
              <a:rPr lang="en-US" altLang="en-US" sz="3600" b="1" dirty="0">
                <a:solidFill>
                  <a:schemeClr val="accent1">
                    <a:lumMod val="50000"/>
                  </a:schemeClr>
                </a:solidFill>
                <a:latin typeface="Times New Roman" panose="02020603050405020304" pitchFamily="18" charset="0"/>
              </a:rPr>
              <a:t>-</a:t>
            </a:r>
            <a:r>
              <a:rPr lang="en-US" altLang="en-US" sz="3600" b="1" dirty="0" err="1">
                <a:solidFill>
                  <a:schemeClr val="accent1">
                    <a:lumMod val="50000"/>
                  </a:schemeClr>
                </a:solidFill>
                <a:latin typeface="Times New Roman" panose="02020603050405020304" pitchFamily="18" charset="0"/>
              </a:rPr>
              <a:t>Ôn</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đọc</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nhạc</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Bài</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số</a:t>
            </a:r>
            <a:r>
              <a:rPr lang="en-US" altLang="en-US" sz="3600" b="1" dirty="0">
                <a:solidFill>
                  <a:schemeClr val="accent1">
                    <a:lumMod val="50000"/>
                  </a:schemeClr>
                </a:solidFill>
                <a:latin typeface="Times New Roman" panose="02020603050405020304" pitchFamily="18" charset="0"/>
              </a:rPr>
              <a:t> 2</a:t>
            </a:r>
          </a:p>
          <a:p>
            <a:pPr algn="ctr" defTabSz="1371600">
              <a:tabLst>
                <a:tab pos="6858000" algn="l"/>
              </a:tabLst>
              <a:defRPr/>
            </a:pPr>
            <a:r>
              <a:rPr lang="en-US" altLang="en-US" sz="3600" b="1" dirty="0">
                <a:solidFill>
                  <a:schemeClr val="accent1">
                    <a:lumMod val="50000"/>
                  </a:schemeClr>
                </a:solidFill>
                <a:latin typeface="Times New Roman" panose="02020603050405020304" pitchFamily="18" charset="0"/>
              </a:rPr>
              <a:t>-</a:t>
            </a:r>
            <a:r>
              <a:rPr lang="en-US" altLang="en-US" sz="3600" b="1" dirty="0" err="1">
                <a:solidFill>
                  <a:schemeClr val="accent1">
                    <a:lumMod val="50000"/>
                  </a:schemeClr>
                </a:solidFill>
                <a:latin typeface="Times New Roman" panose="02020603050405020304" pitchFamily="18" charset="0"/>
              </a:rPr>
              <a:t>Hát</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Nếu</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em</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là</a:t>
            </a:r>
            <a:r>
              <a:rPr lang="en-US" altLang="en-US" sz="3600" b="1" dirty="0">
                <a:solidFill>
                  <a:schemeClr val="accent1">
                    <a:lumMod val="50000"/>
                  </a:schemeClr>
                </a:solidFill>
                <a:latin typeface="Times New Roman" panose="02020603050405020304" pitchFamily="18" charset="0"/>
              </a:rPr>
              <a:t>…</a:t>
            </a:r>
          </a:p>
        </p:txBody>
      </p:sp>
      <p:sp>
        <p:nvSpPr>
          <p:cNvPr id="12" name="Rectangle 9">
            <a:extLst>
              <a:ext uri="{FF2B5EF4-FFF2-40B4-BE49-F238E27FC236}">
                <a16:creationId xmlns:a16="http://schemas.microsoft.com/office/drawing/2014/main" id="{E87D268F-7916-8EBB-8318-8968C6B04C30}"/>
              </a:ext>
            </a:extLst>
          </p:cNvPr>
          <p:cNvSpPr/>
          <p:nvPr/>
        </p:nvSpPr>
        <p:spPr>
          <a:xfrm>
            <a:off x="6702316" y="2536862"/>
            <a:ext cx="12775883" cy="400110"/>
          </a:xfrm>
          <a:prstGeom prst="rect">
            <a:avLst/>
          </a:prstGeom>
        </p:spPr>
        <p:txBody>
          <a:bodyPr wrap="square">
            <a:spAutoFit/>
          </a:bodyPr>
          <a:lstStyle/>
          <a:p>
            <a:pPr algn="ctr" defTabSz="1371669">
              <a:defRPr/>
            </a:pPr>
            <a:r>
              <a:rPr lang="en-US" sz="2000" b="1" i="1" dirty="0" err="1">
                <a:solidFill>
                  <a:srgbClr val="4472C4">
                    <a:lumMod val="50000"/>
                  </a:srgbClr>
                </a:solidFill>
                <a:latin typeface="Times New Roman" panose="02020603050405020304" pitchFamily="18" charset="0"/>
              </a:rPr>
              <a:t>Nhạc</a:t>
            </a:r>
            <a:r>
              <a:rPr lang="en-US" sz="2000" b="1" i="1" dirty="0">
                <a:solidFill>
                  <a:srgbClr val="4472C4">
                    <a:lumMod val="50000"/>
                  </a:srgbClr>
                </a:solidFill>
                <a:latin typeface="Times New Roman" panose="02020603050405020304" pitchFamily="18" charset="0"/>
              </a:rPr>
              <a:t> </a:t>
            </a:r>
            <a:r>
              <a:rPr lang="en-US" sz="2000" b="1" i="1" dirty="0" err="1">
                <a:solidFill>
                  <a:srgbClr val="4472C4">
                    <a:lumMod val="50000"/>
                  </a:srgbClr>
                </a:solidFill>
                <a:latin typeface="Times New Roman" panose="02020603050405020304" pitchFamily="18" charset="0"/>
              </a:rPr>
              <a:t>và</a:t>
            </a:r>
            <a:r>
              <a:rPr lang="en-US" sz="2000" b="1" i="1" dirty="0">
                <a:solidFill>
                  <a:srgbClr val="4472C4">
                    <a:lumMod val="50000"/>
                  </a:srgbClr>
                </a:solidFill>
                <a:latin typeface="Times New Roman" panose="02020603050405020304" pitchFamily="18" charset="0"/>
              </a:rPr>
              <a:t> </a:t>
            </a:r>
            <a:r>
              <a:rPr lang="en-US" sz="2000" b="1" i="1" dirty="0" err="1">
                <a:solidFill>
                  <a:srgbClr val="4472C4">
                    <a:lumMod val="50000"/>
                  </a:srgbClr>
                </a:solidFill>
                <a:latin typeface="Times New Roman" panose="02020603050405020304" pitchFamily="18" charset="0"/>
              </a:rPr>
              <a:t>lời</a:t>
            </a:r>
            <a:r>
              <a:rPr lang="en-US" sz="2000" b="1" i="1" dirty="0">
                <a:solidFill>
                  <a:srgbClr val="4472C4">
                    <a:lumMod val="50000"/>
                  </a:srgbClr>
                </a:solidFill>
                <a:latin typeface="Times New Roman" panose="02020603050405020304" pitchFamily="18" charset="0"/>
              </a:rPr>
              <a:t>: </a:t>
            </a:r>
            <a:r>
              <a:rPr lang="en-US" sz="2000" b="1" i="1" dirty="0" err="1">
                <a:solidFill>
                  <a:srgbClr val="4472C4">
                    <a:lumMod val="50000"/>
                  </a:srgbClr>
                </a:solidFill>
                <a:latin typeface="Times New Roman" panose="02020603050405020304" pitchFamily="18" charset="0"/>
              </a:rPr>
              <a:t>Trương</a:t>
            </a:r>
            <a:r>
              <a:rPr lang="en-US" sz="2000" b="1" i="1" dirty="0">
                <a:solidFill>
                  <a:srgbClr val="4472C4">
                    <a:lumMod val="50000"/>
                  </a:srgbClr>
                </a:solidFill>
                <a:latin typeface="Times New Roman" panose="02020603050405020304" pitchFamily="18" charset="0"/>
              </a:rPr>
              <a:t> Quang </a:t>
            </a:r>
            <a:r>
              <a:rPr lang="en-US" sz="2000" b="1" i="1" dirty="0" err="1">
                <a:solidFill>
                  <a:srgbClr val="4472C4">
                    <a:lumMod val="50000"/>
                  </a:srgbClr>
                </a:solidFill>
                <a:latin typeface="Times New Roman" panose="02020603050405020304" pitchFamily="18" charset="0"/>
              </a:rPr>
              <a:t>Lục</a:t>
            </a:r>
            <a:endParaRPr lang="en-US" sz="2000" i="1" dirty="0">
              <a:solidFill>
                <a:srgbClr val="4472C4">
                  <a:lumMod val="50000"/>
                </a:srgbClr>
              </a:solidFill>
              <a:latin typeface="Times New Roman" panose="02020603050405020304" pitchFamily="18" charset="0"/>
            </a:endParaRPr>
          </a:p>
        </p:txBody>
      </p:sp>
      <p:pic>
        <p:nvPicPr>
          <p:cNvPr id="13" name="Picture 4">
            <a:extLst>
              <a:ext uri="{FF2B5EF4-FFF2-40B4-BE49-F238E27FC236}">
                <a16:creationId xmlns:a16="http://schemas.microsoft.com/office/drawing/2014/main" id="{E5864A09-515C-A81E-5ADD-3D78B5554C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3621" y="6972300"/>
            <a:ext cx="2004449" cy="3177597"/>
          </a:xfrm>
          <a:prstGeom prst="rect">
            <a:avLst/>
          </a:prstGeom>
        </p:spPr>
      </p:pic>
      <p:pic>
        <p:nvPicPr>
          <p:cNvPr id="14" name="Picture 3">
            <a:extLst>
              <a:ext uri="{FF2B5EF4-FFF2-40B4-BE49-F238E27FC236}">
                <a16:creationId xmlns:a16="http://schemas.microsoft.com/office/drawing/2014/main" id="{BDDD50B2-B537-BC7A-5FD0-02A0A32ABB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47894" y="7779468"/>
            <a:ext cx="1983099" cy="2588035"/>
          </a:xfrm>
          <a:prstGeom prst="rect">
            <a:avLst/>
          </a:prstGeom>
        </p:spPr>
      </p:pic>
      <p:pic>
        <p:nvPicPr>
          <p:cNvPr id="15" name="Picture 3">
            <a:extLst>
              <a:ext uri="{FF2B5EF4-FFF2-40B4-BE49-F238E27FC236}">
                <a16:creationId xmlns:a16="http://schemas.microsoft.com/office/drawing/2014/main" id="{AA16DF58-34BD-B9B2-2E2B-93105486695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92357" y="8002600"/>
            <a:ext cx="2004449" cy="2615897"/>
          </a:xfrm>
          <a:prstGeom prst="rect">
            <a:avLst/>
          </a:prstGeom>
        </p:spPr>
      </p:pic>
      <p:pic>
        <p:nvPicPr>
          <p:cNvPr id="2" name="Picture 3">
            <a:extLst>
              <a:ext uri="{FF2B5EF4-FFF2-40B4-BE49-F238E27FC236}">
                <a16:creationId xmlns:a16="http://schemas.microsoft.com/office/drawing/2014/main" id="{57F38C30-C0E7-6707-9944-B181AFF4673A}"/>
              </a:ext>
            </a:extLst>
          </p:cNvPr>
          <p:cNvPicPr>
            <a:picLocks noChangeAspect="1"/>
          </p:cNvPicPr>
          <p:nvPr/>
        </p:nvPicPr>
        <p:blipFill>
          <a:blip r:embed="rId9"/>
          <a:srcRect/>
          <a:stretch>
            <a:fillRect/>
          </a:stretch>
        </p:blipFill>
        <p:spPr>
          <a:xfrm flipH="1">
            <a:off x="145713" y="937669"/>
            <a:ext cx="2836643" cy="1943100"/>
          </a:xfrm>
          <a:prstGeom prst="rect">
            <a:avLst/>
          </a:prstGeom>
        </p:spPr>
      </p:pic>
    </p:spTree>
    <p:extLst>
      <p:ext uri="{BB962C8B-B14F-4D97-AF65-F5344CB8AC3E}">
        <p14:creationId xmlns:p14="http://schemas.microsoft.com/office/powerpoint/2010/main" val="20699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981200" y="2315649"/>
            <a:ext cx="4969790" cy="7971351"/>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9102414"/>
            <a:ext cx="3581400" cy="1421637"/>
          </a:xfrm>
          <a:prstGeom prst="rect">
            <a:avLst/>
          </a:prstGeom>
        </p:spPr>
      </p:pic>
      <p:pic>
        <p:nvPicPr>
          <p:cNvPr id="8" name="Picture 2">
            <a:extLst>
              <a:ext uri="{FF2B5EF4-FFF2-40B4-BE49-F238E27FC236}">
                <a16:creationId xmlns:a16="http://schemas.microsoft.com/office/drawing/2014/main" id="{AED6F056-21DF-8C58-CC46-54D4338CF8BE}"/>
              </a:ext>
            </a:extLst>
          </p:cNvPr>
          <p:cNvPicPr>
            <a:picLocks noChangeAspect="1"/>
          </p:cNvPicPr>
          <p:nvPr/>
        </p:nvPicPr>
        <p:blipFill>
          <a:blip r:embed="rId5"/>
          <a:srcRect t="3231"/>
          <a:stretch>
            <a:fillRect/>
          </a:stretch>
        </p:blipFill>
        <p:spPr>
          <a:xfrm>
            <a:off x="2640106" y="8933034"/>
            <a:ext cx="16230600" cy="1760396"/>
          </a:xfrm>
          <a:prstGeom prst="rect">
            <a:avLst/>
          </a:prstGeom>
        </p:spPr>
      </p:pic>
      <p:sp>
        <p:nvSpPr>
          <p:cNvPr id="9" name="Rectangle 14">
            <a:extLst>
              <a:ext uri="{FF2B5EF4-FFF2-40B4-BE49-F238E27FC236}">
                <a16:creationId xmlns:a16="http://schemas.microsoft.com/office/drawing/2014/main" id="{FF988886-D7D3-216F-4784-59A1068C0CD1}"/>
              </a:ext>
            </a:extLst>
          </p:cNvPr>
          <p:cNvSpPr/>
          <p:nvPr/>
        </p:nvSpPr>
        <p:spPr>
          <a:xfrm>
            <a:off x="8377188" y="419100"/>
            <a:ext cx="2319866" cy="954557"/>
          </a:xfrm>
          <a:prstGeom prst="rect">
            <a:avLst/>
          </a:prstGeom>
        </p:spPr>
        <p:txBody>
          <a:bodyPr wrap="none">
            <a:spAutoFit/>
          </a:bodyPr>
          <a:lstStyle/>
          <a:p>
            <a:pPr algn="ctr" defTabSz="1371600">
              <a:tabLst>
                <a:tab pos="6858000" algn="l"/>
              </a:tabLst>
              <a:defRPr/>
            </a:pPr>
            <a:r>
              <a:rPr lang="en-US" altLang="en-US" sz="5603" b="1" dirty="0" err="1">
                <a:solidFill>
                  <a:srgbClr val="C00000"/>
                </a:solidFill>
                <a:latin typeface="Times New Roman" panose="02020603050405020304" pitchFamily="18" charset="0"/>
              </a:rPr>
              <a:t>Tiết</a:t>
            </a:r>
            <a:r>
              <a:rPr lang="en-US" altLang="en-US" sz="5603" b="1" dirty="0">
                <a:solidFill>
                  <a:srgbClr val="C00000"/>
                </a:solidFill>
                <a:latin typeface="Times New Roman" panose="02020603050405020304" pitchFamily="18" charset="0"/>
              </a:rPr>
              <a:t> 10</a:t>
            </a:r>
          </a:p>
        </p:txBody>
      </p:sp>
      <p:sp>
        <p:nvSpPr>
          <p:cNvPr id="10" name="Rectangle 14">
            <a:extLst>
              <a:ext uri="{FF2B5EF4-FFF2-40B4-BE49-F238E27FC236}">
                <a16:creationId xmlns:a16="http://schemas.microsoft.com/office/drawing/2014/main" id="{BF9309EB-A000-0571-7A95-0C9C85F5405F}"/>
              </a:ext>
            </a:extLst>
          </p:cNvPr>
          <p:cNvSpPr/>
          <p:nvPr/>
        </p:nvSpPr>
        <p:spPr>
          <a:xfrm>
            <a:off x="145713" y="126712"/>
            <a:ext cx="6556603" cy="646331"/>
          </a:xfrm>
          <a:prstGeom prst="rect">
            <a:avLst/>
          </a:prstGeom>
        </p:spPr>
        <p:txBody>
          <a:bodyPr wrap="none">
            <a:spAutoFit/>
          </a:bodyPr>
          <a:lstStyle/>
          <a:p>
            <a:pPr algn="ctr" defTabSz="1371600">
              <a:tabLst>
                <a:tab pos="6858000" algn="l"/>
              </a:tabLst>
              <a:defRPr/>
            </a:pPr>
            <a:r>
              <a:rPr lang="en-US" altLang="en-US" sz="3600" b="1" u="sng" dirty="0" err="1">
                <a:solidFill>
                  <a:schemeClr val="accent1">
                    <a:lumMod val="50000"/>
                  </a:schemeClr>
                </a:solidFill>
                <a:latin typeface="Times New Roman" panose="02020603050405020304" pitchFamily="18" charset="0"/>
              </a:rPr>
              <a:t>Chủ</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đề</a:t>
            </a:r>
            <a:r>
              <a:rPr lang="en-US" altLang="en-US" sz="3600" b="1" u="sng" dirty="0">
                <a:solidFill>
                  <a:schemeClr val="accent1">
                    <a:lumMod val="50000"/>
                  </a:schemeClr>
                </a:solidFill>
                <a:latin typeface="Times New Roman" panose="02020603050405020304" pitchFamily="18" charset="0"/>
              </a:rPr>
              <a:t> 3: </a:t>
            </a:r>
            <a:r>
              <a:rPr lang="en-US" altLang="en-US" sz="3600" b="1" u="sng" dirty="0" err="1">
                <a:solidFill>
                  <a:schemeClr val="accent1">
                    <a:lumMod val="50000"/>
                  </a:schemeClr>
                </a:solidFill>
                <a:latin typeface="Times New Roman" panose="02020603050405020304" pitchFamily="18" charset="0"/>
              </a:rPr>
              <a:t>Thầy</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cô</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với</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chúng</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em</a:t>
            </a:r>
            <a:endParaRPr lang="en-US" altLang="en-US" sz="3600" b="1" u="sng" dirty="0">
              <a:solidFill>
                <a:schemeClr val="accent1">
                  <a:lumMod val="50000"/>
                </a:schemeClr>
              </a:solidFill>
              <a:latin typeface="Times New Roman" panose="02020603050405020304" pitchFamily="18" charset="0"/>
            </a:endParaRPr>
          </a:p>
        </p:txBody>
      </p:sp>
      <p:sp>
        <p:nvSpPr>
          <p:cNvPr id="11" name="Rectangle 14">
            <a:extLst>
              <a:ext uri="{FF2B5EF4-FFF2-40B4-BE49-F238E27FC236}">
                <a16:creationId xmlns:a16="http://schemas.microsoft.com/office/drawing/2014/main" id="{CC5615B1-C513-C47D-5CB5-EADD4EF74C7A}"/>
              </a:ext>
            </a:extLst>
          </p:cNvPr>
          <p:cNvSpPr/>
          <p:nvPr/>
        </p:nvSpPr>
        <p:spPr>
          <a:xfrm>
            <a:off x="6826702" y="1485900"/>
            <a:ext cx="4634602" cy="1200329"/>
          </a:xfrm>
          <a:prstGeom prst="rect">
            <a:avLst/>
          </a:prstGeom>
        </p:spPr>
        <p:txBody>
          <a:bodyPr wrap="none">
            <a:spAutoFit/>
          </a:bodyPr>
          <a:lstStyle/>
          <a:p>
            <a:pPr algn="ctr" defTabSz="1371600">
              <a:tabLst>
                <a:tab pos="6858000" algn="l"/>
              </a:tabLst>
              <a:defRPr/>
            </a:pPr>
            <a:r>
              <a:rPr lang="en-US" altLang="en-US" sz="3600" b="1" dirty="0">
                <a:solidFill>
                  <a:schemeClr val="accent1">
                    <a:lumMod val="50000"/>
                  </a:schemeClr>
                </a:solidFill>
                <a:latin typeface="Times New Roman" panose="02020603050405020304" pitchFamily="18" charset="0"/>
              </a:rPr>
              <a:t>-</a:t>
            </a:r>
            <a:r>
              <a:rPr lang="en-US" altLang="en-US" sz="3600" b="1" dirty="0" err="1">
                <a:solidFill>
                  <a:schemeClr val="accent1">
                    <a:lumMod val="50000"/>
                  </a:schemeClr>
                </a:solidFill>
                <a:latin typeface="Times New Roman" panose="02020603050405020304" pitchFamily="18" charset="0"/>
              </a:rPr>
              <a:t>Ôn</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đọc</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nhạc</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Bài</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số</a:t>
            </a:r>
            <a:r>
              <a:rPr lang="en-US" altLang="en-US" sz="3600" b="1" dirty="0">
                <a:solidFill>
                  <a:schemeClr val="accent1">
                    <a:lumMod val="50000"/>
                  </a:schemeClr>
                </a:solidFill>
                <a:latin typeface="Times New Roman" panose="02020603050405020304" pitchFamily="18" charset="0"/>
              </a:rPr>
              <a:t> 2</a:t>
            </a:r>
          </a:p>
          <a:p>
            <a:pPr algn="ctr" defTabSz="1371600">
              <a:tabLst>
                <a:tab pos="6858000" algn="l"/>
              </a:tabLst>
              <a:defRPr/>
            </a:pPr>
            <a:r>
              <a:rPr lang="en-US" altLang="en-US" sz="3600" b="1" dirty="0">
                <a:solidFill>
                  <a:schemeClr val="accent1">
                    <a:lumMod val="50000"/>
                  </a:schemeClr>
                </a:solidFill>
                <a:latin typeface="Times New Roman" panose="02020603050405020304" pitchFamily="18" charset="0"/>
              </a:rPr>
              <a:t>-</a:t>
            </a:r>
            <a:r>
              <a:rPr lang="en-US" altLang="en-US" sz="3600" b="1" dirty="0" err="1">
                <a:solidFill>
                  <a:schemeClr val="accent1">
                    <a:lumMod val="50000"/>
                  </a:schemeClr>
                </a:solidFill>
                <a:latin typeface="Times New Roman" panose="02020603050405020304" pitchFamily="18" charset="0"/>
              </a:rPr>
              <a:t>Hát</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Nếu</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em</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là</a:t>
            </a:r>
            <a:r>
              <a:rPr lang="en-US" altLang="en-US" sz="3600" b="1" dirty="0">
                <a:solidFill>
                  <a:schemeClr val="accent1">
                    <a:lumMod val="50000"/>
                  </a:schemeClr>
                </a:solidFill>
                <a:latin typeface="Times New Roman" panose="02020603050405020304" pitchFamily="18" charset="0"/>
              </a:rPr>
              <a:t>…</a:t>
            </a:r>
          </a:p>
        </p:txBody>
      </p:sp>
      <p:sp>
        <p:nvSpPr>
          <p:cNvPr id="12" name="Rectangle 9">
            <a:extLst>
              <a:ext uri="{FF2B5EF4-FFF2-40B4-BE49-F238E27FC236}">
                <a16:creationId xmlns:a16="http://schemas.microsoft.com/office/drawing/2014/main" id="{E87D268F-7916-8EBB-8318-8968C6B04C30}"/>
              </a:ext>
            </a:extLst>
          </p:cNvPr>
          <p:cNvSpPr/>
          <p:nvPr/>
        </p:nvSpPr>
        <p:spPr>
          <a:xfrm>
            <a:off x="6702316" y="2536862"/>
            <a:ext cx="12775883" cy="400110"/>
          </a:xfrm>
          <a:prstGeom prst="rect">
            <a:avLst/>
          </a:prstGeom>
        </p:spPr>
        <p:txBody>
          <a:bodyPr wrap="square">
            <a:spAutoFit/>
          </a:bodyPr>
          <a:lstStyle/>
          <a:p>
            <a:pPr algn="ctr" defTabSz="1371669">
              <a:defRPr/>
            </a:pPr>
            <a:r>
              <a:rPr lang="en-US" sz="2000" b="1" i="1" dirty="0" err="1">
                <a:solidFill>
                  <a:srgbClr val="4472C4">
                    <a:lumMod val="50000"/>
                  </a:srgbClr>
                </a:solidFill>
                <a:latin typeface="Times New Roman" panose="02020603050405020304" pitchFamily="18" charset="0"/>
              </a:rPr>
              <a:t>Nhạc</a:t>
            </a:r>
            <a:r>
              <a:rPr lang="en-US" sz="2000" b="1" i="1" dirty="0">
                <a:solidFill>
                  <a:srgbClr val="4472C4">
                    <a:lumMod val="50000"/>
                  </a:srgbClr>
                </a:solidFill>
                <a:latin typeface="Times New Roman" panose="02020603050405020304" pitchFamily="18" charset="0"/>
              </a:rPr>
              <a:t> </a:t>
            </a:r>
            <a:r>
              <a:rPr lang="en-US" sz="2000" b="1" i="1" dirty="0" err="1">
                <a:solidFill>
                  <a:srgbClr val="4472C4">
                    <a:lumMod val="50000"/>
                  </a:srgbClr>
                </a:solidFill>
                <a:latin typeface="Times New Roman" panose="02020603050405020304" pitchFamily="18" charset="0"/>
              </a:rPr>
              <a:t>và</a:t>
            </a:r>
            <a:r>
              <a:rPr lang="en-US" sz="2000" b="1" i="1" dirty="0">
                <a:solidFill>
                  <a:srgbClr val="4472C4">
                    <a:lumMod val="50000"/>
                  </a:srgbClr>
                </a:solidFill>
                <a:latin typeface="Times New Roman" panose="02020603050405020304" pitchFamily="18" charset="0"/>
              </a:rPr>
              <a:t> </a:t>
            </a:r>
            <a:r>
              <a:rPr lang="en-US" sz="2000" b="1" i="1" dirty="0" err="1">
                <a:solidFill>
                  <a:srgbClr val="4472C4">
                    <a:lumMod val="50000"/>
                  </a:srgbClr>
                </a:solidFill>
                <a:latin typeface="Times New Roman" panose="02020603050405020304" pitchFamily="18" charset="0"/>
              </a:rPr>
              <a:t>lời</a:t>
            </a:r>
            <a:r>
              <a:rPr lang="en-US" sz="2000" b="1" i="1" dirty="0">
                <a:solidFill>
                  <a:srgbClr val="4472C4">
                    <a:lumMod val="50000"/>
                  </a:srgbClr>
                </a:solidFill>
                <a:latin typeface="Times New Roman" panose="02020603050405020304" pitchFamily="18" charset="0"/>
              </a:rPr>
              <a:t>: </a:t>
            </a:r>
            <a:r>
              <a:rPr lang="en-US" sz="2000" b="1" i="1" dirty="0" err="1">
                <a:solidFill>
                  <a:srgbClr val="4472C4">
                    <a:lumMod val="50000"/>
                  </a:srgbClr>
                </a:solidFill>
                <a:latin typeface="Times New Roman" panose="02020603050405020304" pitchFamily="18" charset="0"/>
              </a:rPr>
              <a:t>Trương</a:t>
            </a:r>
            <a:r>
              <a:rPr lang="en-US" sz="2000" b="1" i="1" dirty="0">
                <a:solidFill>
                  <a:srgbClr val="4472C4">
                    <a:lumMod val="50000"/>
                  </a:srgbClr>
                </a:solidFill>
                <a:latin typeface="Times New Roman" panose="02020603050405020304" pitchFamily="18" charset="0"/>
              </a:rPr>
              <a:t> Quang </a:t>
            </a:r>
            <a:r>
              <a:rPr lang="en-US" sz="2000" b="1" i="1" dirty="0" err="1">
                <a:solidFill>
                  <a:srgbClr val="4472C4">
                    <a:lumMod val="50000"/>
                  </a:srgbClr>
                </a:solidFill>
                <a:latin typeface="Times New Roman" panose="02020603050405020304" pitchFamily="18" charset="0"/>
              </a:rPr>
              <a:t>Lục</a:t>
            </a:r>
            <a:endParaRPr lang="en-US" sz="2000" i="1" dirty="0">
              <a:solidFill>
                <a:srgbClr val="4472C4">
                  <a:lumMod val="50000"/>
                </a:srgbClr>
              </a:solidFill>
              <a:latin typeface="Times New Roman" panose="02020603050405020304" pitchFamily="18" charset="0"/>
            </a:endParaRPr>
          </a:p>
        </p:txBody>
      </p:sp>
      <p:pic>
        <p:nvPicPr>
          <p:cNvPr id="13" name="Picture 4">
            <a:extLst>
              <a:ext uri="{FF2B5EF4-FFF2-40B4-BE49-F238E27FC236}">
                <a16:creationId xmlns:a16="http://schemas.microsoft.com/office/drawing/2014/main" id="{E5864A09-515C-A81E-5ADD-3D78B5554C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3621" y="6972300"/>
            <a:ext cx="2004449" cy="3177597"/>
          </a:xfrm>
          <a:prstGeom prst="rect">
            <a:avLst/>
          </a:prstGeom>
        </p:spPr>
      </p:pic>
      <p:pic>
        <p:nvPicPr>
          <p:cNvPr id="14" name="Picture 3">
            <a:extLst>
              <a:ext uri="{FF2B5EF4-FFF2-40B4-BE49-F238E27FC236}">
                <a16:creationId xmlns:a16="http://schemas.microsoft.com/office/drawing/2014/main" id="{BDDD50B2-B537-BC7A-5FD0-02A0A32ABB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47894" y="7779468"/>
            <a:ext cx="1983099" cy="2588035"/>
          </a:xfrm>
          <a:prstGeom prst="rect">
            <a:avLst/>
          </a:prstGeom>
        </p:spPr>
      </p:pic>
      <p:pic>
        <p:nvPicPr>
          <p:cNvPr id="15" name="Picture 3">
            <a:extLst>
              <a:ext uri="{FF2B5EF4-FFF2-40B4-BE49-F238E27FC236}">
                <a16:creationId xmlns:a16="http://schemas.microsoft.com/office/drawing/2014/main" id="{AA16DF58-34BD-B9B2-2E2B-93105486695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92357" y="8002600"/>
            <a:ext cx="2004449" cy="2615897"/>
          </a:xfrm>
          <a:prstGeom prst="rect">
            <a:avLst/>
          </a:prstGeom>
        </p:spPr>
      </p:pic>
      <p:pic>
        <p:nvPicPr>
          <p:cNvPr id="2" name="Picture 3">
            <a:extLst>
              <a:ext uri="{FF2B5EF4-FFF2-40B4-BE49-F238E27FC236}">
                <a16:creationId xmlns:a16="http://schemas.microsoft.com/office/drawing/2014/main" id="{A586CFE5-54EE-8AA3-69AB-BE7CCECBD78E}"/>
              </a:ext>
            </a:extLst>
          </p:cNvPr>
          <p:cNvPicPr>
            <a:picLocks noChangeAspect="1"/>
          </p:cNvPicPr>
          <p:nvPr/>
        </p:nvPicPr>
        <p:blipFill>
          <a:blip r:embed="rId9"/>
          <a:srcRect/>
          <a:stretch>
            <a:fillRect/>
          </a:stretch>
        </p:blipFill>
        <p:spPr>
          <a:xfrm flipH="1">
            <a:off x="573924" y="1059619"/>
            <a:ext cx="2836643" cy="1943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8965" y="4295508"/>
            <a:ext cx="3361765" cy="5954011"/>
          </a:xfrm>
          <a:prstGeom prst="rect">
            <a:avLst/>
          </a:prstGeom>
        </p:spPr>
      </p:pic>
      <p:sp>
        <p:nvSpPr>
          <p:cNvPr id="3" name="Rectangle 14">
            <a:extLst>
              <a:ext uri="{FF2B5EF4-FFF2-40B4-BE49-F238E27FC236}">
                <a16:creationId xmlns:a16="http://schemas.microsoft.com/office/drawing/2014/main" id="{683A878D-8F98-B763-AD4D-7DA489124072}"/>
              </a:ext>
            </a:extLst>
          </p:cNvPr>
          <p:cNvSpPr/>
          <p:nvPr/>
        </p:nvSpPr>
        <p:spPr>
          <a:xfrm>
            <a:off x="5137609" y="3619500"/>
            <a:ext cx="8711039" cy="954557"/>
          </a:xfrm>
          <a:prstGeom prst="rect">
            <a:avLst/>
          </a:prstGeom>
        </p:spPr>
        <p:txBody>
          <a:bodyPr wrap="none">
            <a:spAutoFit/>
          </a:bodyPr>
          <a:lstStyle/>
          <a:p>
            <a:pPr algn="ctr" defTabSz="1371600">
              <a:tabLst>
                <a:tab pos="6858000" algn="l"/>
              </a:tabLst>
              <a:defRPr/>
            </a:pPr>
            <a:r>
              <a:rPr lang="en-US" altLang="en-US" sz="5603" b="1" dirty="0">
                <a:solidFill>
                  <a:srgbClr val="1810C0"/>
                </a:solidFill>
                <a:latin typeface="Times New Roman" panose="02020603050405020304" pitchFamily="18" charset="0"/>
              </a:rPr>
              <a:t>ÔN ĐỌC NHẠC: BÀI SỐ 2</a:t>
            </a:r>
          </a:p>
        </p:txBody>
      </p:sp>
      <p:pic>
        <p:nvPicPr>
          <p:cNvPr id="4" name="Picture 2">
            <a:extLst>
              <a:ext uri="{FF2B5EF4-FFF2-40B4-BE49-F238E27FC236}">
                <a16:creationId xmlns:a16="http://schemas.microsoft.com/office/drawing/2014/main" id="{AB955E39-119F-BAB7-9F34-AF16D0C197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320" y="8635031"/>
            <a:ext cx="9522071" cy="1614488"/>
          </a:xfrm>
          <a:prstGeom prst="rect">
            <a:avLst/>
          </a:prstGeom>
        </p:spPr>
      </p:pic>
      <p:pic>
        <p:nvPicPr>
          <p:cNvPr id="6" name="Picture 2">
            <a:extLst>
              <a:ext uri="{FF2B5EF4-FFF2-40B4-BE49-F238E27FC236}">
                <a16:creationId xmlns:a16="http://schemas.microsoft.com/office/drawing/2014/main" id="{626436DC-55B5-5A19-236B-E732DD9394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8635031"/>
            <a:ext cx="9409296" cy="1614488"/>
          </a:xfrm>
          <a:prstGeom prst="rect">
            <a:avLst/>
          </a:prstGeom>
        </p:spPr>
      </p:pic>
      <p:pic>
        <p:nvPicPr>
          <p:cNvPr id="2" name="Picture 3">
            <a:extLst>
              <a:ext uri="{FF2B5EF4-FFF2-40B4-BE49-F238E27FC236}">
                <a16:creationId xmlns:a16="http://schemas.microsoft.com/office/drawing/2014/main" id="{38CEE1EF-9993-B1E7-1F40-9D13A60A9F04}"/>
              </a:ext>
            </a:extLst>
          </p:cNvPr>
          <p:cNvPicPr>
            <a:picLocks noChangeAspect="1"/>
          </p:cNvPicPr>
          <p:nvPr/>
        </p:nvPicPr>
        <p:blipFill>
          <a:blip r:embed="rId5"/>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1657111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25978" y="42623"/>
            <a:ext cx="2529846" cy="2535942"/>
          </a:xfrm>
          <a:prstGeom prst="rect">
            <a:avLst/>
          </a:prstGeom>
        </p:spPr>
      </p:pic>
      <p:pic>
        <p:nvPicPr>
          <p:cNvPr id="6"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4" y="5089679"/>
            <a:ext cx="2109854" cy="4865363"/>
          </a:xfrm>
          <a:prstGeom prst="rect">
            <a:avLst/>
          </a:prstGeom>
        </p:spPr>
      </p:pic>
      <p:sp>
        <p:nvSpPr>
          <p:cNvPr id="15" name="Rectangle 14"/>
          <p:cNvSpPr/>
          <p:nvPr/>
        </p:nvSpPr>
        <p:spPr>
          <a:xfrm>
            <a:off x="4585545" y="1323710"/>
            <a:ext cx="8366393" cy="954557"/>
          </a:xfrm>
          <a:prstGeom prst="rect">
            <a:avLst/>
          </a:prstGeom>
        </p:spPr>
        <p:txBody>
          <a:bodyPr wrap="none">
            <a:spAutoFit/>
          </a:bodyPr>
          <a:lstStyle/>
          <a:p>
            <a:pPr algn="ctr" defTabSz="1371600">
              <a:tabLst>
                <a:tab pos="6858000" algn="l"/>
              </a:tabLst>
              <a:defRPr/>
            </a:pPr>
            <a:r>
              <a:rPr lang="en-US" altLang="en-US" sz="5603" b="1" dirty="0">
                <a:solidFill>
                  <a:srgbClr val="1810C0"/>
                </a:solidFill>
                <a:latin typeface="Times New Roman" panose="02020603050405020304" pitchFamily="18" charset="0"/>
              </a:rPr>
              <a:t>ĐỌC GAM ĐÔ TRƯỞNG</a:t>
            </a:r>
          </a:p>
        </p:txBody>
      </p:sp>
      <p:sp>
        <p:nvSpPr>
          <p:cNvPr id="31" name="Rectangle 30"/>
          <p:cNvSpPr/>
          <p:nvPr/>
        </p:nvSpPr>
        <p:spPr>
          <a:xfrm>
            <a:off x="2098169" y="6119792"/>
            <a:ext cx="14545614" cy="954557"/>
          </a:xfrm>
          <a:prstGeom prst="rect">
            <a:avLst/>
          </a:prstGeom>
          <a:solidFill>
            <a:schemeClr val="bg1"/>
          </a:solidFill>
        </p:spPr>
        <p:txBody>
          <a:bodyPr wrap="square">
            <a:spAutoFit/>
          </a:bodyPr>
          <a:lstStyle/>
          <a:p>
            <a:pPr defTabSz="685800">
              <a:defRPr/>
            </a:pPr>
            <a:r>
              <a:rPr lang="en-US" altLang="zh-CN" sz="5603" b="1" dirty="0">
                <a:solidFill>
                  <a:srgbClr val="FF0000"/>
                </a:solidFill>
                <a:latin typeface="Times" pitchFamily="18" charset="0"/>
                <a:ea typeface="inpin heiti" charset="-122"/>
                <a:cs typeface="Times" pitchFamily="18" charset="0"/>
              </a:rPr>
              <a:t>        </a:t>
            </a:r>
            <a:r>
              <a:rPr lang="en-US" altLang="zh-CN" sz="4800" b="1" dirty="0" err="1">
                <a:solidFill>
                  <a:srgbClr val="FF0000"/>
                </a:solidFill>
                <a:latin typeface="Times" pitchFamily="18" charset="0"/>
                <a:ea typeface="inpin heiti" charset="-122"/>
                <a:cs typeface="Times" pitchFamily="18" charset="0"/>
              </a:rPr>
              <a:t>Đô</a:t>
            </a:r>
            <a:r>
              <a:rPr lang="en-US" altLang="zh-CN" sz="4800" b="1" dirty="0">
                <a:solidFill>
                  <a:srgbClr val="FF0000"/>
                </a:solidFill>
                <a:latin typeface="Times" pitchFamily="18" charset="0"/>
                <a:ea typeface="inpin heiti" charset="-122"/>
                <a:cs typeface="Times" pitchFamily="18" charset="0"/>
              </a:rPr>
              <a:t>       </a:t>
            </a:r>
            <a:r>
              <a:rPr lang="en-US" altLang="zh-CN" sz="4800" b="1" dirty="0" err="1">
                <a:solidFill>
                  <a:srgbClr val="FF0000"/>
                </a:solidFill>
                <a:latin typeface="Times" pitchFamily="18" charset="0"/>
                <a:ea typeface="inpin heiti" charset="-122"/>
                <a:cs typeface="Times" pitchFamily="18" charset="0"/>
              </a:rPr>
              <a:t>Rê</a:t>
            </a:r>
            <a:r>
              <a:rPr lang="en-US" altLang="zh-CN" sz="4800" b="1" dirty="0">
                <a:solidFill>
                  <a:srgbClr val="FF0000"/>
                </a:solidFill>
                <a:latin typeface="Times" pitchFamily="18" charset="0"/>
                <a:ea typeface="inpin heiti" charset="-122"/>
                <a:cs typeface="Times" pitchFamily="18" charset="0"/>
              </a:rPr>
              <a:t>       Mi      </a:t>
            </a:r>
            <a:r>
              <a:rPr lang="en-US" altLang="zh-CN" sz="4800" b="1" dirty="0" err="1">
                <a:solidFill>
                  <a:srgbClr val="FF0000"/>
                </a:solidFill>
                <a:latin typeface="Times" pitchFamily="18" charset="0"/>
                <a:ea typeface="inpin heiti" charset="-122"/>
                <a:cs typeface="Times" pitchFamily="18" charset="0"/>
              </a:rPr>
              <a:t>Pha</a:t>
            </a:r>
            <a:r>
              <a:rPr lang="en-US" altLang="zh-CN" sz="4800" b="1" dirty="0">
                <a:solidFill>
                  <a:srgbClr val="FF0000"/>
                </a:solidFill>
                <a:latin typeface="Times" pitchFamily="18" charset="0"/>
                <a:ea typeface="inpin heiti" charset="-122"/>
                <a:cs typeface="Times" pitchFamily="18" charset="0"/>
              </a:rPr>
              <a:t>      Son    La      Si     </a:t>
            </a:r>
            <a:r>
              <a:rPr lang="en-US" altLang="zh-CN" sz="4800" b="1" dirty="0" err="1">
                <a:solidFill>
                  <a:srgbClr val="FF0000"/>
                </a:solidFill>
                <a:latin typeface="Times" pitchFamily="18" charset="0"/>
                <a:ea typeface="inpin heiti" charset="-122"/>
                <a:cs typeface="Times" pitchFamily="18" charset="0"/>
              </a:rPr>
              <a:t>Đố</a:t>
            </a:r>
            <a:endParaRPr lang="zh-CN" altLang="en-US" sz="4800" b="1" dirty="0">
              <a:solidFill>
                <a:srgbClr val="FF0000"/>
              </a:solidFill>
              <a:latin typeface="Times" pitchFamily="18" charset="0"/>
              <a:ea typeface="inpin heiti" charset="-122"/>
              <a:cs typeface="Times" pitchFamily="18" charset="0"/>
            </a:endParaRPr>
          </a:p>
        </p:txBody>
      </p:sp>
      <p:grpSp>
        <p:nvGrpSpPr>
          <p:cNvPr id="33" name="Group 108"/>
          <p:cNvGrpSpPr/>
          <p:nvPr/>
        </p:nvGrpSpPr>
        <p:grpSpPr bwMode="auto">
          <a:xfrm>
            <a:off x="2018990" y="4552207"/>
            <a:ext cx="14250021" cy="949325"/>
            <a:chOff x="204" y="935"/>
            <a:chExt cx="5352" cy="400"/>
          </a:xfrm>
        </p:grpSpPr>
        <p:sp>
          <p:nvSpPr>
            <p:cNvPr id="34" name="Line 109"/>
            <p:cNvSpPr>
              <a:spLocks noChangeShapeType="1"/>
            </p:cNvSpPr>
            <p:nvPr/>
          </p:nvSpPr>
          <p:spPr bwMode="auto">
            <a:xfrm>
              <a:off x="204" y="935"/>
              <a:ext cx="5352" cy="0"/>
            </a:xfrm>
            <a:prstGeom prst="line">
              <a:avLst/>
            </a:prstGeom>
            <a:noFill/>
            <a:ln w="9525">
              <a:solidFill>
                <a:schemeClr val="tx1"/>
              </a:solidFill>
              <a:round/>
            </a:ln>
            <a:effectLst/>
          </p:spPr>
          <p:txBody>
            <a:bodyPr/>
            <a:lstStyle/>
            <a:p>
              <a:pPr defTabSz="1371600">
                <a:defRPr/>
              </a:pPr>
              <a:endParaRPr lang="en-US" sz="2700">
                <a:solidFill>
                  <a:prstClr val="black"/>
                </a:solidFill>
                <a:latin typeface="Calibri"/>
              </a:endParaRPr>
            </a:p>
          </p:txBody>
        </p:sp>
        <p:sp>
          <p:nvSpPr>
            <p:cNvPr id="35" name="Line 110"/>
            <p:cNvSpPr>
              <a:spLocks noChangeShapeType="1"/>
            </p:cNvSpPr>
            <p:nvPr/>
          </p:nvSpPr>
          <p:spPr bwMode="auto">
            <a:xfrm>
              <a:off x="204" y="1035"/>
              <a:ext cx="5352" cy="0"/>
            </a:xfrm>
            <a:prstGeom prst="line">
              <a:avLst/>
            </a:prstGeom>
            <a:noFill/>
            <a:ln w="9525">
              <a:solidFill>
                <a:schemeClr val="tx1"/>
              </a:solidFill>
              <a:round/>
            </a:ln>
            <a:effectLst/>
          </p:spPr>
          <p:txBody>
            <a:bodyPr/>
            <a:lstStyle/>
            <a:p>
              <a:pPr defTabSz="1371600">
                <a:defRPr/>
              </a:pPr>
              <a:endParaRPr lang="en-US" sz="2700">
                <a:solidFill>
                  <a:prstClr val="black"/>
                </a:solidFill>
                <a:latin typeface="Calibri"/>
              </a:endParaRPr>
            </a:p>
          </p:txBody>
        </p:sp>
        <p:sp>
          <p:nvSpPr>
            <p:cNvPr id="36" name="Line 111"/>
            <p:cNvSpPr>
              <a:spLocks noChangeShapeType="1"/>
            </p:cNvSpPr>
            <p:nvPr/>
          </p:nvSpPr>
          <p:spPr bwMode="auto">
            <a:xfrm>
              <a:off x="204" y="1135"/>
              <a:ext cx="5352" cy="0"/>
            </a:xfrm>
            <a:prstGeom prst="line">
              <a:avLst/>
            </a:prstGeom>
            <a:noFill/>
            <a:ln w="9525">
              <a:solidFill>
                <a:schemeClr val="tx1"/>
              </a:solidFill>
              <a:round/>
            </a:ln>
            <a:effectLst/>
          </p:spPr>
          <p:txBody>
            <a:bodyPr/>
            <a:lstStyle/>
            <a:p>
              <a:pPr defTabSz="1371600">
                <a:defRPr/>
              </a:pPr>
              <a:endParaRPr lang="en-US" sz="2700">
                <a:solidFill>
                  <a:prstClr val="black"/>
                </a:solidFill>
                <a:latin typeface="Calibri"/>
              </a:endParaRPr>
            </a:p>
          </p:txBody>
        </p:sp>
        <p:sp>
          <p:nvSpPr>
            <p:cNvPr id="37" name="Line 112"/>
            <p:cNvSpPr>
              <a:spLocks noChangeShapeType="1"/>
            </p:cNvSpPr>
            <p:nvPr/>
          </p:nvSpPr>
          <p:spPr bwMode="auto">
            <a:xfrm>
              <a:off x="204" y="1235"/>
              <a:ext cx="5352" cy="0"/>
            </a:xfrm>
            <a:prstGeom prst="line">
              <a:avLst/>
            </a:prstGeom>
            <a:noFill/>
            <a:ln w="9525">
              <a:solidFill>
                <a:schemeClr val="tx1"/>
              </a:solidFill>
              <a:round/>
            </a:ln>
            <a:effectLst/>
          </p:spPr>
          <p:txBody>
            <a:bodyPr/>
            <a:lstStyle/>
            <a:p>
              <a:pPr defTabSz="1371600">
                <a:defRPr/>
              </a:pPr>
              <a:endParaRPr lang="en-US" sz="2700">
                <a:solidFill>
                  <a:prstClr val="black"/>
                </a:solidFill>
                <a:latin typeface="Calibri"/>
              </a:endParaRPr>
            </a:p>
          </p:txBody>
        </p:sp>
        <p:sp>
          <p:nvSpPr>
            <p:cNvPr id="38" name="Line 113"/>
            <p:cNvSpPr>
              <a:spLocks noChangeShapeType="1"/>
            </p:cNvSpPr>
            <p:nvPr/>
          </p:nvSpPr>
          <p:spPr bwMode="auto">
            <a:xfrm>
              <a:off x="204" y="1335"/>
              <a:ext cx="5352" cy="0"/>
            </a:xfrm>
            <a:prstGeom prst="line">
              <a:avLst/>
            </a:prstGeom>
            <a:noFill/>
            <a:ln w="9525">
              <a:solidFill>
                <a:schemeClr val="tx1"/>
              </a:solidFill>
              <a:round/>
            </a:ln>
            <a:effectLst/>
          </p:spPr>
          <p:txBody>
            <a:bodyPr/>
            <a:lstStyle/>
            <a:p>
              <a:pPr defTabSz="1371600">
                <a:defRPr/>
              </a:pPr>
              <a:endParaRPr lang="en-US" sz="2700">
                <a:solidFill>
                  <a:prstClr val="black"/>
                </a:solidFill>
                <a:latin typeface="Calibri"/>
              </a:endParaRPr>
            </a:p>
          </p:txBody>
        </p:sp>
      </p:grpSp>
      <p:pic>
        <p:nvPicPr>
          <p:cNvPr id="39" name="Picture 114" descr="khoa-Sol"/>
          <p:cNvPicPr>
            <a:picLocks noChangeAspect="1" noChangeArrowheads="1"/>
          </p:cNvPicPr>
          <p:nvPr/>
        </p:nvPicPr>
        <p:blipFill>
          <a:blip r:embed="rId6" cstate="print"/>
          <a:srcRect/>
          <a:stretch>
            <a:fillRect/>
          </a:stretch>
        </p:blipFill>
        <p:spPr bwMode="auto">
          <a:xfrm>
            <a:off x="2018990" y="4206131"/>
            <a:ext cx="647700" cy="1571627"/>
          </a:xfrm>
          <a:prstGeom prst="rect">
            <a:avLst/>
          </a:prstGeom>
          <a:noFill/>
        </p:spPr>
      </p:pic>
      <p:pic>
        <p:nvPicPr>
          <p:cNvPr id="40" name="Picture 115" descr="tempo24"/>
          <p:cNvPicPr>
            <a:picLocks noChangeAspect="1" noChangeArrowheads="1"/>
          </p:cNvPicPr>
          <p:nvPr/>
        </p:nvPicPr>
        <p:blipFill>
          <a:blip r:embed="rId7" cstate="print"/>
          <a:srcRect/>
          <a:stretch>
            <a:fillRect/>
          </a:stretch>
        </p:blipFill>
        <p:spPr bwMode="auto">
          <a:xfrm>
            <a:off x="2844491" y="4596656"/>
            <a:ext cx="368300" cy="857250"/>
          </a:xfrm>
          <a:prstGeom prst="rect">
            <a:avLst/>
          </a:prstGeom>
          <a:noFill/>
        </p:spPr>
      </p:pic>
      <p:sp>
        <p:nvSpPr>
          <p:cNvPr id="41" name="Line 154"/>
          <p:cNvSpPr>
            <a:spLocks noChangeShapeType="1"/>
          </p:cNvSpPr>
          <p:nvPr/>
        </p:nvSpPr>
        <p:spPr bwMode="auto">
          <a:xfrm>
            <a:off x="3724909" y="5777756"/>
            <a:ext cx="965549" cy="0"/>
          </a:xfrm>
          <a:prstGeom prst="line">
            <a:avLst/>
          </a:prstGeom>
          <a:noFill/>
          <a:ln w="19050">
            <a:solidFill>
              <a:schemeClr val="tx1"/>
            </a:solidFill>
            <a:round/>
          </a:ln>
          <a:effectLst/>
        </p:spPr>
        <p:txBody>
          <a:bodyPr/>
          <a:lstStyle/>
          <a:p>
            <a:pPr defTabSz="1371600">
              <a:defRPr/>
            </a:pPr>
            <a:endParaRPr lang="en-US" sz="2700">
              <a:solidFill>
                <a:prstClr val="black"/>
              </a:solidFill>
              <a:latin typeface="Calibri"/>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3911126" y="5648870"/>
            <a:ext cx="593112" cy="257766"/>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5615622" y="5492207"/>
            <a:ext cx="593112" cy="257766"/>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7316058" y="5363264"/>
            <a:ext cx="593112" cy="257766"/>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9016494" y="5229731"/>
            <a:ext cx="593112" cy="257766"/>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12448619" y="5026460"/>
            <a:ext cx="593112" cy="257766"/>
          </a:xfrm>
          <a:prstGeom prst="rect">
            <a:avLst/>
          </a:prstGeom>
        </p:spPr>
      </p:pic>
      <p:grpSp>
        <p:nvGrpSpPr>
          <p:cNvPr id="8" name="Group 34"/>
          <p:cNvGrpSpPr/>
          <p:nvPr/>
        </p:nvGrpSpPr>
        <p:grpSpPr bwMode="auto">
          <a:xfrm>
            <a:off x="-243840" y="9042759"/>
            <a:ext cx="18768906" cy="1244232"/>
            <a:chOff x="0" y="4105"/>
            <a:chExt cx="5511" cy="215"/>
          </a:xfrm>
        </p:grpSpPr>
        <p:sp>
          <p:nvSpPr>
            <p:cNvPr id="17"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grpSp>
          <p:nvGrpSpPr>
            <p:cNvPr id="18" name="Group 38"/>
            <p:cNvGrpSpPr/>
            <p:nvPr/>
          </p:nvGrpSpPr>
          <p:grpSpPr bwMode="auto">
            <a:xfrm>
              <a:off x="0" y="4105"/>
              <a:ext cx="1479" cy="215"/>
              <a:chOff x="3452" y="4125"/>
              <a:chExt cx="1479" cy="215"/>
            </a:xfrm>
          </p:grpSpPr>
          <p:sp>
            <p:nvSpPr>
              <p:cNvPr id="19"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20"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21"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24"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2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2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3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32"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grpSp>
        <p:grpSp>
          <p:nvGrpSpPr>
            <p:cNvPr id="63" name="Group 72"/>
            <p:cNvGrpSpPr/>
            <p:nvPr/>
          </p:nvGrpSpPr>
          <p:grpSpPr bwMode="auto">
            <a:xfrm>
              <a:off x="1344" y="4105"/>
              <a:ext cx="1479" cy="215"/>
              <a:chOff x="3452" y="4125"/>
              <a:chExt cx="1479" cy="215"/>
            </a:xfrm>
          </p:grpSpPr>
          <p:sp>
            <p:nvSpPr>
              <p:cNvPr id="64"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5"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6"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7"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8"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9"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0"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1"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2"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3"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4"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5"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6"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7"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8"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9"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0"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1"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2"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3"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4"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5"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6"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7"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8"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9"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0"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1"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2"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3"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4"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5"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6"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grpSp>
        <p:grpSp>
          <p:nvGrpSpPr>
            <p:cNvPr id="97" name="Group 106"/>
            <p:cNvGrpSpPr/>
            <p:nvPr/>
          </p:nvGrpSpPr>
          <p:grpSpPr bwMode="auto">
            <a:xfrm>
              <a:off x="2688" y="4105"/>
              <a:ext cx="1479" cy="215"/>
              <a:chOff x="3452" y="4125"/>
              <a:chExt cx="1479" cy="215"/>
            </a:xfrm>
          </p:grpSpPr>
          <p:sp>
            <p:nvSpPr>
              <p:cNvPr id="98"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9"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0"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1"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2"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3"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4"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5"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6"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7"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8"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9"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0"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1"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2"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3"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4"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5"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6"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7"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8"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9"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0"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1"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2"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3"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4"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5"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6"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7"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8"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9"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0"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grpSp>
        <p:grpSp>
          <p:nvGrpSpPr>
            <p:cNvPr id="131" name="Group 140"/>
            <p:cNvGrpSpPr/>
            <p:nvPr/>
          </p:nvGrpSpPr>
          <p:grpSpPr bwMode="auto">
            <a:xfrm>
              <a:off x="4032" y="4105"/>
              <a:ext cx="1479" cy="215"/>
              <a:chOff x="3452" y="4125"/>
              <a:chExt cx="1479" cy="215"/>
            </a:xfrm>
          </p:grpSpPr>
          <p:sp>
            <p:nvSpPr>
              <p:cNvPr id="132"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3"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4"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5"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6"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7"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8"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9"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0"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1"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2"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3"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4"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5"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6"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7"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8"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9"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0"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1"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2"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3"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4"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5"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6"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7"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8"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9"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60"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61"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62"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63"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64"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grpSp>
      </p:grpSp>
      <p:pic>
        <p:nvPicPr>
          <p:cNvPr id="3" name="Picture 26">
            <a:extLst>
              <a:ext uri="{FF2B5EF4-FFF2-40B4-BE49-F238E27FC236}">
                <a16:creationId xmlns:a16="http://schemas.microsoft.com/office/drawing/2014/main" id="{6E6739D9-C003-FFF9-FCB1-22EBF6BF88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13964210" y="4876830"/>
            <a:ext cx="593112" cy="257766"/>
          </a:xfrm>
          <a:prstGeom prst="rect">
            <a:avLst/>
          </a:prstGeom>
        </p:spPr>
      </p:pic>
      <p:pic>
        <p:nvPicPr>
          <p:cNvPr id="4" name="Picture 26">
            <a:extLst>
              <a:ext uri="{FF2B5EF4-FFF2-40B4-BE49-F238E27FC236}">
                <a16:creationId xmlns:a16="http://schemas.microsoft.com/office/drawing/2014/main" id="{6ED35876-7E67-5DB9-B110-A12829159C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10871324" y="5131323"/>
            <a:ext cx="593112" cy="257766"/>
          </a:xfrm>
          <a:prstGeom prst="rect">
            <a:avLst/>
          </a:prstGeom>
        </p:spPr>
      </p:pic>
      <p:pic>
        <p:nvPicPr>
          <p:cNvPr id="7" name="Picture 26">
            <a:extLst>
              <a:ext uri="{FF2B5EF4-FFF2-40B4-BE49-F238E27FC236}">
                <a16:creationId xmlns:a16="http://schemas.microsoft.com/office/drawing/2014/main" id="{162F0BA6-B728-1484-64BB-51A353B0B0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15466818" y="4779321"/>
            <a:ext cx="593112" cy="257766"/>
          </a:xfrm>
          <a:prstGeom prst="rect">
            <a:avLst/>
          </a:prstGeom>
        </p:spPr>
      </p:pic>
      <p:pic>
        <p:nvPicPr>
          <p:cNvPr id="9" name="gam">
            <a:hlinkClick r:id="" action="ppaction://media"/>
            <a:extLst>
              <a:ext uri="{FF2B5EF4-FFF2-40B4-BE49-F238E27FC236}">
                <a16:creationId xmlns:a16="http://schemas.microsoft.com/office/drawing/2014/main" id="{D04FE8E3-DBB6-D63F-D4E3-21EA9BA92E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74481" y="943562"/>
            <a:ext cx="914400" cy="914400"/>
          </a:xfrm>
          <a:prstGeom prst="rect">
            <a:avLst/>
          </a:prstGeom>
        </p:spPr>
      </p:pic>
      <p:pic>
        <p:nvPicPr>
          <p:cNvPr id="14" name="Picture 3">
            <a:extLst>
              <a:ext uri="{FF2B5EF4-FFF2-40B4-BE49-F238E27FC236}">
                <a16:creationId xmlns:a16="http://schemas.microsoft.com/office/drawing/2014/main" id="{33D6C790-292F-08C4-63C0-CC50F8FE5AB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25505" y="7613281"/>
            <a:ext cx="2004449" cy="2615897"/>
          </a:xfrm>
          <a:prstGeom prst="rect">
            <a:avLst/>
          </a:prstGeom>
        </p:spPr>
      </p:pic>
      <p:pic>
        <p:nvPicPr>
          <p:cNvPr id="16" name="Picture 3">
            <a:extLst>
              <a:ext uri="{FF2B5EF4-FFF2-40B4-BE49-F238E27FC236}">
                <a16:creationId xmlns:a16="http://schemas.microsoft.com/office/drawing/2014/main" id="{F1550958-1398-BC35-8576-C5C0B19BD63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763267" y="7671103"/>
            <a:ext cx="2004449" cy="2615897"/>
          </a:xfrm>
          <a:prstGeom prst="rect">
            <a:avLst/>
          </a:prstGeom>
        </p:spPr>
      </p:pic>
      <p:pic>
        <p:nvPicPr>
          <p:cNvPr id="22" name="Picture 3">
            <a:extLst>
              <a:ext uri="{FF2B5EF4-FFF2-40B4-BE49-F238E27FC236}">
                <a16:creationId xmlns:a16="http://schemas.microsoft.com/office/drawing/2014/main" id="{BD48F506-B604-5884-EDB8-08CB1ED08D2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976025" y="7649421"/>
            <a:ext cx="2004449" cy="2615897"/>
          </a:xfrm>
          <a:prstGeom prst="rect">
            <a:avLst/>
          </a:prstGeom>
        </p:spPr>
      </p:pic>
      <p:pic>
        <p:nvPicPr>
          <p:cNvPr id="165" name="Picture 3">
            <a:extLst>
              <a:ext uri="{FF2B5EF4-FFF2-40B4-BE49-F238E27FC236}">
                <a16:creationId xmlns:a16="http://schemas.microsoft.com/office/drawing/2014/main" id="{9209C23B-F69D-AD6A-6A88-5F3642A1289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60961" y="7627749"/>
            <a:ext cx="2004449" cy="2615897"/>
          </a:xfrm>
          <a:prstGeom prst="rect">
            <a:avLst/>
          </a:prstGeom>
        </p:spPr>
      </p:pic>
      <p:pic>
        <p:nvPicPr>
          <p:cNvPr id="166" name="Picture 3">
            <a:extLst>
              <a:ext uri="{FF2B5EF4-FFF2-40B4-BE49-F238E27FC236}">
                <a16:creationId xmlns:a16="http://schemas.microsoft.com/office/drawing/2014/main" id="{04144A2C-7B7B-A355-9AE9-3C0A6244716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373664" y="7671094"/>
            <a:ext cx="2004449" cy="2615897"/>
          </a:xfrm>
          <a:prstGeom prst="rect">
            <a:avLst/>
          </a:prstGeom>
        </p:spPr>
      </p:pic>
      <p:pic>
        <p:nvPicPr>
          <p:cNvPr id="167" name="Picture 3">
            <a:extLst>
              <a:ext uri="{FF2B5EF4-FFF2-40B4-BE49-F238E27FC236}">
                <a16:creationId xmlns:a16="http://schemas.microsoft.com/office/drawing/2014/main" id="{17460FEB-EA24-2CD2-31CA-64DC2726D64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47630" y="7713709"/>
            <a:ext cx="2004449" cy="2615897"/>
          </a:xfrm>
          <a:prstGeom prst="rect">
            <a:avLst/>
          </a:prstGeom>
        </p:spPr>
      </p:pic>
      <p:pic>
        <p:nvPicPr>
          <p:cNvPr id="168" name="Picture 3">
            <a:extLst>
              <a:ext uri="{FF2B5EF4-FFF2-40B4-BE49-F238E27FC236}">
                <a16:creationId xmlns:a16="http://schemas.microsoft.com/office/drawing/2014/main" id="{CE3974CA-2E0F-315A-6D68-4D4C2CCC09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15924" y="7692608"/>
            <a:ext cx="2004449" cy="2615897"/>
          </a:xfrm>
          <a:prstGeom prst="rect">
            <a:avLst/>
          </a:prstGeom>
        </p:spPr>
      </p:pic>
      <p:pic>
        <p:nvPicPr>
          <p:cNvPr id="169" name="Picture 3">
            <a:extLst>
              <a:ext uri="{FF2B5EF4-FFF2-40B4-BE49-F238E27FC236}">
                <a16:creationId xmlns:a16="http://schemas.microsoft.com/office/drawing/2014/main" id="{51B4952C-DF9B-1031-9617-0CED4C2B07C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89473" y="7734810"/>
            <a:ext cx="2004449" cy="2615897"/>
          </a:xfrm>
          <a:prstGeom prst="rect">
            <a:avLst/>
          </a:prstGeom>
        </p:spPr>
      </p:pic>
      <p:pic>
        <p:nvPicPr>
          <p:cNvPr id="170" name="Picture 3">
            <a:extLst>
              <a:ext uri="{FF2B5EF4-FFF2-40B4-BE49-F238E27FC236}">
                <a16:creationId xmlns:a16="http://schemas.microsoft.com/office/drawing/2014/main" id="{C6509060-3ECF-00C4-B16E-4895354C40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8249" y="7762355"/>
            <a:ext cx="2004449" cy="2615897"/>
          </a:xfrm>
          <a:prstGeom prst="rect">
            <a:avLst/>
          </a:prstGeom>
        </p:spPr>
      </p:pic>
      <p:pic>
        <p:nvPicPr>
          <p:cNvPr id="172" name="Picture 3">
            <a:extLst>
              <a:ext uri="{FF2B5EF4-FFF2-40B4-BE49-F238E27FC236}">
                <a16:creationId xmlns:a16="http://schemas.microsoft.com/office/drawing/2014/main" id="{3EFA12F9-B08F-DD00-70BB-B0E7CAF6A9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9053" y="7798468"/>
            <a:ext cx="2004449" cy="2615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7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0F84909-BE21-21E1-DCC4-B5C97D0A7B0F}"/>
              </a:ext>
            </a:extLst>
          </p:cNvPr>
          <p:cNvPicPr>
            <a:picLocks noChangeAspect="1"/>
          </p:cNvPicPr>
          <p:nvPr/>
        </p:nvPicPr>
        <p:blipFill>
          <a:blip r:embed="rId4"/>
          <a:srcRect/>
          <a:stretch>
            <a:fillRect/>
          </a:stretch>
        </p:blipFill>
        <p:spPr>
          <a:xfrm>
            <a:off x="186266" y="0"/>
            <a:ext cx="1625601" cy="2808816"/>
          </a:xfrm>
          <a:prstGeom prst="rect">
            <a:avLst/>
          </a:prstGeom>
        </p:spPr>
      </p:pic>
      <p:sp>
        <p:nvSpPr>
          <p:cNvPr id="6" name="Freeform 5">
            <a:extLst>
              <a:ext uri="{FF2B5EF4-FFF2-40B4-BE49-F238E27FC236}">
                <a16:creationId xmlns:a16="http://schemas.microsoft.com/office/drawing/2014/main" id="{2468FC94-E90E-8A00-C1A4-FB6F2BABB8A4}"/>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4">
            <a:extLst>
              <a:ext uri="{FF2B5EF4-FFF2-40B4-BE49-F238E27FC236}">
                <a16:creationId xmlns:a16="http://schemas.microsoft.com/office/drawing/2014/main" id="{AB7E1C94-0074-A241-A98B-E16B66DA3DF3}"/>
              </a:ext>
            </a:extLst>
          </p:cNvPr>
          <p:cNvPicPr>
            <a:picLocks noChangeAspect="1"/>
          </p:cNvPicPr>
          <p:nvPr/>
        </p:nvPicPr>
        <p:blipFill>
          <a:blip r:embed="rId7"/>
          <a:srcRect/>
          <a:stretch>
            <a:fillRect/>
          </a:stretch>
        </p:blipFill>
        <p:spPr>
          <a:xfrm>
            <a:off x="14216540" y="7095065"/>
            <a:ext cx="4071461" cy="3115013"/>
          </a:xfrm>
          <a:prstGeom prst="rect">
            <a:avLst/>
          </a:prstGeom>
        </p:spPr>
      </p:pic>
      <p:pic>
        <p:nvPicPr>
          <p:cNvPr id="8" name="Picture 5">
            <a:extLst>
              <a:ext uri="{FF2B5EF4-FFF2-40B4-BE49-F238E27FC236}">
                <a16:creationId xmlns:a16="http://schemas.microsoft.com/office/drawing/2014/main" id="{8777A2E2-6C52-DDEA-231D-EDA462D19C3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86266" y="7306013"/>
            <a:ext cx="2907924" cy="2904066"/>
          </a:xfrm>
          <a:prstGeom prst="rect">
            <a:avLst/>
          </a:prstGeom>
        </p:spPr>
      </p:pic>
      <p:sp>
        <p:nvSpPr>
          <p:cNvPr id="2" name="Rectangle 14">
            <a:extLst>
              <a:ext uri="{FF2B5EF4-FFF2-40B4-BE49-F238E27FC236}">
                <a16:creationId xmlns:a16="http://schemas.microsoft.com/office/drawing/2014/main" id="{05A68BD0-4B16-6A72-41F9-5A88558F292E}"/>
              </a:ext>
            </a:extLst>
          </p:cNvPr>
          <p:cNvSpPr/>
          <p:nvPr/>
        </p:nvSpPr>
        <p:spPr>
          <a:xfrm>
            <a:off x="5640510" y="1323710"/>
            <a:ext cx="6256456" cy="954557"/>
          </a:xfrm>
          <a:prstGeom prst="rect">
            <a:avLst/>
          </a:prstGeom>
        </p:spPr>
        <p:txBody>
          <a:bodyPr wrap="none">
            <a:spAutoFit/>
          </a:bodyPr>
          <a:lstStyle/>
          <a:p>
            <a:pPr algn="ctr" defTabSz="1371600">
              <a:tabLst>
                <a:tab pos="6858000" algn="l"/>
              </a:tabLst>
              <a:defRPr/>
            </a:pPr>
            <a:r>
              <a:rPr lang="en-US" altLang="en-US" sz="5603" b="1" dirty="0">
                <a:solidFill>
                  <a:srgbClr val="1810C0"/>
                </a:solidFill>
                <a:latin typeface="Times New Roman" panose="02020603050405020304" pitchFamily="18" charset="0"/>
              </a:rPr>
              <a:t>LUYỆN TIẾT TẤU</a:t>
            </a:r>
          </a:p>
        </p:txBody>
      </p:sp>
      <p:pic>
        <p:nvPicPr>
          <p:cNvPr id="16" name="Hình ảnh 15">
            <a:extLst>
              <a:ext uri="{FF2B5EF4-FFF2-40B4-BE49-F238E27FC236}">
                <a16:creationId xmlns:a16="http://schemas.microsoft.com/office/drawing/2014/main" id="{A6DE3B74-2FA2-7E7C-4535-1BEE10862C05}"/>
              </a:ext>
            </a:extLst>
          </p:cNvPr>
          <p:cNvPicPr>
            <a:picLocks noChangeAspect="1"/>
          </p:cNvPicPr>
          <p:nvPr/>
        </p:nvPicPr>
        <p:blipFill>
          <a:blip r:embed="rId10"/>
          <a:stretch>
            <a:fillRect/>
          </a:stretch>
        </p:blipFill>
        <p:spPr>
          <a:xfrm rot="5400000">
            <a:off x="7900259" y="4489253"/>
            <a:ext cx="899175" cy="262895"/>
          </a:xfrm>
          <a:prstGeom prst="rect">
            <a:avLst/>
          </a:prstGeom>
        </p:spPr>
      </p:pic>
      <p:pic>
        <p:nvPicPr>
          <p:cNvPr id="20" name="Picture 9">
            <a:extLst>
              <a:ext uri="{FF2B5EF4-FFF2-40B4-BE49-F238E27FC236}">
                <a16:creationId xmlns:a16="http://schemas.microsoft.com/office/drawing/2014/main" id="{250986CB-9F08-8F39-27C4-5B8A7B09A30A}"/>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6737068" y="4282004"/>
            <a:ext cx="545783" cy="782955"/>
          </a:xfrm>
          <a:prstGeom prst="rect">
            <a:avLst/>
          </a:prstGeom>
        </p:spPr>
      </p:pic>
      <p:pic>
        <p:nvPicPr>
          <p:cNvPr id="21" name="Hình ảnh 20">
            <a:extLst>
              <a:ext uri="{FF2B5EF4-FFF2-40B4-BE49-F238E27FC236}">
                <a16:creationId xmlns:a16="http://schemas.microsoft.com/office/drawing/2014/main" id="{677419E3-9569-E48E-E9CF-F498E102B458}"/>
              </a:ext>
            </a:extLst>
          </p:cNvPr>
          <p:cNvPicPr>
            <a:picLocks noChangeAspect="1"/>
          </p:cNvPicPr>
          <p:nvPr/>
        </p:nvPicPr>
        <p:blipFill>
          <a:blip r:embed="rId10"/>
          <a:stretch>
            <a:fillRect/>
          </a:stretch>
        </p:blipFill>
        <p:spPr>
          <a:xfrm rot="5400000">
            <a:off x="5879150" y="4527589"/>
            <a:ext cx="899175" cy="262895"/>
          </a:xfrm>
          <a:prstGeom prst="rect">
            <a:avLst/>
          </a:prstGeom>
        </p:spPr>
      </p:pic>
      <p:pic>
        <p:nvPicPr>
          <p:cNvPr id="27" name="Hình ảnh 26">
            <a:extLst>
              <a:ext uri="{FF2B5EF4-FFF2-40B4-BE49-F238E27FC236}">
                <a16:creationId xmlns:a16="http://schemas.microsoft.com/office/drawing/2014/main" id="{641139B5-8205-CDFC-28AB-4065910B58EF}"/>
              </a:ext>
            </a:extLst>
          </p:cNvPr>
          <p:cNvPicPr>
            <a:picLocks noChangeAspect="1"/>
          </p:cNvPicPr>
          <p:nvPr/>
        </p:nvPicPr>
        <p:blipFill>
          <a:blip r:embed="rId10"/>
          <a:stretch>
            <a:fillRect/>
          </a:stretch>
        </p:blipFill>
        <p:spPr>
          <a:xfrm rot="5400000">
            <a:off x="11076777" y="4511921"/>
            <a:ext cx="899175" cy="262895"/>
          </a:xfrm>
          <a:prstGeom prst="rect">
            <a:avLst/>
          </a:prstGeom>
        </p:spPr>
      </p:pic>
      <p:pic>
        <p:nvPicPr>
          <p:cNvPr id="30" name="Hình ảnh 29">
            <a:extLst>
              <a:ext uri="{FF2B5EF4-FFF2-40B4-BE49-F238E27FC236}">
                <a16:creationId xmlns:a16="http://schemas.microsoft.com/office/drawing/2014/main" id="{05AC260E-2607-49A4-8117-89855D280AD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5400000" flipV="1">
            <a:off x="13765472" y="4327594"/>
            <a:ext cx="1258341" cy="652103"/>
          </a:xfrm>
          <a:prstGeom prst="rect">
            <a:avLst/>
          </a:prstGeom>
        </p:spPr>
      </p:pic>
      <p:pic>
        <p:nvPicPr>
          <p:cNvPr id="31" name="Hình ảnh 30">
            <a:extLst>
              <a:ext uri="{FF2B5EF4-FFF2-40B4-BE49-F238E27FC236}">
                <a16:creationId xmlns:a16="http://schemas.microsoft.com/office/drawing/2014/main" id="{E329602E-FB3A-8A5C-81ED-FEDD9757725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5400000" flipV="1">
            <a:off x="13650915" y="4327594"/>
            <a:ext cx="1258341" cy="652103"/>
          </a:xfrm>
          <a:prstGeom prst="rect">
            <a:avLst/>
          </a:prstGeom>
        </p:spPr>
      </p:pic>
      <p:pic>
        <p:nvPicPr>
          <p:cNvPr id="11" name="Hình ảnh 10">
            <a:extLst>
              <a:ext uri="{FF2B5EF4-FFF2-40B4-BE49-F238E27FC236}">
                <a16:creationId xmlns:a16="http://schemas.microsoft.com/office/drawing/2014/main" id="{F7D33053-A250-DECD-ECDD-434503563FB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5129519" y="4074689"/>
            <a:ext cx="1046669" cy="1268091"/>
          </a:xfrm>
          <a:prstGeom prst="rect">
            <a:avLst/>
          </a:prstGeom>
        </p:spPr>
      </p:pic>
      <p:pic>
        <p:nvPicPr>
          <p:cNvPr id="13" name="Hình ảnh 12" descr="Ảnh có chứa roi da, đen và trắng, ăng ten, cái cọc&#10;&#10;Mô tả được tạo tự động">
            <a:extLst>
              <a:ext uri="{FF2B5EF4-FFF2-40B4-BE49-F238E27FC236}">
                <a16:creationId xmlns:a16="http://schemas.microsoft.com/office/drawing/2014/main" id="{31F123E8-90D8-8CBA-71BE-B62FFBD1BAA4}"/>
              </a:ext>
            </a:extLst>
          </p:cNvPr>
          <p:cNvPicPr>
            <a:picLocks noChangeAspect="1"/>
          </p:cNvPicPr>
          <p:nvPr/>
        </p:nvPicPr>
        <p:blipFill>
          <a:blip r:embed="rId16">
            <a:clrChange>
              <a:clrFrom>
                <a:srgbClr val="FFFFFF">
                  <a:alpha val="100000"/>
                </a:srgbClr>
              </a:clrFrom>
              <a:clrTo>
                <a:srgbClr val="FFFFFF">
                  <a:alpha val="100000"/>
                  <a:alpha val="0"/>
                </a:srgbClr>
              </a:clrTo>
            </a:clrChange>
          </a:blip>
          <a:stretch>
            <a:fillRect/>
          </a:stretch>
        </p:blipFill>
        <p:spPr>
          <a:xfrm>
            <a:off x="12970014" y="4269616"/>
            <a:ext cx="571500" cy="853460"/>
          </a:xfrm>
          <a:prstGeom prst="rect">
            <a:avLst/>
          </a:prstGeom>
        </p:spPr>
      </p:pic>
      <p:pic>
        <p:nvPicPr>
          <p:cNvPr id="14" name="Hình ảnh 13">
            <a:extLst>
              <a:ext uri="{FF2B5EF4-FFF2-40B4-BE49-F238E27FC236}">
                <a16:creationId xmlns:a16="http://schemas.microsoft.com/office/drawing/2014/main" id="{95533046-6490-65B6-C2BF-A05E84072E24}"/>
              </a:ext>
            </a:extLst>
          </p:cNvPr>
          <p:cNvPicPr>
            <a:picLocks noChangeAspect="1"/>
          </p:cNvPicPr>
          <p:nvPr/>
        </p:nvPicPr>
        <p:blipFill>
          <a:blip r:embed="rId17"/>
          <a:stretch>
            <a:fillRect/>
          </a:stretch>
        </p:blipFill>
        <p:spPr>
          <a:xfrm>
            <a:off x="2402872" y="3451670"/>
            <a:ext cx="875522" cy="1878722"/>
          </a:xfrm>
          <a:prstGeom prst="rect">
            <a:avLst/>
          </a:prstGeom>
        </p:spPr>
      </p:pic>
      <p:pic>
        <p:nvPicPr>
          <p:cNvPr id="18" name="Hình ảnh 17">
            <a:extLst>
              <a:ext uri="{FF2B5EF4-FFF2-40B4-BE49-F238E27FC236}">
                <a16:creationId xmlns:a16="http://schemas.microsoft.com/office/drawing/2014/main" id="{055E8849-0A5A-1A88-F68F-6565A43548D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8797103" y="4074689"/>
            <a:ext cx="1046669" cy="1268091"/>
          </a:xfrm>
          <a:prstGeom prst="rect">
            <a:avLst/>
          </a:prstGeom>
        </p:spPr>
      </p:pic>
      <p:pic>
        <p:nvPicPr>
          <p:cNvPr id="19" name="Hình ảnh 18">
            <a:extLst>
              <a:ext uri="{FF2B5EF4-FFF2-40B4-BE49-F238E27FC236}">
                <a16:creationId xmlns:a16="http://schemas.microsoft.com/office/drawing/2014/main" id="{E53048F5-3E07-CD67-9BC2-E82A4BB323C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10166248" y="4153481"/>
            <a:ext cx="1046669" cy="1268091"/>
          </a:xfrm>
          <a:prstGeom prst="rect">
            <a:avLst/>
          </a:prstGeom>
        </p:spPr>
      </p:pic>
      <p:pic>
        <p:nvPicPr>
          <p:cNvPr id="22" name="Hình ảnh 21" descr="Ảnh có chứa roi da, đen và trắng, ăng ten, cái cọc&#10;&#10;Mô tả được tạo tự động">
            <a:extLst>
              <a:ext uri="{FF2B5EF4-FFF2-40B4-BE49-F238E27FC236}">
                <a16:creationId xmlns:a16="http://schemas.microsoft.com/office/drawing/2014/main" id="{14081AD4-1F43-821A-17EB-059508552F43}"/>
              </a:ext>
            </a:extLst>
          </p:cNvPr>
          <p:cNvPicPr>
            <a:picLocks noChangeAspect="1"/>
          </p:cNvPicPr>
          <p:nvPr/>
        </p:nvPicPr>
        <p:blipFill>
          <a:blip r:embed="rId16">
            <a:clrChange>
              <a:clrFrom>
                <a:srgbClr val="FFFFFF">
                  <a:alpha val="100000"/>
                </a:srgbClr>
              </a:clrFrom>
              <a:clrTo>
                <a:srgbClr val="FFFFFF">
                  <a:alpha val="100000"/>
                  <a:alpha val="0"/>
                </a:srgbClr>
              </a:clrTo>
            </a:clrChange>
          </a:blip>
          <a:stretch>
            <a:fillRect/>
          </a:stretch>
        </p:blipFill>
        <p:spPr>
          <a:xfrm>
            <a:off x="11854242" y="4246751"/>
            <a:ext cx="571500" cy="853460"/>
          </a:xfrm>
          <a:prstGeom prst="rect">
            <a:avLst/>
          </a:prstGeom>
        </p:spPr>
      </p:pic>
      <p:pic>
        <p:nvPicPr>
          <p:cNvPr id="3" name="Hình ảnh 2">
            <a:extLst>
              <a:ext uri="{FF2B5EF4-FFF2-40B4-BE49-F238E27FC236}">
                <a16:creationId xmlns:a16="http://schemas.microsoft.com/office/drawing/2014/main" id="{AA002730-64C6-815E-E6F1-2F89FBEF180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3831139" y="4062300"/>
            <a:ext cx="1046669" cy="1268091"/>
          </a:xfrm>
          <a:prstGeom prst="rect">
            <a:avLst/>
          </a:prstGeom>
        </p:spPr>
      </p:pic>
      <p:pic>
        <p:nvPicPr>
          <p:cNvPr id="4" name="Picture 9">
            <a:extLst>
              <a:ext uri="{FF2B5EF4-FFF2-40B4-BE49-F238E27FC236}">
                <a16:creationId xmlns:a16="http://schemas.microsoft.com/office/drawing/2014/main" id="{06DDED7B-518B-D7C9-E2B1-9087C6E8A855}"/>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390981" y="4325669"/>
            <a:ext cx="545783" cy="782955"/>
          </a:xfrm>
          <a:prstGeom prst="rect">
            <a:avLst/>
          </a:prstGeom>
        </p:spPr>
      </p:pic>
      <p:pic>
        <p:nvPicPr>
          <p:cNvPr id="9" name="Hình ảnh 8">
            <a:extLst>
              <a:ext uri="{FF2B5EF4-FFF2-40B4-BE49-F238E27FC236}">
                <a16:creationId xmlns:a16="http://schemas.microsoft.com/office/drawing/2014/main" id="{E25C2794-C6DE-DA36-6F40-4A3BD779C8EA}"/>
              </a:ext>
            </a:extLst>
          </p:cNvPr>
          <p:cNvPicPr>
            <a:picLocks noChangeAspect="1"/>
          </p:cNvPicPr>
          <p:nvPr/>
        </p:nvPicPr>
        <p:blipFill>
          <a:blip r:embed="rId10"/>
          <a:stretch>
            <a:fillRect/>
          </a:stretch>
        </p:blipFill>
        <p:spPr>
          <a:xfrm rot="5400000">
            <a:off x="12053780" y="4522198"/>
            <a:ext cx="899175" cy="262895"/>
          </a:xfrm>
          <a:prstGeom prst="rect">
            <a:avLst/>
          </a:prstGeom>
        </p:spPr>
      </p:pic>
      <p:pic>
        <p:nvPicPr>
          <p:cNvPr id="10" name="DC">
            <a:hlinkClick r:id="" action="ppaction://media"/>
            <a:extLst>
              <a:ext uri="{FF2B5EF4-FFF2-40B4-BE49-F238E27FC236}">
                <a16:creationId xmlns:a16="http://schemas.microsoft.com/office/drawing/2014/main" id="{34079593-7C08-A5C0-476E-5AF688F2E71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6882533" y="354276"/>
            <a:ext cx="914400" cy="914400"/>
          </a:xfrm>
          <a:prstGeom prst="rect">
            <a:avLst/>
          </a:prstGeom>
        </p:spPr>
      </p:pic>
    </p:spTree>
    <p:extLst>
      <p:ext uri="{BB962C8B-B14F-4D97-AF65-F5344CB8AC3E}">
        <p14:creationId xmlns:p14="http://schemas.microsoft.com/office/powerpoint/2010/main" val="129689203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par>
                                <p:cTn id="41" presetID="16" presetClass="entr" presetSubtype="21"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par>
                                <p:cTn id="44" presetID="16" presetClass="entr" presetSubtype="21"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8568" fill="hold"/>
                                        <p:tgtEl>
                                          <p:spTgt spid="10"/>
                                        </p:tgtEl>
                                      </p:cBhvr>
                                    </p:cmd>
                                  </p:childTnLst>
                                </p:cTn>
                              </p:par>
                            </p:childTnLst>
                          </p:cTn>
                        </p:par>
                      </p:childTnLst>
                    </p:cTn>
                  </p:par>
                </p:childTnLst>
              </p:cTn>
              <p:nextCondLst>
                <p:cond evt="onClick" delay="0">
                  <p:tgtEl>
                    <p:spTgt spid="10"/>
                  </p:tgtEl>
                </p:cond>
              </p:nextCondLst>
            </p:seq>
            <p:audio>
              <p:cMediaNode vol="80000">
                <p:cTn id="52"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FDB7C1E1-5241-D14F-D365-EF70B8901AD6}"/>
              </a:ext>
            </a:extLst>
          </p:cNvPr>
          <p:cNvSpPr/>
          <p:nvPr/>
        </p:nvSpPr>
        <p:spPr>
          <a:xfrm>
            <a:off x="1659649" y="851205"/>
            <a:ext cx="12775883" cy="923330"/>
          </a:xfrm>
          <a:prstGeom prst="rect">
            <a:avLst/>
          </a:prstGeom>
        </p:spPr>
        <p:txBody>
          <a:bodyPr wrap="square">
            <a:spAutoFit/>
          </a:bodyPr>
          <a:lstStyle/>
          <a:p>
            <a:pPr algn="ctr" defTabSz="1371669">
              <a:defRPr/>
            </a:pPr>
            <a:r>
              <a:rPr lang="en-US" sz="5400" b="1" dirty="0">
                <a:solidFill>
                  <a:srgbClr val="FF0000"/>
                </a:solidFill>
                <a:latin typeface="Times New Roman" panose="02020603050405020304" pitchFamily="18" charset="0"/>
              </a:rPr>
              <a:t>ĐỌC NHẠC KẾT HỢP VỖ ĐỆM</a:t>
            </a:r>
            <a:endParaRPr lang="en-US" sz="5400" dirty="0">
              <a:solidFill>
                <a:srgbClr val="FF0000"/>
              </a:solidFill>
              <a:latin typeface="Times New Roman" panose="02020603050405020304" pitchFamily="18" charset="0"/>
            </a:endParaRPr>
          </a:p>
        </p:txBody>
      </p:sp>
      <p:pic>
        <p:nvPicPr>
          <p:cNvPr id="12" name="Picture 2">
            <a:extLst>
              <a:ext uri="{FF2B5EF4-FFF2-40B4-BE49-F238E27FC236}">
                <a16:creationId xmlns:a16="http://schemas.microsoft.com/office/drawing/2014/main" id="{7FCAC65B-125B-A646-F158-ECE35F4794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319" y="8635033"/>
            <a:ext cx="9522071" cy="1614488"/>
          </a:xfrm>
          <a:prstGeom prst="rect">
            <a:avLst/>
          </a:prstGeom>
        </p:spPr>
      </p:pic>
      <p:pic>
        <p:nvPicPr>
          <p:cNvPr id="13" name="Picture 2">
            <a:extLst>
              <a:ext uri="{FF2B5EF4-FFF2-40B4-BE49-F238E27FC236}">
                <a16:creationId xmlns:a16="http://schemas.microsoft.com/office/drawing/2014/main" id="{8D238D47-8E04-52F3-B127-B78484759F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0" y="8635033"/>
            <a:ext cx="9409296" cy="1614488"/>
          </a:xfrm>
          <a:prstGeom prst="rect">
            <a:avLst/>
          </a:prstGeom>
        </p:spPr>
      </p:pic>
      <p:pic>
        <p:nvPicPr>
          <p:cNvPr id="14" name="Picture 2">
            <a:extLst>
              <a:ext uri="{FF2B5EF4-FFF2-40B4-BE49-F238E27FC236}">
                <a16:creationId xmlns:a16="http://schemas.microsoft.com/office/drawing/2014/main" id="{E4DC536F-C242-7A8E-8548-23B4D708DC77}"/>
              </a:ext>
            </a:extLst>
          </p:cNvPr>
          <p:cNvPicPr>
            <a:picLocks noChangeAspect="1"/>
          </p:cNvPicPr>
          <p:nvPr/>
        </p:nvPicPr>
        <p:blipFill>
          <a:blip r:embed="rId6"/>
          <a:srcRect/>
          <a:stretch>
            <a:fillRect/>
          </a:stretch>
        </p:blipFill>
        <p:spPr>
          <a:xfrm>
            <a:off x="15153999" y="-43106"/>
            <a:ext cx="3791505" cy="3471333"/>
          </a:xfrm>
          <a:prstGeom prst="rect">
            <a:avLst/>
          </a:prstGeom>
        </p:spPr>
      </p:pic>
      <p:sp>
        <p:nvSpPr>
          <p:cNvPr id="2" name="Rectangle 9">
            <a:extLst>
              <a:ext uri="{FF2B5EF4-FFF2-40B4-BE49-F238E27FC236}">
                <a16:creationId xmlns:a16="http://schemas.microsoft.com/office/drawing/2014/main" id="{30C8704B-E69E-1A02-103B-ADF60EC474B7}"/>
              </a:ext>
            </a:extLst>
          </p:cNvPr>
          <p:cNvSpPr/>
          <p:nvPr/>
        </p:nvSpPr>
        <p:spPr>
          <a:xfrm>
            <a:off x="1828984" y="2309079"/>
            <a:ext cx="12775883" cy="923330"/>
          </a:xfrm>
          <a:prstGeom prst="rect">
            <a:avLst/>
          </a:prstGeom>
        </p:spPr>
        <p:txBody>
          <a:bodyPr wrap="square">
            <a:spAutoFit/>
          </a:bodyPr>
          <a:lstStyle/>
          <a:p>
            <a:pPr algn="ctr" defTabSz="1371669">
              <a:defRPr/>
            </a:pPr>
            <a:r>
              <a:rPr lang="en-US" sz="5400" b="1" dirty="0" err="1">
                <a:solidFill>
                  <a:srgbClr val="4472C4">
                    <a:lumMod val="50000"/>
                  </a:srgbClr>
                </a:solidFill>
                <a:latin typeface="Times New Roman" panose="02020603050405020304" pitchFamily="18" charset="0"/>
              </a:rPr>
              <a:t>Bài</a:t>
            </a:r>
            <a:r>
              <a:rPr lang="en-US" sz="5400" b="1" dirty="0">
                <a:solidFill>
                  <a:srgbClr val="4472C4">
                    <a:lumMod val="50000"/>
                  </a:srgbClr>
                </a:solidFill>
                <a:latin typeface="Times New Roman" panose="02020603050405020304" pitchFamily="18" charset="0"/>
              </a:rPr>
              <a:t> </a:t>
            </a:r>
            <a:r>
              <a:rPr lang="en-US" sz="5400" b="1" dirty="0" err="1">
                <a:solidFill>
                  <a:srgbClr val="4472C4">
                    <a:lumMod val="50000"/>
                  </a:srgbClr>
                </a:solidFill>
                <a:latin typeface="Times New Roman" panose="02020603050405020304" pitchFamily="18" charset="0"/>
              </a:rPr>
              <a:t>số</a:t>
            </a:r>
            <a:r>
              <a:rPr lang="en-US" sz="5400" b="1" dirty="0">
                <a:solidFill>
                  <a:srgbClr val="4472C4">
                    <a:lumMod val="50000"/>
                  </a:srgbClr>
                </a:solidFill>
                <a:latin typeface="Times New Roman" panose="02020603050405020304" pitchFamily="18" charset="0"/>
              </a:rPr>
              <a:t> 2</a:t>
            </a:r>
            <a:endParaRPr lang="en-US" sz="5400" dirty="0">
              <a:solidFill>
                <a:srgbClr val="4472C4">
                  <a:lumMod val="50000"/>
                </a:srgbClr>
              </a:solidFill>
              <a:latin typeface="Times New Roman" panose="02020603050405020304" pitchFamily="18" charset="0"/>
            </a:endParaRPr>
          </a:p>
        </p:txBody>
      </p:sp>
      <p:pic>
        <p:nvPicPr>
          <p:cNvPr id="3" name="Hình ảnh 2">
            <a:extLst>
              <a:ext uri="{FF2B5EF4-FFF2-40B4-BE49-F238E27FC236}">
                <a16:creationId xmlns:a16="http://schemas.microsoft.com/office/drawing/2014/main" id="{198951C7-99AA-9798-B45C-DFFF24A8221C}"/>
              </a:ext>
            </a:extLst>
          </p:cNvPr>
          <p:cNvPicPr>
            <a:picLocks noChangeAspect="1"/>
          </p:cNvPicPr>
          <p:nvPr/>
        </p:nvPicPr>
        <p:blipFill>
          <a:blip r:embed="rId7"/>
          <a:stretch>
            <a:fillRect/>
          </a:stretch>
        </p:blipFill>
        <p:spPr>
          <a:xfrm>
            <a:off x="1394757" y="3723077"/>
            <a:ext cx="15498486" cy="4454754"/>
          </a:xfrm>
          <a:prstGeom prst="rect">
            <a:avLst/>
          </a:prstGeom>
        </p:spPr>
      </p:pic>
      <p:pic>
        <p:nvPicPr>
          <p:cNvPr id="4" name="CBA">
            <a:hlinkClick r:id="" action="ppaction://media"/>
            <a:extLst>
              <a:ext uri="{FF2B5EF4-FFF2-40B4-BE49-F238E27FC236}">
                <a16:creationId xmlns:a16="http://schemas.microsoft.com/office/drawing/2014/main" id="{EFBC6A5F-E961-E8BA-7586-0EA8CAF06D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15250" y="461801"/>
            <a:ext cx="914400" cy="914400"/>
          </a:xfrm>
          <a:prstGeom prst="rect">
            <a:avLst/>
          </a:prstGeom>
        </p:spPr>
      </p:pic>
      <p:pic>
        <p:nvPicPr>
          <p:cNvPr id="5" name="Picture 37" descr="Ảnh có chứa văn bản&#10;&#10;Mô tả được tạo tự động">
            <a:extLst>
              <a:ext uri="{FF2B5EF4-FFF2-40B4-BE49-F238E27FC236}">
                <a16:creationId xmlns:a16="http://schemas.microsoft.com/office/drawing/2014/main" id="{D3936674-C239-54E2-0C48-57CCC55EED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24584" y="5537201"/>
            <a:ext cx="1028883" cy="971034"/>
          </a:xfrm>
          <a:prstGeom prst="rect">
            <a:avLst/>
          </a:prstGeom>
        </p:spPr>
      </p:pic>
      <p:pic>
        <p:nvPicPr>
          <p:cNvPr id="6" name="Picture 37" descr="Ảnh có chứa văn bản&#10;&#10;Mô tả được tạo tự động">
            <a:extLst>
              <a:ext uri="{FF2B5EF4-FFF2-40B4-BE49-F238E27FC236}">
                <a16:creationId xmlns:a16="http://schemas.microsoft.com/office/drawing/2014/main" id="{4572A031-9BF5-CB5A-054F-CD6B608979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454411" y="5537201"/>
            <a:ext cx="1028883" cy="971034"/>
          </a:xfrm>
          <a:prstGeom prst="rect">
            <a:avLst/>
          </a:prstGeom>
        </p:spPr>
      </p:pic>
      <p:pic>
        <p:nvPicPr>
          <p:cNvPr id="7" name="Picture 37" descr="Ảnh có chứa văn bản&#10;&#10;Mô tả được tạo tự động">
            <a:extLst>
              <a:ext uri="{FF2B5EF4-FFF2-40B4-BE49-F238E27FC236}">
                <a16:creationId xmlns:a16="http://schemas.microsoft.com/office/drawing/2014/main" id="{3E79D267-2BD9-89F4-3752-C40F3A6AEC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484238" y="5537201"/>
            <a:ext cx="1028883" cy="971034"/>
          </a:xfrm>
          <a:prstGeom prst="rect">
            <a:avLst/>
          </a:prstGeom>
        </p:spPr>
      </p:pic>
      <p:pic>
        <p:nvPicPr>
          <p:cNvPr id="9" name="Picture 37" descr="Ảnh có chứa văn bản&#10;&#10;Mô tả được tạo tự động">
            <a:extLst>
              <a:ext uri="{FF2B5EF4-FFF2-40B4-BE49-F238E27FC236}">
                <a16:creationId xmlns:a16="http://schemas.microsoft.com/office/drawing/2014/main" id="{F87B4598-DED3-AB03-C1D3-73C600661B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216924" y="5537201"/>
            <a:ext cx="1028883" cy="971034"/>
          </a:xfrm>
          <a:prstGeom prst="rect">
            <a:avLst/>
          </a:prstGeom>
        </p:spPr>
      </p:pic>
      <p:pic>
        <p:nvPicPr>
          <p:cNvPr id="10" name="Picture 37" descr="Ảnh có chứa văn bản&#10;&#10;Mô tả được tạo tự động">
            <a:extLst>
              <a:ext uri="{FF2B5EF4-FFF2-40B4-BE49-F238E27FC236}">
                <a16:creationId xmlns:a16="http://schemas.microsoft.com/office/drawing/2014/main" id="{223CF07B-D108-8808-09C9-32226BA598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429752" y="5537201"/>
            <a:ext cx="1028883" cy="971034"/>
          </a:xfrm>
          <a:prstGeom prst="rect">
            <a:avLst/>
          </a:prstGeom>
        </p:spPr>
      </p:pic>
      <p:pic>
        <p:nvPicPr>
          <p:cNvPr id="11" name="Picture 37" descr="Ảnh có chứa văn bản&#10;&#10;Mô tả được tạo tự động">
            <a:extLst>
              <a:ext uri="{FF2B5EF4-FFF2-40B4-BE49-F238E27FC236}">
                <a16:creationId xmlns:a16="http://schemas.microsoft.com/office/drawing/2014/main" id="{7D34B4EE-6CFD-2C9A-34DD-D6B5716972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642580" y="5537201"/>
            <a:ext cx="1028883" cy="971034"/>
          </a:xfrm>
          <a:prstGeom prst="rect">
            <a:avLst/>
          </a:prstGeom>
        </p:spPr>
      </p:pic>
      <p:pic>
        <p:nvPicPr>
          <p:cNvPr id="15" name="Picture 37" descr="Ảnh có chứa văn bản&#10;&#10;Mô tả được tạo tự động">
            <a:extLst>
              <a:ext uri="{FF2B5EF4-FFF2-40B4-BE49-F238E27FC236}">
                <a16:creationId xmlns:a16="http://schemas.microsoft.com/office/drawing/2014/main" id="{AEE772D5-C5A4-D836-A56C-043F67F06D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2797310" y="5464937"/>
            <a:ext cx="1028883" cy="971034"/>
          </a:xfrm>
          <a:prstGeom prst="rect">
            <a:avLst/>
          </a:prstGeom>
        </p:spPr>
      </p:pic>
      <p:pic>
        <p:nvPicPr>
          <p:cNvPr id="16" name="Picture 37" descr="Ảnh có chứa văn bản&#10;&#10;Mô tả được tạo tự động">
            <a:extLst>
              <a:ext uri="{FF2B5EF4-FFF2-40B4-BE49-F238E27FC236}">
                <a16:creationId xmlns:a16="http://schemas.microsoft.com/office/drawing/2014/main" id="{59BAE988-315D-587F-3275-7568B5EC33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311752" y="5282609"/>
            <a:ext cx="1028883" cy="971034"/>
          </a:xfrm>
          <a:prstGeom prst="rect">
            <a:avLst/>
          </a:prstGeom>
        </p:spPr>
      </p:pic>
      <p:pic>
        <p:nvPicPr>
          <p:cNvPr id="17" name="Picture 37" descr="Ảnh có chứa văn bản&#10;&#10;Mô tả được tạo tự động">
            <a:extLst>
              <a:ext uri="{FF2B5EF4-FFF2-40B4-BE49-F238E27FC236}">
                <a16:creationId xmlns:a16="http://schemas.microsoft.com/office/drawing/2014/main" id="{9ABE42C0-7ECF-43A6-A545-B89C548C1B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4960372" y="5448003"/>
            <a:ext cx="1028883" cy="971034"/>
          </a:xfrm>
          <a:prstGeom prst="rect">
            <a:avLst/>
          </a:prstGeom>
        </p:spPr>
      </p:pic>
      <p:pic>
        <p:nvPicPr>
          <p:cNvPr id="18" name="Picture 37" descr="Ảnh có chứa văn bản&#10;&#10;Mô tả được tạo tự động">
            <a:extLst>
              <a:ext uri="{FF2B5EF4-FFF2-40B4-BE49-F238E27FC236}">
                <a16:creationId xmlns:a16="http://schemas.microsoft.com/office/drawing/2014/main" id="{26D1F0DA-2554-4FDF-408C-6567CB6436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5412367" y="5153154"/>
            <a:ext cx="1028883" cy="971034"/>
          </a:xfrm>
          <a:prstGeom prst="rect">
            <a:avLst/>
          </a:prstGeom>
        </p:spPr>
      </p:pic>
      <p:pic>
        <p:nvPicPr>
          <p:cNvPr id="19" name="Picture 37" descr="Ảnh có chứa văn bản&#10;&#10;Mô tả được tạo tự động">
            <a:extLst>
              <a:ext uri="{FF2B5EF4-FFF2-40B4-BE49-F238E27FC236}">
                <a16:creationId xmlns:a16="http://schemas.microsoft.com/office/drawing/2014/main" id="{A073FF25-02DA-1684-4BAA-114A6E6973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249963" y="7663998"/>
            <a:ext cx="1028883" cy="971034"/>
          </a:xfrm>
          <a:prstGeom prst="rect">
            <a:avLst/>
          </a:prstGeom>
        </p:spPr>
      </p:pic>
      <p:pic>
        <p:nvPicPr>
          <p:cNvPr id="20" name="Picture 37" descr="Ảnh có chứa văn bản&#10;&#10;Mô tả được tạo tự động">
            <a:extLst>
              <a:ext uri="{FF2B5EF4-FFF2-40B4-BE49-F238E27FC236}">
                <a16:creationId xmlns:a16="http://schemas.microsoft.com/office/drawing/2014/main" id="{B7A134EA-B651-B220-7152-765D681ACF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134051" y="7692314"/>
            <a:ext cx="1028883" cy="971034"/>
          </a:xfrm>
          <a:prstGeom prst="rect">
            <a:avLst/>
          </a:prstGeom>
        </p:spPr>
      </p:pic>
      <p:pic>
        <p:nvPicPr>
          <p:cNvPr id="21" name="Picture 37" descr="Ảnh có chứa văn bản&#10;&#10;Mô tả được tạo tự động">
            <a:extLst>
              <a:ext uri="{FF2B5EF4-FFF2-40B4-BE49-F238E27FC236}">
                <a16:creationId xmlns:a16="http://schemas.microsoft.com/office/drawing/2014/main" id="{51634591-4C36-A1C9-DD89-E8876BF58D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753018" y="7692314"/>
            <a:ext cx="1028883" cy="971034"/>
          </a:xfrm>
          <a:prstGeom prst="rect">
            <a:avLst/>
          </a:prstGeom>
        </p:spPr>
      </p:pic>
      <p:pic>
        <p:nvPicPr>
          <p:cNvPr id="22" name="Picture 37" descr="Ảnh có chứa văn bản&#10;&#10;Mô tả được tạo tự động">
            <a:extLst>
              <a:ext uri="{FF2B5EF4-FFF2-40B4-BE49-F238E27FC236}">
                <a16:creationId xmlns:a16="http://schemas.microsoft.com/office/drawing/2014/main" id="{2DA8A00A-2B89-4CA3-C82F-EFA61A4899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57543" y="7734272"/>
            <a:ext cx="1028883" cy="971034"/>
          </a:xfrm>
          <a:prstGeom prst="rect">
            <a:avLst/>
          </a:prstGeom>
        </p:spPr>
      </p:pic>
      <p:pic>
        <p:nvPicPr>
          <p:cNvPr id="23" name="Picture 37" descr="Ảnh có chứa văn bản&#10;&#10;Mô tả được tạo tự động">
            <a:extLst>
              <a:ext uri="{FF2B5EF4-FFF2-40B4-BE49-F238E27FC236}">
                <a16:creationId xmlns:a16="http://schemas.microsoft.com/office/drawing/2014/main" id="{900FA18A-C726-A040-E812-D65957FAE9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181381" y="7734272"/>
            <a:ext cx="1028883" cy="971034"/>
          </a:xfrm>
          <a:prstGeom prst="rect">
            <a:avLst/>
          </a:prstGeom>
        </p:spPr>
      </p:pic>
      <p:pic>
        <p:nvPicPr>
          <p:cNvPr id="24" name="Picture 37" descr="Ảnh có chứa văn bản&#10;&#10;Mô tả được tạo tự động">
            <a:extLst>
              <a:ext uri="{FF2B5EF4-FFF2-40B4-BE49-F238E27FC236}">
                <a16:creationId xmlns:a16="http://schemas.microsoft.com/office/drawing/2014/main" id="{5988A61E-68B7-AF16-0B61-4D875E0AFB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460844" y="7836842"/>
            <a:ext cx="1028883" cy="971034"/>
          </a:xfrm>
          <a:prstGeom prst="rect">
            <a:avLst/>
          </a:prstGeom>
        </p:spPr>
      </p:pic>
      <p:pic>
        <p:nvPicPr>
          <p:cNvPr id="25" name="Picture 37" descr="Ảnh có chứa văn bản&#10;&#10;Mô tả được tạo tự động">
            <a:extLst>
              <a:ext uri="{FF2B5EF4-FFF2-40B4-BE49-F238E27FC236}">
                <a16:creationId xmlns:a16="http://schemas.microsoft.com/office/drawing/2014/main" id="{9DCCFA84-0368-807B-3866-1E0B3A61B4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660487" y="7771403"/>
            <a:ext cx="1028883" cy="971034"/>
          </a:xfrm>
          <a:prstGeom prst="rect">
            <a:avLst/>
          </a:prstGeom>
        </p:spPr>
      </p:pic>
      <p:pic>
        <p:nvPicPr>
          <p:cNvPr id="26" name="Picture 37" descr="Ảnh có chứa văn bản&#10;&#10;Mô tả được tạo tự động">
            <a:extLst>
              <a:ext uri="{FF2B5EF4-FFF2-40B4-BE49-F238E27FC236}">
                <a16:creationId xmlns:a16="http://schemas.microsoft.com/office/drawing/2014/main" id="{F01CDFA6-526E-8A0D-0472-3956D3393F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541957" y="7712430"/>
            <a:ext cx="1028883" cy="971034"/>
          </a:xfrm>
          <a:prstGeom prst="rect">
            <a:avLst/>
          </a:prstGeom>
        </p:spPr>
      </p:pic>
      <p:pic>
        <p:nvPicPr>
          <p:cNvPr id="27" name="Picture 37" descr="Ảnh có chứa văn bản&#10;&#10;Mô tả được tạo tự động">
            <a:extLst>
              <a:ext uri="{FF2B5EF4-FFF2-40B4-BE49-F238E27FC236}">
                <a16:creationId xmlns:a16="http://schemas.microsoft.com/office/drawing/2014/main" id="{150035F7-5F26-7CC4-0649-BFEE788C5C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311752" y="7836842"/>
            <a:ext cx="1028883" cy="971034"/>
          </a:xfrm>
          <a:prstGeom prst="rect">
            <a:avLst/>
          </a:prstGeom>
        </p:spPr>
      </p:pic>
      <p:pic>
        <p:nvPicPr>
          <p:cNvPr id="28" name="Picture 37" descr="Ảnh có chứa văn bản&#10;&#10;Mô tả được tạo tự động">
            <a:extLst>
              <a:ext uri="{FF2B5EF4-FFF2-40B4-BE49-F238E27FC236}">
                <a16:creationId xmlns:a16="http://schemas.microsoft.com/office/drawing/2014/main" id="{871FF148-7782-4BA5-B92A-3C0F8280AA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826193" y="7674890"/>
            <a:ext cx="1028883" cy="971034"/>
          </a:xfrm>
          <a:prstGeom prst="rect">
            <a:avLst/>
          </a:prstGeom>
        </p:spPr>
      </p:pic>
      <p:pic>
        <p:nvPicPr>
          <p:cNvPr id="29" name="Picture 37" descr="Ảnh có chứa văn bản&#10;&#10;Mô tả được tạo tự động">
            <a:extLst>
              <a:ext uri="{FF2B5EF4-FFF2-40B4-BE49-F238E27FC236}">
                <a16:creationId xmlns:a16="http://schemas.microsoft.com/office/drawing/2014/main" id="{42445363-E07B-8E24-4C1F-49C17B41A7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5303254" y="7857387"/>
            <a:ext cx="1028883" cy="971034"/>
          </a:xfrm>
          <a:prstGeom prst="rect">
            <a:avLst/>
          </a:prstGeom>
        </p:spPr>
      </p:pic>
      <p:pic>
        <p:nvPicPr>
          <p:cNvPr id="30" name="Picture 37" descr="Ảnh có chứa văn bản&#10;&#10;Mô tả được tạo tự động">
            <a:extLst>
              <a:ext uri="{FF2B5EF4-FFF2-40B4-BE49-F238E27FC236}">
                <a16:creationId xmlns:a16="http://schemas.microsoft.com/office/drawing/2014/main" id="{A9825736-C676-6D01-3417-C818BBE094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5733037" y="7650330"/>
            <a:ext cx="1028883" cy="971034"/>
          </a:xfrm>
          <a:prstGeom prst="rect">
            <a:avLst/>
          </a:prstGeom>
        </p:spPr>
      </p:pic>
    </p:spTree>
    <p:extLst>
      <p:ext uri="{BB962C8B-B14F-4D97-AF65-F5344CB8AC3E}">
        <p14:creationId xmlns:p14="http://schemas.microsoft.com/office/powerpoint/2010/main" val="396939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16" presetClass="entr" presetSubtype="21"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par>
                                <p:cTn id="53" presetID="16" presetClass="entr" presetSubtype="21"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par>
                                <p:cTn id="59" presetID="16" presetClass="entr" presetSubtype="21"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par>
                                <p:cTn id="62" presetID="16" presetClass="entr" presetSubtype="21"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arn(inVertical)">
                                      <p:cBhvr>
                                        <p:cTn id="64" dur="500"/>
                                        <p:tgtEl>
                                          <p:spTgt spid="26"/>
                                        </p:tgtEl>
                                      </p:cBhvr>
                                    </p:animEffect>
                                  </p:childTnLst>
                                </p:cTn>
                              </p:par>
                              <p:par>
                                <p:cTn id="65" presetID="16" presetClass="entr" presetSubtype="21"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par>
                                <p:cTn id="68" presetID="16" presetClass="entr" presetSubtype="21"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barn(inVertical)">
                                      <p:cBhvr>
                                        <p:cTn id="70" dur="500"/>
                                        <p:tgtEl>
                                          <p:spTgt spid="28"/>
                                        </p:tgtEl>
                                      </p:cBhvr>
                                    </p:animEffect>
                                  </p:childTnLst>
                                </p:cTn>
                              </p:par>
                              <p:par>
                                <p:cTn id="71" presetID="16" presetClass="entr" presetSubtype="21"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barn(inVertical)">
                                      <p:cBhvr>
                                        <p:cTn id="73" dur="500"/>
                                        <p:tgtEl>
                                          <p:spTgt spid="27"/>
                                        </p:tgtEl>
                                      </p:cBhvr>
                                    </p:animEffect>
                                  </p:childTnLst>
                                </p:cTn>
                              </p:par>
                              <p:par>
                                <p:cTn id="74" presetID="16" presetClass="entr" presetSubtype="21"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par>
                                <p:cTn id="77" presetID="16" presetClass="entr" presetSubtype="21"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barn(inVertical)">
                                      <p:cBhvr>
                                        <p:cTn id="79" dur="500"/>
                                        <p:tgtEl>
                                          <p:spTgt spid="30"/>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barn(inVertical)">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4"/>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17919" fill="hold"/>
                                        <p:tgtEl>
                                          <p:spTgt spid="4"/>
                                        </p:tgtEl>
                                      </p:cBhvr>
                                    </p:cmd>
                                  </p:childTnLst>
                                </p:cTn>
                              </p:par>
                            </p:childTnLst>
                          </p:cTn>
                        </p:par>
                      </p:childTnLst>
                    </p:cTn>
                  </p:par>
                </p:childTnLst>
              </p:cTn>
              <p:nextCondLst>
                <p:cond evt="onClick" delay="0">
                  <p:tgtEl>
                    <p:spTgt spid="4"/>
                  </p:tgtEl>
                </p:cond>
              </p:nextCondLst>
            </p:seq>
            <p:audio>
              <p:cMediaNode vol="80000">
                <p:cTn id="88" fill="hold" display="0">
                  <p:stCondLst>
                    <p:cond delay="indefinite"/>
                  </p:stCondLst>
                  <p:endCondLst>
                    <p:cond evt="onStopAudio" delay="0">
                      <p:tgtEl>
                        <p:sldTgt/>
                      </p:tgtEl>
                    </p:cond>
                  </p:endCondLst>
                </p:cTn>
                <p:tgtEl>
                  <p:spTgt spid="4"/>
                </p:tgtEl>
              </p:cMediaNode>
            </p:audio>
          </p:childTnLst>
        </p:cTn>
      </p:par>
    </p:tnLst>
    <p:bldLst>
      <p:bldP spid="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FDB7C1E1-5241-D14F-D365-EF70B8901AD6}"/>
              </a:ext>
            </a:extLst>
          </p:cNvPr>
          <p:cNvSpPr/>
          <p:nvPr/>
        </p:nvSpPr>
        <p:spPr>
          <a:xfrm>
            <a:off x="1625783" y="167051"/>
            <a:ext cx="15290618" cy="738664"/>
          </a:xfrm>
          <a:prstGeom prst="rect">
            <a:avLst/>
          </a:prstGeom>
        </p:spPr>
        <p:txBody>
          <a:bodyPr wrap="square">
            <a:spAutoFit/>
          </a:bodyPr>
          <a:lstStyle/>
          <a:p>
            <a:pPr algn="ctr" defTabSz="1371669">
              <a:defRPr/>
            </a:pPr>
            <a:r>
              <a:rPr lang="en-US" sz="4200" b="1" dirty="0">
                <a:solidFill>
                  <a:srgbClr val="FF0000"/>
                </a:solidFill>
                <a:latin typeface="Times New Roman" panose="02020603050405020304" pitchFamily="18" charset="0"/>
              </a:rPr>
              <a:t>ĐỌC NHẠC KẾT HỢP THỂ HIỆN KÍ HIỆU BÀN TAY</a:t>
            </a:r>
            <a:endParaRPr lang="en-US" sz="4200" dirty="0">
              <a:solidFill>
                <a:srgbClr val="FF0000"/>
              </a:solidFill>
              <a:latin typeface="Times New Roman" panose="02020603050405020304" pitchFamily="18" charset="0"/>
            </a:endParaRPr>
          </a:p>
        </p:txBody>
      </p:sp>
      <p:pic>
        <p:nvPicPr>
          <p:cNvPr id="12" name="Picture 2">
            <a:extLst>
              <a:ext uri="{FF2B5EF4-FFF2-40B4-BE49-F238E27FC236}">
                <a16:creationId xmlns:a16="http://schemas.microsoft.com/office/drawing/2014/main" id="{7FCAC65B-125B-A646-F158-ECE35F4794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319" y="8635033"/>
            <a:ext cx="9522071" cy="1614488"/>
          </a:xfrm>
          <a:prstGeom prst="rect">
            <a:avLst/>
          </a:prstGeom>
        </p:spPr>
      </p:pic>
      <p:pic>
        <p:nvPicPr>
          <p:cNvPr id="13" name="Picture 2">
            <a:extLst>
              <a:ext uri="{FF2B5EF4-FFF2-40B4-BE49-F238E27FC236}">
                <a16:creationId xmlns:a16="http://schemas.microsoft.com/office/drawing/2014/main" id="{8D238D47-8E04-52F3-B127-B78484759F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0" y="8635033"/>
            <a:ext cx="9409296" cy="1614488"/>
          </a:xfrm>
          <a:prstGeom prst="rect">
            <a:avLst/>
          </a:prstGeom>
        </p:spPr>
      </p:pic>
      <p:pic>
        <p:nvPicPr>
          <p:cNvPr id="14" name="Picture 2">
            <a:extLst>
              <a:ext uri="{FF2B5EF4-FFF2-40B4-BE49-F238E27FC236}">
                <a16:creationId xmlns:a16="http://schemas.microsoft.com/office/drawing/2014/main" id="{E4DC536F-C242-7A8E-8548-23B4D708DC77}"/>
              </a:ext>
            </a:extLst>
          </p:cNvPr>
          <p:cNvPicPr>
            <a:picLocks noChangeAspect="1"/>
          </p:cNvPicPr>
          <p:nvPr/>
        </p:nvPicPr>
        <p:blipFill>
          <a:blip r:embed="rId6"/>
          <a:srcRect/>
          <a:stretch>
            <a:fillRect/>
          </a:stretch>
        </p:blipFill>
        <p:spPr>
          <a:xfrm>
            <a:off x="15153999" y="-43106"/>
            <a:ext cx="3791505" cy="3471333"/>
          </a:xfrm>
          <a:prstGeom prst="rect">
            <a:avLst/>
          </a:prstGeom>
        </p:spPr>
      </p:pic>
      <p:sp>
        <p:nvSpPr>
          <p:cNvPr id="2" name="Rectangle 9">
            <a:extLst>
              <a:ext uri="{FF2B5EF4-FFF2-40B4-BE49-F238E27FC236}">
                <a16:creationId xmlns:a16="http://schemas.microsoft.com/office/drawing/2014/main" id="{30C8704B-E69E-1A02-103B-ADF60EC474B7}"/>
              </a:ext>
            </a:extLst>
          </p:cNvPr>
          <p:cNvSpPr/>
          <p:nvPr/>
        </p:nvSpPr>
        <p:spPr>
          <a:xfrm>
            <a:off x="2001950" y="1692561"/>
            <a:ext cx="12775883" cy="923330"/>
          </a:xfrm>
          <a:prstGeom prst="rect">
            <a:avLst/>
          </a:prstGeom>
        </p:spPr>
        <p:txBody>
          <a:bodyPr wrap="square">
            <a:spAutoFit/>
          </a:bodyPr>
          <a:lstStyle/>
          <a:p>
            <a:pPr algn="ctr" defTabSz="1371669">
              <a:defRPr/>
            </a:pPr>
            <a:r>
              <a:rPr lang="en-US" sz="5400" b="1" dirty="0" err="1">
                <a:solidFill>
                  <a:srgbClr val="4472C4">
                    <a:lumMod val="50000"/>
                  </a:srgbClr>
                </a:solidFill>
                <a:latin typeface="Times New Roman" panose="02020603050405020304" pitchFamily="18" charset="0"/>
              </a:rPr>
              <a:t>Bài</a:t>
            </a:r>
            <a:r>
              <a:rPr lang="en-US" sz="5400" b="1" dirty="0">
                <a:solidFill>
                  <a:srgbClr val="4472C4">
                    <a:lumMod val="50000"/>
                  </a:srgbClr>
                </a:solidFill>
                <a:latin typeface="Times New Roman" panose="02020603050405020304" pitchFamily="18" charset="0"/>
              </a:rPr>
              <a:t> </a:t>
            </a:r>
            <a:r>
              <a:rPr lang="en-US" sz="5400" b="1" dirty="0" err="1">
                <a:solidFill>
                  <a:srgbClr val="4472C4">
                    <a:lumMod val="50000"/>
                  </a:srgbClr>
                </a:solidFill>
                <a:latin typeface="Times New Roman" panose="02020603050405020304" pitchFamily="18" charset="0"/>
              </a:rPr>
              <a:t>số</a:t>
            </a:r>
            <a:r>
              <a:rPr lang="en-US" sz="5400" b="1" dirty="0">
                <a:solidFill>
                  <a:srgbClr val="4472C4">
                    <a:lumMod val="50000"/>
                  </a:srgbClr>
                </a:solidFill>
                <a:latin typeface="Times New Roman" panose="02020603050405020304" pitchFamily="18" charset="0"/>
              </a:rPr>
              <a:t> 2</a:t>
            </a:r>
            <a:endParaRPr lang="en-US" sz="5400" dirty="0">
              <a:solidFill>
                <a:srgbClr val="4472C4">
                  <a:lumMod val="50000"/>
                </a:srgbClr>
              </a:solidFill>
              <a:latin typeface="Times New Roman" panose="02020603050405020304" pitchFamily="18" charset="0"/>
            </a:endParaRPr>
          </a:p>
        </p:txBody>
      </p:sp>
      <p:pic>
        <p:nvPicPr>
          <p:cNvPr id="4" name="CBA">
            <a:hlinkClick r:id="" action="ppaction://media"/>
            <a:extLst>
              <a:ext uri="{FF2B5EF4-FFF2-40B4-BE49-F238E27FC236}">
                <a16:creationId xmlns:a16="http://schemas.microsoft.com/office/drawing/2014/main" id="{EFBC6A5F-E961-E8BA-7586-0EA8CAF06D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1383" y="37481"/>
            <a:ext cx="914400" cy="914400"/>
          </a:xfrm>
          <a:prstGeom prst="rect">
            <a:avLst/>
          </a:prstGeom>
        </p:spPr>
      </p:pic>
      <p:pic>
        <p:nvPicPr>
          <p:cNvPr id="6" name="Hình ảnh 5">
            <a:extLst>
              <a:ext uri="{FF2B5EF4-FFF2-40B4-BE49-F238E27FC236}">
                <a16:creationId xmlns:a16="http://schemas.microsoft.com/office/drawing/2014/main" id="{5091D751-45B9-242D-B78D-596B2B95BB8E}"/>
              </a:ext>
            </a:extLst>
          </p:cNvPr>
          <p:cNvPicPr>
            <a:picLocks noChangeAspect="1"/>
          </p:cNvPicPr>
          <p:nvPr/>
        </p:nvPicPr>
        <p:blipFill>
          <a:blip r:embed="rId8"/>
          <a:stretch>
            <a:fillRect/>
          </a:stretch>
        </p:blipFill>
        <p:spPr>
          <a:xfrm>
            <a:off x="0" y="3069155"/>
            <a:ext cx="17247066" cy="5194313"/>
          </a:xfrm>
          <a:prstGeom prst="rect">
            <a:avLst/>
          </a:prstGeom>
        </p:spPr>
      </p:pic>
    </p:spTree>
    <p:extLst>
      <p:ext uri="{BB962C8B-B14F-4D97-AF65-F5344CB8AC3E}">
        <p14:creationId xmlns:p14="http://schemas.microsoft.com/office/powerpoint/2010/main" val="33472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919" fill="hold"/>
                                        <p:tgtEl>
                                          <p:spTgt spid="4"/>
                                        </p:tgtEl>
                                      </p:cBhvr>
                                    </p:cmd>
                                  </p:childTnLst>
                                </p:cTn>
                              </p:par>
                            </p:childTnLst>
                          </p:cTn>
                        </p:par>
                      </p:childTnLst>
                    </p:cTn>
                  </p:par>
                </p:childTnLst>
              </p:cTn>
              <p:nextCondLst>
                <p:cond evt="onClick" delay="0">
                  <p:tgtEl>
                    <p:spTgt spid="4"/>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8"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TotalTime>
  <Words>641</Words>
  <Application>Microsoft Office PowerPoint</Application>
  <PresentationFormat>Custom</PresentationFormat>
  <Paragraphs>96</Paragraphs>
  <Slides>32</Slides>
  <Notes>0</Notes>
  <HiddenSlides>0</HiddenSlides>
  <MMClips>22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Calibri</vt:lpstr>
      <vt:lpstr>Times</vt:lpstr>
      <vt:lpstr>Times New Roman</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Nếu em là họa sĩ em sẽ vẽ bức tranh.  Mang dáng hình thầy cô trên bục giảng trường lớp.  Nếu em là thi sĩ em sẽ viết bài thơ  Lòng biết ơn thầy cô dìu dắt em nên người.  Em không quên những lời của thầy cô  Đem cho em biết bao điều mới lạ  Ngàn lời ca chúng em tặng thầy cô  Lòng yêu quý của học trò chúng em   Nếu em là nhạc sĩ em sẽ viết khúc ca  Đem tấm lòng đàn em đến thầy cô yêu quý  Nếu em là văn sĩ em sẽ viết bài văn  Về tấm gương thầy cô người sáng không phai mờ  Em không quên những lời của thầy cô đem cho em biết bao điều mới lạ  Ngàn lời ca chúng em tặng thầy cô lòng yêu quý của học trò chúng em  Dù năm tháng vẫn ghi trong lòng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dc:creator>
  <cp:lastModifiedBy>Đinh Thị Thanh Mai</cp:lastModifiedBy>
  <cp:revision>15</cp:revision>
  <dcterms:created xsi:type="dcterms:W3CDTF">2006-08-16T00:00:00Z</dcterms:created>
  <dcterms:modified xsi:type="dcterms:W3CDTF">2025-03-21T03:01:41Z</dcterms:modified>
  <dc:identifier>DAFfTpxULbY</dc:identifier>
</cp:coreProperties>
</file>