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18"/>
  </p:notesMasterIdLst>
  <p:sldIdLst>
    <p:sldId id="381" r:id="rId4"/>
    <p:sldId id="378" r:id="rId5"/>
    <p:sldId id="603" r:id="rId6"/>
    <p:sldId id="596" r:id="rId7"/>
    <p:sldId id="373" r:id="rId8"/>
    <p:sldId id="286" r:id="rId9"/>
    <p:sldId id="604" r:id="rId10"/>
    <p:sldId id="274" r:id="rId11"/>
    <p:sldId id="285" r:id="rId12"/>
    <p:sldId id="266" r:id="rId13"/>
    <p:sldId id="278" r:id="rId14"/>
    <p:sldId id="599" r:id="rId15"/>
    <p:sldId id="289"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6356-54BB-436B-8971-8798E60C5695}"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A7B8-BE27-4375-9C47-6C356771888D}" type="slidenum">
              <a:rPr lang="en-US" smtClean="0"/>
              <a:t>‹#›</a:t>
            </a:fld>
            <a:endParaRPr lang="en-US"/>
          </a:p>
        </p:txBody>
      </p:sp>
    </p:spTree>
    <p:extLst>
      <p:ext uri="{BB962C8B-B14F-4D97-AF65-F5344CB8AC3E}">
        <p14:creationId xmlns:p14="http://schemas.microsoft.com/office/powerpoint/2010/main" val="322736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347A9B-26C1-4E98-A1E0-041C17748EA7}"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6848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06447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63212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0116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69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360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310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08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568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05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1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47A9B-26C1-4E98-A1E0-041C17748EA7}"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08847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34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23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817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01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47A9B-26C1-4E98-A1E0-041C17748EA7}"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46897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47A9B-26C1-4E98-A1E0-041C17748EA7}"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85562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47A9B-26C1-4E98-A1E0-041C17748EA7}"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158083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47A9B-26C1-4E98-A1E0-041C17748EA7}"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38290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47A9B-26C1-4E98-A1E0-041C17748EA7}"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86752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47A9B-26C1-4E98-A1E0-041C17748EA7}"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313517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47A9B-26C1-4E98-A1E0-041C17748EA7}"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79225-579C-4DFF-968E-5D2D3224F480}" type="slidenum">
              <a:rPr lang="en-US" smtClean="0"/>
              <a:t>‹#›</a:t>
            </a:fld>
            <a:endParaRPr lang="en-US"/>
          </a:p>
        </p:txBody>
      </p:sp>
    </p:spTree>
    <p:extLst>
      <p:ext uri="{BB962C8B-B14F-4D97-AF65-F5344CB8AC3E}">
        <p14:creationId xmlns:p14="http://schemas.microsoft.com/office/powerpoint/2010/main" val="285395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47A9B-26C1-4E98-A1E0-041C17748EA7}" type="datetimeFigureOut">
              <a:rPr lang="en-US" smtClean="0"/>
              <a:t>3/21/2025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79225-579C-4DFF-968E-5D2D3224F480}" type="slidenum">
              <a:rPr lang="en-US" smtClean="0"/>
              <a:t>‹#›</a:t>
            </a:fld>
            <a:endParaRPr lang="en-US"/>
          </a:p>
        </p:txBody>
      </p:sp>
    </p:spTree>
    <p:extLst>
      <p:ext uri="{BB962C8B-B14F-4D97-AF65-F5344CB8AC3E}">
        <p14:creationId xmlns:p14="http://schemas.microsoft.com/office/powerpoint/2010/main" val="1456859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214388"/>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04766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Layout" Target="../slideLayouts/slideLayout19.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gif"/><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15.gif"/><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9898" y="276110"/>
            <a:ext cx="10976229" cy="6197918"/>
          </a:xfrm>
          <a:prstGeom prst="rect">
            <a:avLst/>
          </a:prstGeom>
        </p:spPr>
      </p:pic>
      <p:sp>
        <p:nvSpPr>
          <p:cNvPr id="5" name="TextBox 5"/>
          <p:cNvSpPr txBox="1"/>
          <p:nvPr/>
        </p:nvSpPr>
        <p:spPr>
          <a:xfrm>
            <a:off x="599313" y="1252576"/>
            <a:ext cx="11535156" cy="867930"/>
          </a:xfrm>
          <a:prstGeom prst="rect">
            <a:avLst/>
          </a:prstGeom>
          <a:noFill/>
        </p:spPr>
        <p:txBody>
          <a:bodyPr wrap="square" rtlCol="0">
            <a:spAutoFit/>
            <a:scene3d>
              <a:camera prst="orthographicFront"/>
              <a:lightRig rig="threePt" dir="t"/>
            </a:scene3d>
          </a:bodyPr>
          <a:lstStyle/>
          <a:p>
            <a:pPr algn="ctr"/>
            <a:r>
              <a:rPr lang="en-US" sz="252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52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272210" y="2780928"/>
            <a:ext cx="9236232" cy="2917915"/>
          </a:xfrm>
          <a:prstGeom prst="rect">
            <a:avLst/>
          </a:prstGeom>
          <a:noFill/>
        </p:spPr>
        <p:txBody>
          <a:bodyPr wrap="square" rtlCol="0">
            <a:spAutoFit/>
            <a:scene3d>
              <a:camera prst="orthographicFront"/>
              <a:lightRig rig="threePt" dir="t"/>
            </a:scene3d>
          </a:bodyPr>
          <a:lstStyle/>
          <a:p>
            <a:pPr algn="ctr"/>
            <a:r>
              <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667"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11: ÔN TẬP BÀI HÁT NẾU EM LÀ….</a:t>
            </a:r>
          </a:p>
          <a:p>
            <a:pPr algn="ctr"/>
            <a:r>
              <a:rPr lang="en-US" sz="2667"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NGHE NHẠC : ĐIỀU MONG ƯỚC TẶNG THẦY </a:t>
            </a:r>
            <a:endParaRPr lang="en-US" sz="2667" b="1" dirty="0">
              <a:solidFill>
                <a:srgbClr val="FF0000"/>
              </a:solidFill>
              <a:latin typeface="Times New Roman" panose="02020603050405020304" pitchFamily="18" charset="0"/>
              <a:cs typeface="Times New Roman" panose="02020603050405020304" pitchFamily="18" charset="0"/>
            </a:endParaRPr>
          </a:p>
          <a:p>
            <a:pPr algn="ctr"/>
            <a:endParaRPr lang="en-US" sz="2667" b="1" dirty="0">
              <a:solidFill>
                <a:srgbClr val="FF0000"/>
              </a:solidFill>
              <a:latin typeface="Times New Roman" panose="02020603050405020304" pitchFamily="18" charset="0"/>
              <a:cs typeface="Times New Roman" panose="02020603050405020304" pitchFamily="18" charset="0"/>
            </a:endParaRPr>
          </a:p>
          <a:p>
            <a:pPr eaLnBrk="1" hangingPunct="1"/>
            <a:r>
              <a:rPr lang="en-US" sz="2800" b="1" i="1" dirty="0">
                <a:solidFill>
                  <a:srgbClr val="FF0000"/>
                </a:solidFill>
                <a:latin typeface="Times New Roman" panose="02020603050405020304" pitchFamily="18" charset="0"/>
                <a:cs typeface="Times New Roman" panose="02020603050405020304" pitchFamily="18" charset="0"/>
              </a:rPr>
              <a:t>      </a:t>
            </a: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252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 y="4706874"/>
            <a:ext cx="3617024" cy="1835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203694" y="3745040"/>
            <a:ext cx="3442145" cy="2887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663" y="2661705"/>
            <a:ext cx="4121157" cy="3856801"/>
          </a:xfrm>
          <a:prstGeom prst="rect">
            <a:avLst/>
          </a:prstGeom>
        </p:spPr>
      </p:pic>
      <p:sp>
        <p:nvSpPr>
          <p:cNvPr id="12" name="Rectangle 11"/>
          <p:cNvSpPr/>
          <p:nvPr/>
        </p:nvSpPr>
        <p:spPr>
          <a:xfrm>
            <a:off x="1417192" y="1690349"/>
            <a:ext cx="8842101" cy="971356"/>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KẾT HỢP VẬN ĐỘNG</a:t>
            </a:r>
          </a:p>
        </p:txBody>
      </p:sp>
      <p:sp>
        <p:nvSpPr>
          <p:cNvPr id="4" name="Freeform 5">
            <a:extLst>
              <a:ext uri="{FF2B5EF4-FFF2-40B4-BE49-F238E27FC236}">
                <a16:creationId xmlns:a16="http://schemas.microsoft.com/office/drawing/2014/main" id="{8CB9C3A0-44ED-5E72-1D23-0DF55C385AD7}"/>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52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94734"/>
            <a:ext cx="2269067" cy="2244313"/>
          </a:xfrm>
          <a:prstGeom prst="rect">
            <a:avLst/>
          </a:prstGeom>
        </p:spPr>
      </p:pic>
      <p:pic>
        <p:nvPicPr>
          <p:cNvPr id="4" name="Picture 7">
            <a:extLst>
              <a:ext uri="{FF2B5EF4-FFF2-40B4-BE49-F238E27FC236}">
                <a16:creationId xmlns:a16="http://schemas.microsoft.com/office/drawing/2014/main" id="{810FA440-9138-CE31-F4E6-5E82B3DBCE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27861" y="4351867"/>
            <a:ext cx="2364139" cy="2743200"/>
          </a:xfrm>
          <a:prstGeom prst="rect">
            <a:avLst/>
          </a:prstGeom>
        </p:spPr>
      </p:pic>
      <p:pic>
        <p:nvPicPr>
          <p:cNvPr id="6" name="Picture 2">
            <a:extLst>
              <a:ext uri="{FF2B5EF4-FFF2-40B4-BE49-F238E27FC236}">
                <a16:creationId xmlns:a16="http://schemas.microsoft.com/office/drawing/2014/main" id="{3F172490-A862-D74F-BE92-0026F0F0A751}"/>
              </a:ext>
            </a:extLst>
          </p:cNvPr>
          <p:cNvPicPr>
            <a:picLocks noChangeAspect="1"/>
          </p:cNvPicPr>
          <p:nvPr/>
        </p:nvPicPr>
        <p:blipFill>
          <a:blip r:embed="rId6"/>
          <a:srcRect/>
          <a:stretch>
            <a:fillRect/>
          </a:stretch>
        </p:blipFill>
        <p:spPr>
          <a:xfrm>
            <a:off x="10669241" y="-28072"/>
            <a:ext cx="1912139" cy="1750669"/>
          </a:xfrm>
          <a:prstGeom prst="rect">
            <a:avLst/>
          </a:prstGeom>
        </p:spPr>
      </p:pic>
      <p:sp>
        <p:nvSpPr>
          <p:cNvPr id="5" name="TextBox 11">
            <a:extLst>
              <a:ext uri="{FF2B5EF4-FFF2-40B4-BE49-F238E27FC236}">
                <a16:creationId xmlns:a16="http://schemas.microsoft.com/office/drawing/2014/main" id="{D1410445-4FAE-861D-B48F-D3C30304194F}"/>
              </a:ext>
            </a:extLst>
          </p:cNvPr>
          <p:cNvSpPr txBox="1"/>
          <p:nvPr/>
        </p:nvSpPr>
        <p:spPr>
          <a:xfrm>
            <a:off x="2204113" y="450489"/>
            <a:ext cx="8629649" cy="1446550"/>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r>
              <a:rPr lang="en-US" sz="4400" b="1" baseline="0" dirty="0">
                <a:solidFill>
                  <a:srgbClr val="C00000"/>
                </a:solidFill>
                <a:latin typeface="Times New Roman" panose="02020603050405020304" pitchFamily="18" charset="0"/>
                <a:cs typeface="Times New Roman" panose="02020603050405020304" pitchFamily="18" charset="0"/>
              </a:rPr>
              <a:t>Nghe </a:t>
            </a:r>
            <a:r>
              <a:rPr lang="en-US" sz="4400" b="1" baseline="0" dirty="0" err="1">
                <a:solidFill>
                  <a:srgbClr val="C00000"/>
                </a:solidFill>
                <a:latin typeface="Times New Roman" panose="02020603050405020304" pitchFamily="18" charset="0"/>
                <a:cs typeface="Times New Roman" panose="02020603050405020304" pitchFamily="18" charset="0"/>
              </a:rPr>
              <a:t>nhạc</a:t>
            </a:r>
            <a:r>
              <a:rPr lang="en-US" sz="4400" b="1" baseline="0" dirty="0">
                <a:solidFill>
                  <a:srgbClr val="C00000"/>
                </a:solidFill>
                <a:latin typeface="Times New Roman" panose="02020603050405020304" pitchFamily="18" charset="0"/>
                <a:cs typeface="Times New Roman" panose="02020603050405020304" pitchFamily="18" charset="0"/>
              </a:rPr>
              <a:t>:</a:t>
            </a:r>
            <a:r>
              <a:rPr lang="en-US" sz="4400" b="1" dirty="0">
                <a:solidFill>
                  <a:srgbClr val="C00000"/>
                </a:solidFill>
                <a:latin typeface="Times New Roman" panose="02020603050405020304" pitchFamily="18"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defRPr/>
            </a:pP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Điều</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mong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ước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tặng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thầy</a:t>
            </a:r>
            <a:endParaRPr kumimoji="0" lang="en-US" sz="4400"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2" name="Hình ảnh 14">
            <a:extLst>
              <a:ext uri="{FF2B5EF4-FFF2-40B4-BE49-F238E27FC236}">
                <a16:creationId xmlns:a16="http://schemas.microsoft.com/office/drawing/2014/main" id="{F9F5FEB4-509B-3014-7D32-645786C0C521}"/>
              </a:ext>
            </a:extLst>
          </p:cNvPr>
          <p:cNvPicPr>
            <a:picLocks noChangeAspect="1"/>
          </p:cNvPicPr>
          <p:nvPr/>
        </p:nvPicPr>
        <p:blipFill>
          <a:blip r:embed="rId7"/>
          <a:stretch>
            <a:fillRect/>
          </a:stretch>
        </p:blipFill>
        <p:spPr>
          <a:xfrm>
            <a:off x="0" y="2049579"/>
            <a:ext cx="4408227" cy="4808421"/>
          </a:xfrm>
          <a:prstGeom prst="rect">
            <a:avLst/>
          </a:prstGeom>
        </p:spPr>
      </p:pic>
    </p:spTree>
    <p:extLst>
      <p:ext uri="{BB962C8B-B14F-4D97-AF65-F5344CB8AC3E}">
        <p14:creationId xmlns:p14="http://schemas.microsoft.com/office/powerpoint/2010/main" val="34334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iều mong ước tặng Thầy">
            <a:extLst>
              <a:ext uri="{FF2B5EF4-FFF2-40B4-BE49-F238E27FC236}">
                <a16:creationId xmlns:a16="http://schemas.microsoft.com/office/drawing/2014/main" id="{7752A69B-72CB-FB68-C93F-FB5F30E41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110" y="-168812"/>
            <a:ext cx="8843890" cy="7793501"/>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3">
            <a:extLst>
              <a:ext uri="{FF2B5EF4-FFF2-40B4-BE49-F238E27FC236}">
                <a16:creationId xmlns:a16="http://schemas.microsoft.com/office/drawing/2014/main" id="{77DAC098-F7C1-2836-8A58-2D91E91633C3}"/>
              </a:ext>
            </a:extLst>
          </p:cNvPr>
          <p:cNvPicPr>
            <a:picLocks noChangeAspect="1"/>
          </p:cNvPicPr>
          <p:nvPr/>
        </p:nvPicPr>
        <p:blipFill>
          <a:blip r:embed="rId3"/>
          <a:stretch>
            <a:fillRect/>
          </a:stretch>
        </p:blipFill>
        <p:spPr>
          <a:xfrm>
            <a:off x="-245660" y="858129"/>
            <a:ext cx="4385773" cy="5999871"/>
          </a:xfrm>
          <a:prstGeom prst="rect">
            <a:avLst/>
          </a:prstGeom>
        </p:spPr>
      </p:pic>
      <p:pic>
        <p:nvPicPr>
          <p:cNvPr id="7" name="Picture 9">
            <a:extLst>
              <a:ext uri="{FF2B5EF4-FFF2-40B4-BE49-F238E27FC236}">
                <a16:creationId xmlns:a16="http://schemas.microsoft.com/office/drawing/2014/main" id="{9755F716-FC43-B5C0-F708-63D7C5B68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94734"/>
            <a:ext cx="2770496" cy="2244313"/>
          </a:xfrm>
          <a:prstGeom prst="rect">
            <a:avLst/>
          </a:prstGeom>
        </p:spPr>
      </p:pic>
    </p:spTree>
    <p:extLst>
      <p:ext uri="{BB962C8B-B14F-4D97-AF65-F5344CB8AC3E}">
        <p14:creationId xmlns:p14="http://schemas.microsoft.com/office/powerpoint/2010/main" val="635042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E6A21FBE-4920-9D03-932D-DBCF4A5FC20B}"/>
              </a:ext>
            </a:extLst>
          </p:cNvPr>
          <p:cNvSpPr txBox="1">
            <a:spLocks noChangeArrowheads="1"/>
          </p:cNvSpPr>
          <p:nvPr/>
        </p:nvSpPr>
        <p:spPr bwMode="auto">
          <a:xfrm>
            <a:off x="1073944" y="501726"/>
            <a:ext cx="10681778" cy="54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8851" name="Text Box 3">
            <a:extLst>
              <a:ext uri="{FF2B5EF4-FFF2-40B4-BE49-F238E27FC236}">
                <a16:creationId xmlns:a16="http://schemas.microsoft.com/office/drawing/2014/main" id="{36BC0D2F-DE44-A14F-58A7-41471E602A6C}"/>
              </a:ext>
            </a:extLst>
          </p:cNvPr>
          <p:cNvSpPr txBox="1">
            <a:spLocks noChangeArrowheads="1"/>
          </p:cNvSpPr>
          <p:nvPr/>
        </p:nvSpPr>
        <p:spPr bwMode="auto">
          <a:xfrm>
            <a:off x="1073944" y="1273507"/>
            <a:ext cx="109275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885950" indent="-51435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ca </a:t>
            </a:r>
            <a:r>
              <a:rPr lang="en-US" altLang="en-US" sz="2800" dirty="0" err="1">
                <a:solidFill>
                  <a:srgbClr val="FF0000"/>
                </a:solidFill>
                <a:latin typeface="Times New Roman" panose="02020603050405020304" pitchFamily="18" charset="0"/>
                <a:cs typeface="Times New Roman" panose="02020603050405020304" pitchFamily="18" charset="0"/>
              </a:rPr>
              <a:t>từ</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bài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mang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nhiều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xúc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nhất</a:t>
            </a:r>
            <a:r>
              <a:rPr lang="en-US"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78853" name="Text Box 5">
            <a:extLst>
              <a:ext uri="{FF2B5EF4-FFF2-40B4-BE49-F238E27FC236}">
                <a16:creationId xmlns:a16="http://schemas.microsoft.com/office/drawing/2014/main" id="{FA1053B8-739C-5FF1-36E6-689A1FBF5C79}"/>
              </a:ext>
            </a:extLst>
          </p:cNvPr>
          <p:cNvSpPr txBox="1">
            <a:spLocks noChangeArrowheads="1"/>
          </p:cNvSpPr>
          <p:nvPr/>
        </p:nvSpPr>
        <p:spPr bwMode="auto">
          <a:xfrm>
            <a:off x="1073944" y="2020409"/>
            <a:ext cx="111180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just" eaLnBrk="1" hangingPunct="1">
              <a:spcBef>
                <a:spcPct val="0"/>
              </a:spcBef>
              <a:buClrTx/>
              <a:buSzTx/>
              <a:buFontTx/>
              <a:buNone/>
            </a:pPr>
            <a:r>
              <a:rPr lang="en-US" altLang="en-US" sz="2800" dirty="0">
                <a:solidFill>
                  <a:srgbClr val="FF0000"/>
                </a:solidFill>
                <a:latin typeface="Times New Roman" panose="02020603050405020304" pitchFamily="18" charset="0"/>
                <a:cs typeface="Times New Roman" panose="02020603050405020304" pitchFamily="18" charset="0"/>
              </a:rPr>
              <a:t>Em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nhận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về</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cảm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sự</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tâm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của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thầy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cô</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dành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0"/>
              </a:spcBef>
              <a:buClrTx/>
              <a:buSzTx/>
              <a:buFontTx/>
              <a:buNone/>
            </a:pPr>
            <a:endParaRPr lang="en-US" altLang="en-US" sz="4000" dirty="0">
              <a:solidFill>
                <a:srgbClr val="0000FF"/>
              </a:solidFill>
              <a:latin typeface="Times New Roman" panose="02020603050405020304" pitchFamily="18" charset="0"/>
              <a:cs typeface="Times New Roman" panose="02020603050405020304" pitchFamily="18" charset="0"/>
            </a:endParaRPr>
          </a:p>
        </p:txBody>
      </p:sp>
      <p:sp>
        <p:nvSpPr>
          <p:cNvPr id="4" name="Text Box 3">
            <a:extLst>
              <a:ext uri="{FF2B5EF4-FFF2-40B4-BE49-F238E27FC236}">
                <a16:creationId xmlns:a16="http://schemas.microsoft.com/office/drawing/2014/main" id="{75A6875B-2149-9988-B1CE-13538DC13D16}"/>
              </a:ext>
            </a:extLst>
          </p:cNvPr>
          <p:cNvSpPr txBox="1">
            <a:spLocks noChangeArrowheads="1"/>
          </p:cNvSpPr>
          <p:nvPr/>
        </p:nvSpPr>
        <p:spPr bwMode="auto">
          <a:xfrm>
            <a:off x="1073944" y="3265652"/>
            <a:ext cx="10927556" cy="54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885950" indent="-51435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115000"/>
              </a:lnSpc>
              <a:defRPr/>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Hình ảnh 1">
            <a:extLst>
              <a:ext uri="{FF2B5EF4-FFF2-40B4-BE49-F238E27FC236}">
                <a16:creationId xmlns:a16="http://schemas.microsoft.com/office/drawing/2014/main" id="{69B9BFCC-1BC4-4D26-B06B-877CC49CF6C8}"/>
              </a:ext>
            </a:extLst>
          </p:cNvPr>
          <p:cNvPicPr>
            <a:picLocks noChangeAspect="1"/>
          </p:cNvPicPr>
          <p:nvPr/>
        </p:nvPicPr>
        <p:blipFill>
          <a:blip r:embed="rId2"/>
          <a:stretch>
            <a:fillRect/>
          </a:stretch>
        </p:blipFill>
        <p:spPr>
          <a:xfrm>
            <a:off x="9644063" y="3813751"/>
            <a:ext cx="2547937" cy="3044249"/>
          </a:xfrm>
          <a:prstGeom prst="rect">
            <a:avLst/>
          </a:prstGeom>
        </p:spPr>
      </p:pic>
      <p:pic>
        <p:nvPicPr>
          <p:cNvPr id="6" name="Picture 2">
            <a:extLst>
              <a:ext uri="{FF2B5EF4-FFF2-40B4-BE49-F238E27FC236}">
                <a16:creationId xmlns:a16="http://schemas.microsoft.com/office/drawing/2014/main" id="{2D6EECF2-1983-5783-B6D2-618519431780}"/>
              </a:ext>
            </a:extLst>
          </p:cNvPr>
          <p:cNvPicPr>
            <a:picLocks noChangeAspect="1"/>
          </p:cNvPicPr>
          <p:nvPr/>
        </p:nvPicPr>
        <p:blipFill>
          <a:blip r:embed="rId3"/>
          <a:srcRect/>
          <a:stretch>
            <a:fillRect/>
          </a:stretch>
        </p:blipFill>
        <p:spPr>
          <a:xfrm>
            <a:off x="10301289" y="-28071"/>
            <a:ext cx="2280092" cy="1569660"/>
          </a:xfrm>
          <a:prstGeom prst="rect">
            <a:avLst/>
          </a:prstGeom>
        </p:spPr>
      </p:pic>
      <p:pic>
        <p:nvPicPr>
          <p:cNvPr id="7" name="Picture 1">
            <a:extLst>
              <a:ext uri="{FF2B5EF4-FFF2-40B4-BE49-F238E27FC236}">
                <a16:creationId xmlns:a16="http://schemas.microsoft.com/office/drawing/2014/main" id="{F5A85502-F18D-DEB5-E440-F7E10F740A05}"/>
              </a:ext>
            </a:extLst>
          </p:cNvPr>
          <p:cNvPicPr>
            <a:picLocks noChangeAspect="1"/>
          </p:cNvPicPr>
          <p:nvPr/>
        </p:nvPicPr>
        <p:blipFill>
          <a:blip r:embed="rId4">
            <a:duotone>
              <a:schemeClr val="accent4">
                <a:shade val="45000"/>
                <a:satMod val="135000"/>
              </a:schemeClr>
              <a:prstClr val="white"/>
            </a:duotone>
          </a:blip>
          <a:stretch>
            <a:fillRect/>
          </a:stretch>
        </p:blipFill>
        <p:spPr>
          <a:xfrm flipH="1">
            <a:off x="-2" y="-635"/>
            <a:ext cx="1073946" cy="6859270"/>
          </a:xfrm>
          <a:prstGeom prst="rect">
            <a:avLst/>
          </a:prstGeom>
        </p:spPr>
      </p:pic>
      <p:pic>
        <p:nvPicPr>
          <p:cNvPr id="8" name="Picture 2">
            <a:extLst>
              <a:ext uri="{FF2B5EF4-FFF2-40B4-BE49-F238E27FC236}">
                <a16:creationId xmlns:a16="http://schemas.microsoft.com/office/drawing/2014/main" id="{871055D1-ED85-E269-19F0-6DDBB8DADC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58948" y="6214533"/>
            <a:ext cx="6348047" cy="770880"/>
          </a:xfrm>
          <a:prstGeom prst="rect">
            <a:avLst/>
          </a:prstGeom>
        </p:spPr>
      </p:pic>
      <p:pic>
        <p:nvPicPr>
          <p:cNvPr id="9" name="Picture 2">
            <a:extLst>
              <a:ext uri="{FF2B5EF4-FFF2-40B4-BE49-F238E27FC236}">
                <a16:creationId xmlns:a16="http://schemas.microsoft.com/office/drawing/2014/main" id="{0187C600-FAA9-3106-F916-319CFCB3E9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854" y="6214533"/>
            <a:ext cx="6348047" cy="77088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1000"/>
                                        <p:tgtEl>
                                          <p:spTgt spid="78851">
                                            <p:txEl>
                                              <p:pRg st="0" end="0"/>
                                            </p:txEl>
                                          </p:spTgt>
                                        </p:tgtEl>
                                      </p:cBhvr>
                                    </p:animEffect>
                                    <p:anim calcmode="lin" valueType="num">
                                      <p:cBhvr>
                                        <p:cTn id="8" dur="10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8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nodeType="clickEffect">
                                  <p:stCondLst>
                                    <p:cond delay="0"/>
                                  </p:stCondLst>
                                  <p:childTnLst>
                                    <p:set>
                                      <p:cBhvr>
                                        <p:cTn id="13" dur="1" fill="hold">
                                          <p:stCondLst>
                                            <p:cond delay="0"/>
                                          </p:stCondLst>
                                        </p:cTn>
                                        <p:tgtEl>
                                          <p:spTgt spid="78853">
                                            <p:txEl>
                                              <p:pRg st="0" end="0"/>
                                            </p:txEl>
                                          </p:spTgt>
                                        </p:tgtEl>
                                        <p:attrNameLst>
                                          <p:attrName>style.visibility</p:attrName>
                                        </p:attrNameLst>
                                      </p:cBhvr>
                                      <p:to>
                                        <p:strVal val="visible"/>
                                      </p:to>
                                    </p:set>
                                    <p:anim calcmode="lin" valueType="num">
                                      <p:cBhvr>
                                        <p:cTn id="14" dur="1000" fill="hold"/>
                                        <p:tgtEl>
                                          <p:spTgt spid="7885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885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88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88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18365" y="100359"/>
            <a:ext cx="11973636" cy="3106865"/>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spTree>
    <p:extLst>
      <p:ext uri="{BB962C8B-B14F-4D97-AF65-F5344CB8AC3E}">
        <p14:creationId xmlns:p14="http://schemas.microsoft.com/office/powerpoint/2010/main" val="35818240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4"/>
          <a:srcRect/>
          <a:stretch>
            <a:fillRect/>
          </a:stretch>
        </p:blipFill>
        <p:spPr>
          <a:xfrm>
            <a:off x="0" y="5749925"/>
            <a:ext cx="6661150" cy="1108075"/>
          </a:xfrm>
          <a:prstGeom prst="rect">
            <a:avLst/>
          </a:prstGeom>
        </p:spPr>
      </p:pic>
      <p:pic>
        <p:nvPicPr>
          <p:cNvPr id="18" name="Picture 8"/>
          <p:cNvPicPr>
            <a:picLocks noChangeAspect="1"/>
          </p:cNvPicPr>
          <p:nvPr/>
        </p:nvPicPr>
        <p:blipFill>
          <a:blip r:embed="rId4"/>
          <a:srcRect/>
          <a:stretch>
            <a:fillRect/>
          </a:stretch>
        </p:blipFill>
        <p:spPr>
          <a:xfrm flipH="1">
            <a:off x="6661150" y="5809615"/>
            <a:ext cx="5403850" cy="1048385"/>
          </a:xfrm>
          <a:prstGeom prst="rect">
            <a:avLst/>
          </a:prstGeom>
        </p:spPr>
      </p:pic>
      <p:pic>
        <p:nvPicPr>
          <p:cNvPr id="9" name="Picture 9"/>
          <p:cNvPicPr>
            <a:picLocks noGrp="1" noChangeAspect="1"/>
          </p:cNvPicPr>
          <p:nvPr>
            <p:ph idx="1"/>
          </p:nvPr>
        </p:nvPicPr>
        <p:blipFill>
          <a:blip r:embed="rId5"/>
          <a:srcRect/>
          <a:stretch>
            <a:fillRect/>
          </a:stretch>
        </p:blipFill>
        <p:spPr>
          <a:xfrm>
            <a:off x="0" y="0"/>
            <a:ext cx="2364105" cy="2101215"/>
          </a:xfrm>
          <a:prstGeom prst="rect">
            <a:avLst/>
          </a:prstGeom>
        </p:spPr>
      </p:pic>
      <p:pic>
        <p:nvPicPr>
          <p:cNvPr id="4" name="Picture 9"/>
          <p:cNvPicPr>
            <a:picLocks noChangeAspect="1"/>
          </p:cNvPicPr>
          <p:nvPr/>
        </p:nvPicPr>
        <p:blipFill>
          <a:blip r:embed="rId5"/>
          <a:srcRect/>
          <a:stretch>
            <a:fillRect/>
          </a:stretch>
        </p:blipFill>
        <p:spPr>
          <a:xfrm flipH="1">
            <a:off x="9981099" y="-1514"/>
            <a:ext cx="2212542" cy="2370667"/>
          </a:xfrm>
          <a:prstGeom prst="rect">
            <a:avLst/>
          </a:prstGeom>
        </p:spPr>
      </p:pic>
      <p:sp>
        <p:nvSpPr>
          <p:cNvPr id="8" name="Rectangles 7"/>
          <p:cNvSpPr/>
          <p:nvPr/>
        </p:nvSpPr>
        <p:spPr>
          <a:xfrm>
            <a:off x="3520439" y="2675147"/>
            <a:ext cx="5544820" cy="1938020"/>
          </a:xfrm>
          <a:prstGeom prst="rect">
            <a:avLst/>
          </a:prstGeom>
          <a:noFill/>
          <a:ln>
            <a:noFill/>
          </a:ln>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FF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MÔN ÂM NHẠC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FF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LỚP: </a:t>
            </a:r>
            <a:r>
              <a:rPr lang="vi-VN" altLang="en-US" sz="44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4</a:t>
            </a:r>
            <a:endParaRPr kumimoji="0" lang="en-US" altLang="vi-VN" sz="4400" b="1" i="0" u="none" strike="noStrike" kern="1200" cap="none" spc="0" normalizeH="0" baseline="0" noProof="0" dirty="0">
              <a:ln>
                <a:noFill/>
              </a:ln>
              <a:solidFill>
                <a:srgbClr val="FF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13"/>
          <p:cNvSpPr txBox="1"/>
          <p:nvPr/>
        </p:nvSpPr>
        <p:spPr>
          <a:xfrm>
            <a:off x="2618105" y="4890091"/>
            <a:ext cx="695579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Giáo viên:</a:t>
            </a:r>
            <a:r>
              <a:rPr kumimoji="0" lang="en-US" alt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Nguyễn</a:t>
            </a:r>
            <a:r>
              <a:rPr kumimoji="0" lang="en-US" alt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Thị</a:t>
            </a:r>
            <a:r>
              <a:rPr kumimoji="0" lang="en-US" alt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 Mai</a:t>
            </a:r>
            <a:endParaRPr kumimoji="0" lang="vi-VN" altLang="en-US" sz="28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vaorunghoa">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685685" y="595776"/>
            <a:ext cx="619125" cy="619125"/>
          </a:xfrm>
          <a:prstGeom prst="rect">
            <a:avLst/>
          </a:prstGeom>
        </p:spPr>
      </p:pic>
      <p:pic>
        <p:nvPicPr>
          <p:cNvPr id="2" name="Picture 4">
            <a:extLst>
              <a:ext uri="{FF2B5EF4-FFF2-40B4-BE49-F238E27FC236}">
                <a16:creationId xmlns:a16="http://schemas.microsoft.com/office/drawing/2014/main" id="{21CA12AC-8FC5-0CC1-515B-3CB68FE91E10}"/>
              </a:ext>
            </a:extLst>
          </p:cNvPr>
          <p:cNvPicPr>
            <a:picLocks noChangeAspect="1"/>
          </p:cNvPicPr>
          <p:nvPr/>
        </p:nvPicPr>
        <p:blipFill>
          <a:blip r:embed="rId7"/>
          <a:srcRect/>
          <a:stretch>
            <a:fillRect/>
          </a:stretch>
        </p:blipFill>
        <p:spPr>
          <a:xfrm>
            <a:off x="10622844" y="3782762"/>
            <a:ext cx="1511657" cy="3085015"/>
          </a:xfrm>
          <a:prstGeom prst="rect">
            <a:avLst/>
          </a:prstGeom>
        </p:spPr>
      </p:pic>
      <p:sp>
        <p:nvSpPr>
          <p:cNvPr id="3" name="TextBox 13">
            <a:extLst>
              <a:ext uri="{FF2B5EF4-FFF2-40B4-BE49-F238E27FC236}">
                <a16:creationId xmlns:a16="http://schemas.microsoft.com/office/drawing/2014/main" id="{89FDE398-345C-7587-7CFF-3BD0AC45E898}"/>
              </a:ext>
            </a:extLst>
          </p:cNvPr>
          <p:cNvSpPr txBox="1"/>
          <p:nvPr/>
        </p:nvSpPr>
        <p:spPr>
          <a:xfrm>
            <a:off x="1810543" y="653273"/>
            <a:ext cx="896461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200" b="1" dirty="0">
                <a:latin typeface="Times New Roman" panose="02020603050405020304" pitchFamily="18" charset="0"/>
                <a:cs typeface="Times New Roman" panose="02020603050405020304" pitchFamily="18" charset="0"/>
              </a:rPr>
              <a:t>TRƯỜNG TH VÀ THCS HỮU NGHỊ QUỐC TẾ</a:t>
            </a:r>
            <a:endParaRPr kumimoji="0" lang="en-US" altLang="vi-VN" sz="3200" b="1" i="0" u="none" strike="noStrike" kern="1200" cap="none" spc="0" normalizeH="0" baseline="0" noProof="0" dirty="0">
              <a:ln>
                <a:noFill/>
              </a:ln>
              <a:uLnTx/>
              <a:uFillTx/>
              <a:latin typeface="Times New Roman" panose="02020603050405020304" pitchFamily="18" charset="0"/>
              <a:cs typeface="Times New Roman" panose="02020603050405020304" pitchFamily="18" charset="0"/>
            </a:endParaRPr>
          </a:p>
        </p:txBody>
      </p:sp>
      <p:sp>
        <p:nvSpPr>
          <p:cNvPr id="6" name="Rectangles 7">
            <a:extLst>
              <a:ext uri="{FF2B5EF4-FFF2-40B4-BE49-F238E27FC236}">
                <a16:creationId xmlns:a16="http://schemas.microsoft.com/office/drawing/2014/main" id="{16B9FD28-BBEE-F104-D8AF-722E91D88970}"/>
              </a:ext>
            </a:extLst>
          </p:cNvPr>
          <p:cNvSpPr/>
          <p:nvPr/>
        </p:nvSpPr>
        <p:spPr>
          <a:xfrm>
            <a:off x="948267" y="1199760"/>
            <a:ext cx="10295466" cy="1138773"/>
          </a:xfrm>
          <a:prstGeom prst="rect">
            <a:avLst/>
          </a:prstGeom>
          <a:noFill/>
          <a:ln>
            <a:noFill/>
          </a:ln>
        </p:spPr>
        <p:txBody>
          <a:bodyPr wrap="squar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00FF"/>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CHÀO MỪNG THẦY CÔ VỀ DỰ GIỜ </a:t>
            </a:r>
            <a:endParaRPr kumimoji="0" lang="en-US" altLang="vi-VN" sz="3600" b="1" i="0" u="none" strike="noStrike" kern="1200" cap="none" spc="0" normalizeH="0" baseline="0" noProof="0" dirty="0">
              <a:ln>
                <a:noFill/>
              </a:ln>
              <a:solidFill>
                <a:srgbClr val="0000FF"/>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1">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B32DD-5242-FE71-4BA1-1A36C46F1BED}"/>
              </a:ext>
            </a:extLst>
          </p:cNvPr>
          <p:cNvPicPr>
            <a:picLocks noChangeAspect="1"/>
          </p:cNvPicPr>
          <p:nvPr/>
        </p:nvPicPr>
        <p:blipFill>
          <a:blip r:embed="rId2"/>
          <a:srcRect/>
          <a:stretch>
            <a:fillRect/>
          </a:stretch>
        </p:blipFill>
        <p:spPr>
          <a:xfrm>
            <a:off x="0" y="0"/>
            <a:ext cx="2256367" cy="2803499"/>
          </a:xfrm>
          <a:prstGeom prst="rect">
            <a:avLst/>
          </a:prstGeom>
        </p:spPr>
      </p:pic>
      <p:sp>
        <p:nvSpPr>
          <p:cNvPr id="5" name="Rectangle 11">
            <a:extLst>
              <a:ext uri="{FF2B5EF4-FFF2-40B4-BE49-F238E27FC236}">
                <a16:creationId xmlns:a16="http://schemas.microsoft.com/office/drawing/2014/main" id="{31BA257F-3BBC-F09F-F4F0-D9FCFBF80A39}"/>
              </a:ext>
            </a:extLst>
          </p:cNvPr>
          <p:cNvSpPr/>
          <p:nvPr/>
        </p:nvSpPr>
        <p:spPr>
          <a:xfrm>
            <a:off x="4938085" y="565103"/>
            <a:ext cx="2635658" cy="61324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 ĐỘNG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6C08FBC8-B0E4-A91B-F739-E1C55DAAF2D4}"/>
              </a:ext>
            </a:extLst>
          </p:cNvPr>
          <p:cNvPicPr>
            <a:picLocks noChangeAspect="1"/>
          </p:cNvPicPr>
          <p:nvPr/>
        </p:nvPicPr>
        <p:blipFill>
          <a:blip r:embed="rId3"/>
          <a:srcRect/>
          <a:stretch>
            <a:fillRect/>
          </a:stretch>
        </p:blipFill>
        <p:spPr>
          <a:xfrm>
            <a:off x="2256367" y="1277094"/>
            <a:ext cx="7351994" cy="4318488"/>
          </a:xfrm>
          <a:prstGeom prst="rect">
            <a:avLst/>
          </a:prstGeom>
        </p:spPr>
      </p:pic>
      <p:pic>
        <p:nvPicPr>
          <p:cNvPr id="7" name="Picture 5">
            <a:extLst>
              <a:ext uri="{FF2B5EF4-FFF2-40B4-BE49-F238E27FC236}">
                <a16:creationId xmlns:a16="http://schemas.microsoft.com/office/drawing/2014/main" id="{5EDE8F6F-4FBC-0062-D380-1FAB179FF0F5}"/>
              </a:ext>
            </a:extLst>
          </p:cNvPr>
          <p:cNvPicPr>
            <a:picLocks noChangeAspect="1"/>
          </p:cNvPicPr>
          <p:nvPr/>
        </p:nvPicPr>
        <p:blipFill>
          <a:blip r:embed="rId4"/>
          <a:srcRect/>
          <a:stretch>
            <a:fillRect/>
          </a:stretch>
        </p:blipFill>
        <p:spPr>
          <a:xfrm>
            <a:off x="9920588" y="3886118"/>
            <a:ext cx="2271412" cy="2109693"/>
          </a:xfrm>
          <a:prstGeom prst="rect">
            <a:avLst/>
          </a:prstGeom>
        </p:spPr>
      </p:pic>
      <p:sp>
        <p:nvSpPr>
          <p:cNvPr id="8" name="Freeform 5">
            <a:extLst>
              <a:ext uri="{FF2B5EF4-FFF2-40B4-BE49-F238E27FC236}">
                <a16:creationId xmlns:a16="http://schemas.microsoft.com/office/drawing/2014/main" id="{BB46308E-21F8-18EE-D886-C2B90D912F1C}"/>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17740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32000"/>
          </a:schemeClr>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2"/>
          <a:srcRect/>
          <a:stretch>
            <a:fillRect/>
          </a:stretch>
        </p:blipFill>
        <p:spPr>
          <a:xfrm flipH="1">
            <a:off x="-152402" y="-32289"/>
            <a:ext cx="2202890" cy="1733788"/>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3"/>
          <a:srcRect/>
          <a:stretch>
            <a:fillRect/>
          </a:stretch>
        </p:blipFill>
        <p:spPr>
          <a:xfrm>
            <a:off x="-600789" y="4699001"/>
            <a:ext cx="1903769" cy="2406027"/>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3565244" y="279400"/>
            <a:ext cx="3938071" cy="800219"/>
          </a:xfrm>
          <a:prstGeom prst="rect">
            <a:avLst/>
          </a:prstGeom>
          <a:noFill/>
        </p:spPr>
        <p:txBody>
          <a:bodyPr wrap="square" lIns="60960" tIns="30480" rIns="60960" bIns="30480">
            <a:spAutoFit/>
          </a:bodyPr>
          <a:lstStyle/>
          <a:p>
            <a:pPr algn="ctr" defTabSz="609630"/>
            <a:r>
              <a:rPr lang="vi-VN" sz="4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Tiết 11</a:t>
            </a:r>
          </a:p>
        </p:txBody>
      </p:sp>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6605714"/>
            <a:ext cx="4876800" cy="32531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1200" y="6605714"/>
            <a:ext cx="4876800" cy="32531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94800" y="6605714"/>
            <a:ext cx="3352800" cy="325319"/>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3"/>
          <a:srcRect/>
          <a:stretch>
            <a:fillRect/>
          </a:stretch>
        </p:blipFill>
        <p:spPr>
          <a:xfrm>
            <a:off x="-300828" y="3910114"/>
            <a:ext cx="1696027" cy="2143477"/>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3"/>
          <a:srcRect/>
          <a:stretch>
            <a:fillRect/>
          </a:stretch>
        </p:blipFill>
        <p:spPr>
          <a:xfrm rot="875685">
            <a:off x="-40779" y="4974183"/>
            <a:ext cx="1712723" cy="2164578"/>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9906000" y="-127000"/>
            <a:ext cx="2498285" cy="2489200"/>
          </a:xfrm>
          <a:prstGeom prst="rect">
            <a:avLst/>
          </a:prstGeom>
        </p:spPr>
      </p:pic>
      <p:sp>
        <p:nvSpPr>
          <p:cNvPr id="11" name="TextBox 11">
            <a:extLst>
              <a:ext uri="{FF2B5EF4-FFF2-40B4-BE49-F238E27FC236}">
                <a16:creationId xmlns:a16="http://schemas.microsoft.com/office/drawing/2014/main" id="{B0C6EDE7-FE9E-FD87-6984-B04D0DD55013}"/>
              </a:ext>
            </a:extLst>
          </p:cNvPr>
          <p:cNvSpPr txBox="1"/>
          <p:nvPr/>
        </p:nvSpPr>
        <p:spPr>
          <a:xfrm>
            <a:off x="2108755" y="1308925"/>
            <a:ext cx="9064832" cy="132343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en-US" sz="40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Ôn</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tập</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Nếu</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là</a:t>
            </a:r>
            <a:r>
              <a:rPr kumimoji="0" lang="en-US" sz="4000" b="1"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lang="en-US" sz="4000" b="1" baseline="0" dirty="0">
                <a:solidFill>
                  <a:srgbClr val="7030A0"/>
                </a:solidFill>
                <a:latin typeface="Times New Roman" panose="02020603050405020304" pitchFamily="18" charset="0"/>
                <a:cs typeface="Times New Roman" panose="02020603050405020304" pitchFamily="18" charset="0"/>
              </a:rPr>
              <a:t>Nghe </a:t>
            </a:r>
            <a:r>
              <a:rPr lang="en-US" sz="4000" b="1" baseline="0" dirty="0" err="1">
                <a:solidFill>
                  <a:srgbClr val="7030A0"/>
                </a:solidFill>
                <a:latin typeface="Times New Roman" panose="02020603050405020304" pitchFamily="18" charset="0"/>
                <a:cs typeface="Times New Roman" panose="02020603050405020304" pitchFamily="18" charset="0"/>
              </a:rPr>
              <a:t>nhạc</a:t>
            </a:r>
            <a:r>
              <a:rPr lang="en-US" sz="4000" b="1" baseline="0" dirty="0">
                <a:solidFill>
                  <a:srgbClr val="7030A0"/>
                </a:solidFill>
                <a:latin typeface="Times New Roman" panose="02020603050405020304" pitchFamily="18" charset="0"/>
                <a:cs typeface="Times New Roman" panose="02020603050405020304" pitchFamily="18" charset="0"/>
              </a:rPr>
              <a:t>:</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Điều</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mong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ước</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tặng</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thầy</a:t>
            </a:r>
            <a:endParaRPr kumimoji="0" lang="en-US" sz="4000" b="1" i="1"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id="{6FF5A794-8292-F26A-EB34-CC8BD90D5010}"/>
              </a:ext>
            </a:extLst>
          </p:cNvPr>
          <p:cNvPicPr>
            <a:picLocks noChangeAspect="1"/>
          </p:cNvPicPr>
          <p:nvPr/>
        </p:nvPicPr>
        <p:blipFill>
          <a:blip r:embed="rId8"/>
          <a:stretch>
            <a:fillRect/>
          </a:stretch>
        </p:blipFill>
        <p:spPr>
          <a:xfrm>
            <a:off x="8088665" y="2591506"/>
            <a:ext cx="3634669" cy="4086707"/>
          </a:xfrm>
          <a:prstGeom prst="rect">
            <a:avLst/>
          </a:prstGeom>
        </p:spPr>
      </p:pic>
    </p:spTree>
    <p:extLst>
      <p:ext uri="{BB962C8B-B14F-4D97-AF65-F5344CB8AC3E}">
        <p14:creationId xmlns:p14="http://schemas.microsoft.com/office/powerpoint/2010/main" val="29049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B32DD-5242-FE71-4BA1-1A36C46F1BED}"/>
              </a:ext>
            </a:extLst>
          </p:cNvPr>
          <p:cNvPicPr>
            <a:picLocks noChangeAspect="1"/>
          </p:cNvPicPr>
          <p:nvPr/>
        </p:nvPicPr>
        <p:blipFill>
          <a:blip r:embed="rId2"/>
          <a:srcRect/>
          <a:stretch>
            <a:fillRect/>
          </a:stretch>
        </p:blipFill>
        <p:spPr>
          <a:xfrm>
            <a:off x="0" y="0"/>
            <a:ext cx="2256367" cy="2803499"/>
          </a:xfrm>
          <a:prstGeom prst="rect">
            <a:avLst/>
          </a:prstGeom>
        </p:spPr>
      </p:pic>
      <p:sp>
        <p:nvSpPr>
          <p:cNvPr id="5" name="Rectangle 11">
            <a:extLst>
              <a:ext uri="{FF2B5EF4-FFF2-40B4-BE49-F238E27FC236}">
                <a16:creationId xmlns:a16="http://schemas.microsoft.com/office/drawing/2014/main" id="{31BA257F-3BBC-F09F-F4F0-D9FCFBF80A39}"/>
              </a:ext>
            </a:extLst>
          </p:cNvPr>
          <p:cNvSpPr/>
          <p:nvPr/>
        </p:nvSpPr>
        <p:spPr>
          <a:xfrm>
            <a:off x="3531841" y="1610413"/>
            <a:ext cx="5128328" cy="613245"/>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noProof="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6C08FBC8-B0E4-A91B-F739-E1C55DAAF2D4}"/>
              </a:ext>
            </a:extLst>
          </p:cNvPr>
          <p:cNvPicPr>
            <a:picLocks noChangeAspect="1"/>
          </p:cNvPicPr>
          <p:nvPr/>
        </p:nvPicPr>
        <p:blipFill>
          <a:blip r:embed="rId3"/>
          <a:srcRect/>
          <a:stretch>
            <a:fillRect/>
          </a:stretch>
        </p:blipFill>
        <p:spPr>
          <a:xfrm>
            <a:off x="2854678" y="2972270"/>
            <a:ext cx="6035406" cy="3621366"/>
          </a:xfrm>
          <a:prstGeom prst="rect">
            <a:avLst/>
          </a:prstGeom>
        </p:spPr>
      </p:pic>
      <p:pic>
        <p:nvPicPr>
          <p:cNvPr id="7" name="Picture 5">
            <a:extLst>
              <a:ext uri="{FF2B5EF4-FFF2-40B4-BE49-F238E27FC236}">
                <a16:creationId xmlns:a16="http://schemas.microsoft.com/office/drawing/2014/main" id="{5EDE8F6F-4FBC-0062-D380-1FAB179FF0F5}"/>
              </a:ext>
            </a:extLst>
          </p:cNvPr>
          <p:cNvPicPr>
            <a:picLocks noChangeAspect="1"/>
          </p:cNvPicPr>
          <p:nvPr/>
        </p:nvPicPr>
        <p:blipFill>
          <a:blip r:embed="rId4"/>
          <a:srcRect/>
          <a:stretch>
            <a:fillRect/>
          </a:stretch>
        </p:blipFill>
        <p:spPr>
          <a:xfrm>
            <a:off x="9920588" y="3886118"/>
            <a:ext cx="2271412" cy="2109693"/>
          </a:xfrm>
          <a:prstGeom prst="rect">
            <a:avLst/>
          </a:prstGeom>
        </p:spPr>
      </p:pic>
      <p:sp>
        <p:nvSpPr>
          <p:cNvPr id="8" name="Freeform 5">
            <a:extLst>
              <a:ext uri="{FF2B5EF4-FFF2-40B4-BE49-F238E27FC236}">
                <a16:creationId xmlns:a16="http://schemas.microsoft.com/office/drawing/2014/main" id="{BB46308E-21F8-18EE-D886-C2B90D912F1C}"/>
              </a:ext>
            </a:extLst>
          </p:cNvPr>
          <p:cNvSpPr/>
          <p:nvPr/>
        </p:nvSpPr>
        <p:spPr>
          <a:xfrm>
            <a:off x="-20878" y="6094557"/>
            <a:ext cx="12212878" cy="847898"/>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 name="Rectangle 9">
            <a:extLst>
              <a:ext uri="{FF2B5EF4-FFF2-40B4-BE49-F238E27FC236}">
                <a16:creationId xmlns:a16="http://schemas.microsoft.com/office/drawing/2014/main" id="{77710B05-7FDC-8C2A-E5B1-F2BBA52D9F5C}"/>
              </a:ext>
            </a:extLst>
          </p:cNvPr>
          <p:cNvSpPr/>
          <p:nvPr/>
        </p:nvSpPr>
        <p:spPr>
          <a:xfrm>
            <a:off x="1435972" y="2510605"/>
            <a:ext cx="12775883" cy="461665"/>
          </a:xfrm>
          <a:prstGeom prst="rect">
            <a:avLst/>
          </a:prstGeom>
        </p:spPr>
        <p:txBody>
          <a:bodyPr wrap="square">
            <a:spAutoFit/>
          </a:bodyPr>
          <a:lstStyle/>
          <a:p>
            <a:pPr algn="ctr" defTabSz="1371669">
              <a:defRPr/>
            </a:pPr>
            <a:r>
              <a:rPr lang="en-US" sz="2400" b="1" i="1" dirty="0" err="1">
                <a:solidFill>
                  <a:srgbClr val="4472C4">
                    <a:lumMod val="50000"/>
                  </a:srgbClr>
                </a:solidFill>
                <a:latin typeface="Times New Roman" panose="02020603050405020304" pitchFamily="18" charset="0"/>
              </a:rPr>
              <a:t>Nhạc</a:t>
            </a:r>
            <a:r>
              <a:rPr lang="en-US" sz="2400" b="1" i="1" dirty="0">
                <a:solidFill>
                  <a:srgbClr val="4472C4">
                    <a:lumMod val="50000"/>
                  </a:srgbClr>
                </a:solidFill>
                <a:latin typeface="Times New Roman" panose="02020603050405020304" pitchFamily="18" charset="0"/>
              </a:rPr>
              <a:t> </a:t>
            </a:r>
            <a:r>
              <a:rPr lang="en-US" sz="2400" b="1" i="1" dirty="0" err="1">
                <a:solidFill>
                  <a:srgbClr val="4472C4">
                    <a:lumMod val="50000"/>
                  </a:srgbClr>
                </a:solidFill>
                <a:latin typeface="Times New Roman" panose="02020603050405020304" pitchFamily="18" charset="0"/>
              </a:rPr>
              <a:t>và</a:t>
            </a:r>
            <a:r>
              <a:rPr lang="en-US" sz="2400" b="1" i="1" dirty="0">
                <a:solidFill>
                  <a:srgbClr val="4472C4">
                    <a:lumMod val="50000"/>
                  </a:srgbClr>
                </a:solidFill>
                <a:latin typeface="Times New Roman" panose="02020603050405020304" pitchFamily="18" charset="0"/>
              </a:rPr>
              <a:t> </a:t>
            </a:r>
            <a:r>
              <a:rPr lang="en-US" sz="2400" b="1" i="1" dirty="0" err="1">
                <a:solidFill>
                  <a:srgbClr val="4472C4">
                    <a:lumMod val="50000"/>
                  </a:srgbClr>
                </a:solidFill>
                <a:latin typeface="Times New Roman" panose="02020603050405020304" pitchFamily="18" charset="0"/>
              </a:rPr>
              <a:t>lời</a:t>
            </a:r>
            <a:r>
              <a:rPr lang="en-US" sz="2400" b="1" i="1" dirty="0">
                <a:solidFill>
                  <a:srgbClr val="4472C4">
                    <a:lumMod val="50000"/>
                  </a:srgbClr>
                </a:solidFill>
                <a:latin typeface="Times New Roman" panose="02020603050405020304" pitchFamily="18" charset="0"/>
              </a:rPr>
              <a:t>: </a:t>
            </a:r>
            <a:r>
              <a:rPr lang="en-US" sz="2400" b="1" i="1" dirty="0" err="1">
                <a:solidFill>
                  <a:srgbClr val="4472C4">
                    <a:lumMod val="50000"/>
                  </a:srgbClr>
                </a:solidFill>
                <a:latin typeface="Times New Roman" panose="02020603050405020304" pitchFamily="18" charset="0"/>
              </a:rPr>
              <a:t>Trương</a:t>
            </a:r>
            <a:r>
              <a:rPr lang="en-US" sz="2400" b="1" i="1" dirty="0">
                <a:solidFill>
                  <a:srgbClr val="4472C4">
                    <a:lumMod val="50000"/>
                  </a:srgbClr>
                </a:solidFill>
                <a:latin typeface="Times New Roman" panose="02020603050405020304" pitchFamily="18" charset="0"/>
              </a:rPr>
              <a:t> Quang </a:t>
            </a:r>
            <a:r>
              <a:rPr lang="en-US" sz="2400" b="1" i="1" dirty="0" err="1">
                <a:solidFill>
                  <a:srgbClr val="4472C4">
                    <a:lumMod val="50000"/>
                  </a:srgbClr>
                </a:solidFill>
                <a:latin typeface="Times New Roman" panose="02020603050405020304" pitchFamily="18" charset="0"/>
              </a:rPr>
              <a:t>Lục</a:t>
            </a:r>
            <a:endParaRPr lang="en-US" sz="2400" i="1" dirty="0">
              <a:solidFill>
                <a:srgbClr val="4472C4">
                  <a:lumMod val="50000"/>
                </a:srgbClr>
              </a:solidFill>
              <a:latin typeface="Times New Roman" panose="02020603050405020304" pitchFamily="18" charset="0"/>
            </a:endParaRPr>
          </a:p>
        </p:txBody>
      </p:sp>
    </p:spTree>
    <p:extLst>
      <p:ext uri="{BB962C8B-B14F-4D97-AF65-F5344CB8AC3E}">
        <p14:creationId xmlns:p14="http://schemas.microsoft.com/office/powerpoint/2010/main" val="6284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ình chữ nhật 17">
            <a:extLst>
              <a:ext uri="{FF2B5EF4-FFF2-40B4-BE49-F238E27FC236}">
                <a16:creationId xmlns:a16="http://schemas.microsoft.com/office/drawing/2014/main" id="{217AFA83-49C8-17C0-452F-3F836D91CD92}"/>
              </a:ext>
            </a:extLst>
          </p:cNvPr>
          <p:cNvSpPr/>
          <p:nvPr/>
        </p:nvSpPr>
        <p:spPr>
          <a:xfrm>
            <a:off x="3681678" y="-32289"/>
            <a:ext cx="3938071" cy="512897"/>
          </a:xfrm>
          <a:prstGeom prst="rect">
            <a:avLst/>
          </a:prstGeom>
          <a:noFill/>
        </p:spPr>
        <p:txBody>
          <a:bodyPr wrap="square" lIns="60960" tIns="30480" rIns="60960" bIns="30480">
            <a:spAutoFit/>
          </a:bodyPr>
          <a:lstStyle/>
          <a:p>
            <a:pPr algn="ctr"/>
            <a:r>
              <a:rPr lang="vi-VN" sz="2933" b="1" dirty="0">
                <a:ln w="0"/>
                <a:solidFill>
                  <a:srgbClr val="002060"/>
                </a:solidFill>
                <a:effectLst>
                  <a:outerShdw blurRad="38100" dist="19050" dir="2700000" algn="tl" rotWithShape="0">
                    <a:schemeClr val="dk1">
                      <a:alpha val="40000"/>
                    </a:schemeClr>
                  </a:outerShdw>
                </a:effectLst>
                <a:latin typeface="+mj-lt"/>
              </a:rPr>
              <a:t>Nếu em là…</a:t>
            </a:r>
          </a:p>
        </p:txBody>
      </p:sp>
      <p:pic>
        <p:nvPicPr>
          <p:cNvPr id="4" name="Picture 3">
            <a:extLst>
              <a:ext uri="{FF2B5EF4-FFF2-40B4-BE49-F238E27FC236}">
                <a16:creationId xmlns:a16="http://schemas.microsoft.com/office/drawing/2014/main" id="{163CB8A0-1C71-AC55-92D8-C2469488E53D}"/>
              </a:ext>
            </a:extLst>
          </p:cNvPr>
          <p:cNvPicPr>
            <a:picLocks noChangeAspect="1"/>
          </p:cNvPicPr>
          <p:nvPr/>
        </p:nvPicPr>
        <p:blipFill>
          <a:blip r:embed="rId2"/>
          <a:stretch>
            <a:fillRect/>
          </a:stretch>
        </p:blipFill>
        <p:spPr>
          <a:xfrm>
            <a:off x="2474794" y="0"/>
            <a:ext cx="9717206" cy="6858000"/>
          </a:xfrm>
          <a:prstGeom prst="rect">
            <a:avLst/>
          </a:prstGeom>
        </p:spPr>
      </p:pic>
      <p:pic>
        <p:nvPicPr>
          <p:cNvPr id="5" name="Picture 3">
            <a:extLst>
              <a:ext uri="{FF2B5EF4-FFF2-40B4-BE49-F238E27FC236}">
                <a16:creationId xmlns:a16="http://schemas.microsoft.com/office/drawing/2014/main" id="{E3C03EC4-408D-69B9-49FF-F628461AAF2F}"/>
              </a:ext>
            </a:extLst>
          </p:cNvPr>
          <p:cNvPicPr>
            <a:picLocks noChangeAspect="1"/>
          </p:cNvPicPr>
          <p:nvPr/>
        </p:nvPicPr>
        <p:blipFill>
          <a:blip r:embed="rId3"/>
          <a:srcRect/>
          <a:stretch>
            <a:fillRect/>
          </a:stretch>
        </p:blipFill>
        <p:spPr>
          <a:xfrm flipH="1">
            <a:off x="109182" y="-32290"/>
            <a:ext cx="2365612" cy="1997567"/>
          </a:xfrm>
          <a:prstGeom prst="rect">
            <a:avLst/>
          </a:prstGeom>
        </p:spPr>
      </p:pic>
      <p:pic>
        <p:nvPicPr>
          <p:cNvPr id="6" name="Picture 4">
            <a:extLst>
              <a:ext uri="{FF2B5EF4-FFF2-40B4-BE49-F238E27FC236}">
                <a16:creationId xmlns:a16="http://schemas.microsoft.com/office/drawing/2014/main" id="{305AF77B-11C1-492E-D470-4D6087788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9182" y="2938274"/>
            <a:ext cx="2238232" cy="3107684"/>
          </a:xfrm>
          <a:prstGeom prst="rect">
            <a:avLst/>
          </a:prstGeom>
        </p:spPr>
      </p:pic>
    </p:spTree>
    <p:extLst>
      <p:ext uri="{BB962C8B-B14F-4D97-AF65-F5344CB8AC3E}">
        <p14:creationId xmlns:p14="http://schemas.microsoft.com/office/powerpoint/2010/main" val="255026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216182" y="2794761"/>
            <a:ext cx="10515600" cy="980017"/>
          </a:xfrm>
        </p:spPr>
        <p:txBody>
          <a:bodyPr>
            <a:noAutofit/>
          </a:bodyPr>
          <a:lstStyle/>
          <a:p>
            <a:pPr algn="l"/>
            <a:r>
              <a:rPr lang="en-US" sz="2600" b="1" dirty="0" err="1">
                <a:solidFill>
                  <a:srgbClr val="FF0000"/>
                </a:solidFill>
                <a:latin typeface="Times New Roman" panose="02020603050405020304" pitchFamily="18" charset="0"/>
                <a:cs typeface="Times New Roman" panose="02020603050405020304" pitchFamily="18" charset="0"/>
              </a:rPr>
              <a:t>Lời</a:t>
            </a:r>
            <a:r>
              <a:rPr lang="en-US" sz="2600" b="1" dirty="0">
                <a:solidFill>
                  <a:srgbClr val="FF0000"/>
                </a:solidFill>
                <a:latin typeface="Times New Roman" panose="02020603050405020304" pitchFamily="18" charset="0"/>
                <a:cs typeface="Times New Roman" panose="02020603050405020304" pitchFamily="18" charset="0"/>
              </a:rPr>
              <a:t> 1:      </a:t>
            </a:r>
            <a:br>
              <a:rPr lang="en-US" sz="2600" b="1" dirty="0">
                <a:solidFill>
                  <a:srgbClr val="FF0000"/>
                </a:solidFill>
                <a:latin typeface="Times New Roman" panose="02020603050405020304" pitchFamily="18" charset="0"/>
                <a:cs typeface="Times New Roman" panose="02020603050405020304" pitchFamily="18" charset="0"/>
              </a:rPr>
            </a:br>
            <a:r>
              <a:rPr lang="vi-VN" sz="2600" dirty="0"/>
              <a:t>Nếu em là họa sĩ em sẽ vẽ bức tranh. </a:t>
            </a:r>
            <a:br>
              <a:rPr lang="en-US" sz="2600" dirty="0"/>
            </a:br>
            <a:r>
              <a:rPr lang="vi-VN" sz="2600" dirty="0"/>
              <a:t>Mang dáng hình thầy cô trên bục giảng trường lớp.</a:t>
            </a:r>
            <a:br>
              <a:rPr lang="vi-VN" sz="2600" dirty="0"/>
            </a:br>
            <a:r>
              <a:rPr lang="vi-VN" sz="2600" dirty="0"/>
              <a:t>Nếu em là thi sĩ em sẽ viết bài thơ</a:t>
            </a:r>
            <a:br>
              <a:rPr lang="vi-VN" sz="2600" dirty="0"/>
            </a:br>
            <a:r>
              <a:rPr lang="vi-VN" sz="2600" dirty="0"/>
              <a:t>Lòng biết ơn thầy cô dìu dắt em nên người.</a:t>
            </a:r>
            <a:br>
              <a:rPr lang="vi-VN" sz="2600" dirty="0"/>
            </a:br>
            <a:r>
              <a:rPr lang="vi-VN" sz="2600" dirty="0"/>
              <a:t>Em không quên những lời của thầy cô</a:t>
            </a:r>
            <a:r>
              <a:rPr lang="en-US" sz="2600" dirty="0"/>
              <a:t>, </a:t>
            </a:r>
            <a:r>
              <a:rPr lang="en-US" sz="2600" dirty="0">
                <a:latin typeface="Times New Roman" panose="02020603050405020304" pitchFamily="18" charset="0"/>
                <a:cs typeface="Times New Roman" panose="02020603050405020304" pitchFamily="18" charset="0"/>
              </a:rPr>
              <a:t>đ</a:t>
            </a:r>
            <a:r>
              <a:rPr lang="vi-VN" sz="2600" dirty="0"/>
              <a:t>em cho em biết bao điều mới lạ</a:t>
            </a:r>
            <a:br>
              <a:rPr lang="vi-VN" sz="2600" dirty="0"/>
            </a:br>
            <a:r>
              <a:rPr lang="vi-VN" sz="2600" dirty="0"/>
              <a:t>Ngàn lời ca chúng em tặng thầy cô</a:t>
            </a:r>
            <a:r>
              <a:rPr lang="en-US" sz="2600" dirty="0"/>
              <a:t>,</a:t>
            </a:r>
            <a:r>
              <a:rPr lang="en-US" sz="2600" dirty="0">
                <a:latin typeface="Times New Roman" panose="02020603050405020304" pitchFamily="18" charset="0"/>
                <a:cs typeface="Times New Roman" panose="02020603050405020304" pitchFamily="18" charset="0"/>
              </a:rPr>
              <a:t> l</a:t>
            </a:r>
            <a:r>
              <a:rPr lang="vi-VN" sz="2600" dirty="0" err="1"/>
              <a:t>òng</a:t>
            </a:r>
            <a:r>
              <a:rPr lang="vi-VN" sz="2600" dirty="0"/>
              <a:t> yêu quý của học trò chúng em</a:t>
            </a:r>
            <a:br>
              <a:rPr lang="en-US" sz="2600" dirty="0"/>
            </a:br>
            <a:r>
              <a:rPr lang="en-US" sz="2600" b="1" dirty="0" err="1">
                <a:solidFill>
                  <a:srgbClr val="FF0000"/>
                </a:solidFill>
                <a:latin typeface="Times New Roman" panose="02020603050405020304" pitchFamily="18" charset="0"/>
                <a:cs typeface="Times New Roman" panose="02020603050405020304" pitchFamily="18" charset="0"/>
              </a:rPr>
              <a:t>Lời</a:t>
            </a:r>
            <a:r>
              <a:rPr lang="en-US" sz="2600" b="1" dirty="0">
                <a:solidFill>
                  <a:srgbClr val="FF0000"/>
                </a:solidFill>
                <a:latin typeface="Times New Roman" panose="02020603050405020304" pitchFamily="18" charset="0"/>
                <a:cs typeface="Times New Roman" panose="02020603050405020304" pitchFamily="18" charset="0"/>
              </a:rPr>
              <a:t> 2:</a:t>
            </a:r>
            <a:br>
              <a:rPr lang="vi-VN" sz="2600" dirty="0"/>
            </a:br>
            <a:r>
              <a:rPr lang="en-US" sz="2600" dirty="0"/>
              <a:t> </a:t>
            </a:r>
            <a:r>
              <a:rPr lang="vi-VN" sz="2600" dirty="0"/>
              <a:t>Nếu em là nhạc sĩ em sẽ viết khúc ca</a:t>
            </a:r>
            <a:br>
              <a:rPr lang="vi-VN" sz="2600" dirty="0"/>
            </a:br>
            <a:r>
              <a:rPr lang="vi-VN" sz="2600" dirty="0"/>
              <a:t> Đem tấm lòng đàn em đến thầy cô yêu quý</a:t>
            </a:r>
            <a:br>
              <a:rPr lang="vi-VN" sz="2600" dirty="0"/>
            </a:br>
            <a:r>
              <a:rPr lang="vi-VN" sz="2600" dirty="0"/>
              <a:t> Nếu em là văn sĩ em sẽ viết bài văn</a:t>
            </a:r>
            <a:br>
              <a:rPr lang="vi-VN" sz="2600" dirty="0"/>
            </a:br>
            <a:r>
              <a:rPr lang="vi-VN" sz="2600" dirty="0"/>
              <a:t> Về tấm gương thầy cô người sáng không phai mờ</a:t>
            </a:r>
            <a:br>
              <a:rPr lang="vi-VN" sz="2600" dirty="0"/>
            </a:br>
            <a:r>
              <a:rPr lang="vi-VN" sz="2600" dirty="0"/>
              <a:t> Em không quên những lời của thầy cô</a:t>
            </a:r>
            <a:r>
              <a:rPr lang="en-US" sz="2600" dirty="0"/>
              <a:t>,</a:t>
            </a:r>
            <a:r>
              <a:rPr lang="vi-VN" sz="2600" dirty="0"/>
              <a:t> đem cho em biết bao điều mới lạ</a:t>
            </a:r>
            <a:br>
              <a:rPr lang="vi-VN" sz="2600" dirty="0"/>
            </a:br>
            <a:r>
              <a:rPr lang="vi-VN" sz="2600" dirty="0"/>
              <a:t> Ngàn lời ca chúng em tặng thầy cô</a:t>
            </a:r>
            <a:r>
              <a:rPr lang="en-US" sz="2600" dirty="0"/>
              <a:t>,</a:t>
            </a:r>
            <a:r>
              <a:rPr lang="vi-VN" sz="2600" dirty="0"/>
              <a:t> lòng yêu quý của học trò chúng em</a:t>
            </a:r>
            <a:br>
              <a:rPr lang="vi-VN" sz="2600" dirty="0"/>
            </a:br>
            <a:r>
              <a:rPr lang="vi-VN" sz="2600" dirty="0"/>
              <a:t> 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1167642" y="-28737"/>
            <a:ext cx="9136418" cy="892552"/>
          </a:xfrm>
          <a:prstGeom prst="rect">
            <a:avLst/>
          </a:prstGeom>
          <a:noFill/>
        </p:spPr>
        <p:txBody>
          <a:bodyPr wrap="square" lIns="60960" tIns="30480" rIns="60960" bIns="30480">
            <a:spAutoFit/>
          </a:bodyPr>
          <a:lstStyle/>
          <a:p>
            <a:pPr algn="ctr" defTabSz="609630"/>
            <a:r>
              <a:rPr lang="en-US" sz="3200" dirty="0" err="1">
                <a:ln w="0"/>
                <a:solidFill>
                  <a:srgbClr val="FF0000"/>
                </a:solidFill>
                <a:latin typeface="Times New Roman" panose="02020603050405020304" pitchFamily="18" charset="0"/>
              </a:rPr>
              <a:t>Nếu</a:t>
            </a:r>
            <a:r>
              <a:rPr lang="en-US" sz="3200" dirty="0">
                <a:ln w="0"/>
                <a:solidFill>
                  <a:srgbClr val="FF0000"/>
                </a:solidFill>
                <a:latin typeface="Times New Roman" panose="02020603050405020304" pitchFamily="18" charset="0"/>
              </a:rPr>
              <a:t> </a:t>
            </a:r>
            <a:r>
              <a:rPr lang="en-US" sz="3200" dirty="0" err="1">
                <a:ln w="0"/>
                <a:solidFill>
                  <a:srgbClr val="FF0000"/>
                </a:solidFill>
                <a:latin typeface="Times New Roman" panose="02020603050405020304" pitchFamily="18" charset="0"/>
              </a:rPr>
              <a:t>em</a:t>
            </a:r>
            <a:r>
              <a:rPr lang="en-US" sz="3200" dirty="0">
                <a:ln w="0"/>
                <a:solidFill>
                  <a:srgbClr val="FF0000"/>
                </a:solidFill>
                <a:latin typeface="Times New Roman" panose="02020603050405020304" pitchFamily="18" charset="0"/>
              </a:rPr>
              <a:t> </a:t>
            </a:r>
            <a:r>
              <a:rPr lang="en-US" sz="3200" dirty="0" err="1">
                <a:ln w="0"/>
                <a:solidFill>
                  <a:srgbClr val="FF0000"/>
                </a:solidFill>
                <a:latin typeface="Times New Roman" panose="02020603050405020304" pitchFamily="18" charset="0"/>
              </a:rPr>
              <a:t>là</a:t>
            </a:r>
            <a:endParaRPr lang="en-US" sz="3200" dirty="0">
              <a:ln w="0"/>
              <a:solidFill>
                <a:srgbClr val="FF0000"/>
              </a:solidFill>
              <a:latin typeface="Times New Roman" panose="02020603050405020304" pitchFamily="18" charset="0"/>
            </a:endParaRPr>
          </a:p>
          <a:p>
            <a:pPr algn="ctr" defTabSz="609630"/>
            <a:r>
              <a:rPr lang="en-US" sz="2200" i="1" dirty="0">
                <a:ln w="0"/>
                <a:solidFill>
                  <a:srgbClr val="FF0000"/>
                </a:solidFill>
                <a:latin typeface="Times New Roman" panose="02020603050405020304" pitchFamily="18" charset="0"/>
              </a:rPr>
              <a:t>                                                                   </a:t>
            </a:r>
            <a:r>
              <a:rPr lang="en-US" sz="2200" i="1" dirty="0" err="1">
                <a:ln w="0"/>
                <a:solidFill>
                  <a:srgbClr val="FF0000"/>
                </a:solidFill>
                <a:latin typeface="Times New Roman" panose="02020603050405020304" pitchFamily="18" charset="0"/>
              </a:rPr>
              <a:t>Nhạc</a:t>
            </a:r>
            <a:r>
              <a:rPr lang="en-US" sz="2200" i="1" dirty="0">
                <a:ln w="0"/>
                <a:solidFill>
                  <a:srgbClr val="FF0000"/>
                </a:solidFill>
                <a:latin typeface="Times New Roman" panose="02020603050405020304" pitchFamily="18" charset="0"/>
              </a:rPr>
              <a:t> </a:t>
            </a:r>
            <a:r>
              <a:rPr lang="en-US" sz="2200" i="1" dirty="0" err="1">
                <a:ln w="0"/>
                <a:solidFill>
                  <a:srgbClr val="FF0000"/>
                </a:solidFill>
                <a:latin typeface="Times New Roman" panose="02020603050405020304" pitchFamily="18" charset="0"/>
              </a:rPr>
              <a:t>và</a:t>
            </a:r>
            <a:r>
              <a:rPr lang="en-US" sz="2200" i="1" dirty="0">
                <a:ln w="0"/>
                <a:solidFill>
                  <a:srgbClr val="FF0000"/>
                </a:solidFill>
                <a:latin typeface="Times New Roman" panose="02020603050405020304" pitchFamily="18" charset="0"/>
              </a:rPr>
              <a:t> </a:t>
            </a:r>
            <a:r>
              <a:rPr lang="en-US" sz="2200" i="1" dirty="0" err="1">
                <a:ln w="0"/>
                <a:solidFill>
                  <a:srgbClr val="FF0000"/>
                </a:solidFill>
                <a:latin typeface="Times New Roman" panose="02020603050405020304" pitchFamily="18" charset="0"/>
              </a:rPr>
              <a:t>lời</a:t>
            </a:r>
            <a:r>
              <a:rPr lang="en-US" sz="2200" i="1" dirty="0">
                <a:ln w="0"/>
                <a:solidFill>
                  <a:srgbClr val="FF0000"/>
                </a:solidFill>
                <a:latin typeface="Times New Roman" panose="02020603050405020304" pitchFamily="18" charset="0"/>
              </a:rPr>
              <a:t>: </a:t>
            </a:r>
            <a:r>
              <a:rPr lang="en-US" sz="2200" i="1" dirty="0" err="1">
                <a:ln w="0"/>
                <a:solidFill>
                  <a:srgbClr val="FF0000"/>
                </a:solidFill>
                <a:latin typeface="Times New Roman" panose="02020603050405020304" pitchFamily="18" charset="0"/>
              </a:rPr>
              <a:t>Trương</a:t>
            </a:r>
            <a:r>
              <a:rPr lang="en-US" sz="2200" i="1" dirty="0">
                <a:ln w="0"/>
                <a:solidFill>
                  <a:srgbClr val="FF0000"/>
                </a:solidFill>
                <a:latin typeface="Times New Roman" panose="02020603050405020304" pitchFamily="18" charset="0"/>
              </a:rPr>
              <a:t> Quang </a:t>
            </a:r>
            <a:r>
              <a:rPr lang="en-US" sz="2200" i="1" dirty="0" err="1">
                <a:ln w="0"/>
                <a:solidFill>
                  <a:srgbClr val="FF0000"/>
                </a:solidFill>
                <a:latin typeface="Times New Roman" panose="02020603050405020304" pitchFamily="18" charset="0"/>
              </a:rPr>
              <a:t>Lục</a:t>
            </a:r>
            <a:endParaRPr lang="vi-VN" sz="2200" i="1" dirty="0">
              <a:ln w="0"/>
              <a:solidFill>
                <a:srgbClr val="FF0000"/>
              </a:solidFill>
              <a:latin typeface="Times New Roman" panose="02020603050405020304" pitchFamily="18" charset="0"/>
            </a:endParaRPr>
          </a:p>
        </p:txBody>
      </p:sp>
      <p:pic>
        <p:nvPicPr>
          <p:cNvPr id="5" name="Picture 2">
            <a:extLst>
              <a:ext uri="{FF2B5EF4-FFF2-40B4-BE49-F238E27FC236}">
                <a16:creationId xmlns:a16="http://schemas.microsoft.com/office/drawing/2014/main" id="{5F3129EC-EB08-C28E-F88D-426C32438C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546" y="6279013"/>
            <a:ext cx="6348047" cy="553999"/>
          </a:xfrm>
          <a:prstGeom prst="rect">
            <a:avLst/>
          </a:prstGeom>
        </p:spPr>
      </p:pic>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6279013"/>
            <a:ext cx="6272864" cy="554000"/>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4"/>
          <a:srcRect/>
          <a:stretch>
            <a:fillRect/>
          </a:stretch>
        </p:blipFill>
        <p:spPr>
          <a:xfrm>
            <a:off x="9812740" y="-28737"/>
            <a:ext cx="2817596" cy="3904701"/>
          </a:xfrm>
          <a:prstGeom prst="rect">
            <a:avLst/>
          </a:prstGeom>
        </p:spPr>
      </p:pic>
      <p:pic>
        <p:nvPicPr>
          <p:cNvPr id="4" name="Picture 4">
            <a:extLst>
              <a:ext uri="{FF2B5EF4-FFF2-40B4-BE49-F238E27FC236}">
                <a16:creationId xmlns:a16="http://schemas.microsoft.com/office/drawing/2014/main" id="{F1255698-9803-E567-1999-F609BD3802F6}"/>
              </a:ext>
            </a:extLst>
          </p:cNvPr>
          <p:cNvPicPr>
            <a:picLocks noChangeAspect="1"/>
          </p:cNvPicPr>
          <p:nvPr/>
        </p:nvPicPr>
        <p:blipFill>
          <a:blip r:embed="rId5"/>
          <a:srcRect/>
          <a:stretch>
            <a:fillRect/>
          </a:stretch>
        </p:blipFill>
        <p:spPr>
          <a:xfrm>
            <a:off x="9322984" y="2898409"/>
            <a:ext cx="2817596" cy="2229672"/>
          </a:xfrm>
          <a:prstGeom prst="rect">
            <a:avLst/>
          </a:prstGeom>
        </p:spPr>
      </p:pic>
    </p:spTree>
    <p:extLst>
      <p:ext uri="{BB962C8B-B14F-4D97-AF65-F5344CB8AC3E}">
        <p14:creationId xmlns:p14="http://schemas.microsoft.com/office/powerpoint/2010/main" val="391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414000" y="3937000"/>
            <a:ext cx="2120551" cy="3124200"/>
          </a:xfrm>
          <a:prstGeom prst="rect">
            <a:avLst/>
          </a:prstGeom>
        </p:spPr>
      </p:pic>
      <p:sp>
        <p:nvSpPr>
          <p:cNvPr id="3" name="Rectangle 14">
            <a:extLst>
              <a:ext uri="{FF2B5EF4-FFF2-40B4-BE49-F238E27FC236}">
                <a16:creationId xmlns:a16="http://schemas.microsoft.com/office/drawing/2014/main" id="{408FE1E0-EFAE-4789-5C90-8C53AA956319}"/>
              </a:ext>
            </a:extLst>
          </p:cNvPr>
          <p:cNvSpPr/>
          <p:nvPr/>
        </p:nvSpPr>
        <p:spPr>
          <a:xfrm>
            <a:off x="3214761" y="226294"/>
            <a:ext cx="6279284" cy="667234"/>
          </a:xfrm>
          <a:prstGeom prst="rect">
            <a:avLst/>
          </a:prstGeom>
        </p:spPr>
        <p:txBody>
          <a:bodyPr wrap="none">
            <a:spAutoFit/>
          </a:bodyPr>
          <a:lstStyle/>
          <a:p>
            <a:pPr algn="ctr" defTabSz="914446">
              <a:tabLst>
                <a:tab pos="4572229" algn="l"/>
              </a:tabLst>
              <a:defRPr/>
            </a:pPr>
            <a:r>
              <a:rPr lang="en-US" altLang="en-US" sz="3736" b="1" dirty="0" err="1">
                <a:solidFill>
                  <a:srgbClr val="1810C0"/>
                </a:solidFill>
                <a:latin typeface="Times New Roman" panose="02020603050405020304" pitchFamily="18" charset="0"/>
              </a:rPr>
              <a:t>Hát</a:t>
            </a:r>
            <a:r>
              <a:rPr lang="en-US" altLang="en-US" sz="3736" b="1" dirty="0">
                <a:solidFill>
                  <a:srgbClr val="1810C0"/>
                </a:solidFill>
                <a:latin typeface="Times New Roman" panose="02020603050405020304" pitchFamily="18" charset="0"/>
              </a:rPr>
              <a:t> </a:t>
            </a:r>
            <a:r>
              <a:rPr lang="en-US" altLang="en-US" sz="3736" b="1" dirty="0" err="1">
                <a:solidFill>
                  <a:srgbClr val="1810C0"/>
                </a:solidFill>
                <a:latin typeface="Times New Roman" panose="02020603050405020304" pitchFamily="18" charset="0"/>
              </a:rPr>
              <a:t>kết</a:t>
            </a:r>
            <a:r>
              <a:rPr lang="en-US" altLang="en-US" sz="3736" b="1" dirty="0">
                <a:solidFill>
                  <a:srgbClr val="1810C0"/>
                </a:solidFill>
                <a:latin typeface="Times New Roman" panose="02020603050405020304" pitchFamily="18" charset="0"/>
              </a:rPr>
              <a:t> </a:t>
            </a:r>
            <a:r>
              <a:rPr lang="en-US" altLang="en-US" sz="3736" b="1" dirty="0" err="1">
                <a:solidFill>
                  <a:srgbClr val="1810C0"/>
                </a:solidFill>
                <a:latin typeface="Times New Roman" panose="02020603050405020304" pitchFamily="18" charset="0"/>
              </a:rPr>
              <a:t>hợp</a:t>
            </a:r>
            <a:r>
              <a:rPr lang="en-US" altLang="en-US" sz="3736" b="1" dirty="0">
                <a:solidFill>
                  <a:srgbClr val="1810C0"/>
                </a:solidFill>
                <a:latin typeface="Times New Roman" panose="02020603050405020304" pitchFamily="18" charset="0"/>
              </a:rPr>
              <a:t> </a:t>
            </a:r>
            <a:r>
              <a:rPr lang="en-US" altLang="en-US" sz="3736" b="1" dirty="0" err="1">
                <a:solidFill>
                  <a:srgbClr val="1810C0"/>
                </a:solidFill>
                <a:latin typeface="Times New Roman" panose="02020603050405020304" pitchFamily="18" charset="0"/>
              </a:rPr>
              <a:t>gõ</a:t>
            </a:r>
            <a:r>
              <a:rPr lang="en-US" altLang="en-US" sz="3736" b="1" dirty="0">
                <a:solidFill>
                  <a:srgbClr val="1810C0"/>
                </a:solidFill>
                <a:latin typeface="Times New Roman" panose="02020603050405020304" pitchFamily="18" charset="0"/>
              </a:rPr>
              <a:t> </a:t>
            </a:r>
            <a:r>
              <a:rPr lang="en-US" altLang="en-US" sz="3736" b="1" dirty="0" err="1">
                <a:solidFill>
                  <a:srgbClr val="1810C0"/>
                </a:solidFill>
                <a:latin typeface="Times New Roman" panose="02020603050405020304" pitchFamily="18" charset="0"/>
              </a:rPr>
              <a:t>đệm</a:t>
            </a:r>
            <a:r>
              <a:rPr lang="en-US" altLang="en-US" sz="3736" b="1" dirty="0">
                <a:solidFill>
                  <a:srgbClr val="1810C0"/>
                </a:solidFill>
                <a:latin typeface="Times New Roman" panose="02020603050405020304" pitchFamily="18" charset="0"/>
              </a:rPr>
              <a:t> </a:t>
            </a:r>
            <a:r>
              <a:rPr lang="en-US" altLang="en-US" sz="3736" b="1" dirty="0" err="1">
                <a:solidFill>
                  <a:srgbClr val="1810C0"/>
                </a:solidFill>
                <a:latin typeface="Times New Roman" panose="02020603050405020304" pitchFamily="18" charset="0"/>
              </a:rPr>
              <a:t>theo</a:t>
            </a:r>
            <a:r>
              <a:rPr lang="en-US" altLang="en-US" sz="3736" b="1" dirty="0">
                <a:solidFill>
                  <a:srgbClr val="1810C0"/>
                </a:solidFill>
                <a:latin typeface="Times New Roman" panose="02020603050405020304" pitchFamily="18" charset="0"/>
              </a:rPr>
              <a:t> </a:t>
            </a:r>
            <a:r>
              <a:rPr lang="en-US" altLang="en-US" sz="3736" b="1" dirty="0" err="1">
                <a:solidFill>
                  <a:srgbClr val="1810C0"/>
                </a:solidFill>
                <a:latin typeface="Times New Roman" panose="02020603050405020304" pitchFamily="18" charset="0"/>
              </a:rPr>
              <a:t>nhịp</a:t>
            </a:r>
            <a:endParaRPr lang="en-US" altLang="en-US" sz="3736" b="1" dirty="0">
              <a:solidFill>
                <a:srgbClr val="1810C0"/>
              </a:solidFill>
              <a:latin typeface="Times New Roman" panose="02020603050405020304" pitchFamily="18" charset="0"/>
            </a:endParaRPr>
          </a:p>
        </p:txBody>
      </p:sp>
      <p:pic>
        <p:nvPicPr>
          <p:cNvPr id="4" name="Picture 3">
            <a:extLst>
              <a:ext uri="{FF2B5EF4-FFF2-40B4-BE49-F238E27FC236}">
                <a16:creationId xmlns:a16="http://schemas.microsoft.com/office/drawing/2014/main" id="{F8033BA1-6065-438C-7C23-840730314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24601"/>
            <a:ext cx="4876800" cy="817127"/>
          </a:xfrm>
          <a:prstGeom prst="rect">
            <a:avLst/>
          </a:prstGeom>
        </p:spPr>
      </p:pic>
      <p:pic>
        <p:nvPicPr>
          <p:cNvPr id="6" name="Picture 3">
            <a:extLst>
              <a:ext uri="{FF2B5EF4-FFF2-40B4-BE49-F238E27FC236}">
                <a16:creationId xmlns:a16="http://schemas.microsoft.com/office/drawing/2014/main" id="{BC692A1A-FB9A-D9A8-4B3F-F28883EAF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55474" y="6273800"/>
            <a:ext cx="4876800" cy="660909"/>
          </a:xfrm>
          <a:prstGeom prst="rect">
            <a:avLst/>
          </a:prstGeom>
        </p:spPr>
      </p:pic>
      <p:pic>
        <p:nvPicPr>
          <p:cNvPr id="7" name="Picture 3">
            <a:extLst>
              <a:ext uri="{FF2B5EF4-FFF2-40B4-BE49-F238E27FC236}">
                <a16:creationId xmlns:a16="http://schemas.microsoft.com/office/drawing/2014/main" id="{168FD5ED-5059-624B-AA33-C592476EC8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03302" y="6270125"/>
            <a:ext cx="3352800" cy="660908"/>
          </a:xfrm>
          <a:prstGeom prst="rect">
            <a:avLst/>
          </a:prstGeom>
        </p:spPr>
      </p:pic>
      <p:pic>
        <p:nvPicPr>
          <p:cNvPr id="10" name="Picture 3">
            <a:extLst>
              <a:ext uri="{FF2B5EF4-FFF2-40B4-BE49-F238E27FC236}">
                <a16:creationId xmlns:a16="http://schemas.microsoft.com/office/drawing/2014/main" id="{1B7C9BD8-1189-85A1-71A6-70251B90F0EB}"/>
              </a:ext>
            </a:extLst>
          </p:cNvPr>
          <p:cNvPicPr>
            <a:picLocks noChangeAspect="1"/>
          </p:cNvPicPr>
          <p:nvPr/>
        </p:nvPicPr>
        <p:blipFill>
          <a:blip r:embed="rId5"/>
          <a:srcRect/>
          <a:stretch>
            <a:fillRect/>
          </a:stretch>
        </p:blipFill>
        <p:spPr>
          <a:xfrm flipH="1">
            <a:off x="-152400" y="-32289"/>
            <a:ext cx="1891095" cy="1295400"/>
          </a:xfrm>
          <a:prstGeom prst="rect">
            <a:avLst/>
          </a:prstGeom>
        </p:spPr>
      </p:pic>
      <p:pic>
        <p:nvPicPr>
          <p:cNvPr id="12" name="Hình ảnh 11">
            <a:extLst>
              <a:ext uri="{FF2B5EF4-FFF2-40B4-BE49-F238E27FC236}">
                <a16:creationId xmlns:a16="http://schemas.microsoft.com/office/drawing/2014/main" id="{7C47BD4D-5798-2E4E-7E31-9605BA4DB153}"/>
              </a:ext>
            </a:extLst>
          </p:cNvPr>
          <p:cNvPicPr>
            <a:picLocks noChangeAspect="1"/>
          </p:cNvPicPr>
          <p:nvPr/>
        </p:nvPicPr>
        <p:blipFill>
          <a:blip r:embed="rId6"/>
          <a:stretch>
            <a:fillRect/>
          </a:stretch>
        </p:blipFill>
        <p:spPr>
          <a:xfrm>
            <a:off x="0" y="1263111"/>
            <a:ext cx="12010030" cy="3853357"/>
          </a:xfrm>
          <a:prstGeom prst="rect">
            <a:avLst/>
          </a:prstGeom>
        </p:spPr>
      </p:pic>
      <p:sp>
        <p:nvSpPr>
          <p:cNvPr id="13" name="Hộp Văn bản 12">
            <a:extLst>
              <a:ext uri="{FF2B5EF4-FFF2-40B4-BE49-F238E27FC236}">
                <a16:creationId xmlns:a16="http://schemas.microsoft.com/office/drawing/2014/main" id="{97261BF5-B31B-A759-D283-E577C9C59F45}"/>
              </a:ext>
            </a:extLst>
          </p:cNvPr>
          <p:cNvSpPr txBox="1"/>
          <p:nvPr/>
        </p:nvSpPr>
        <p:spPr>
          <a:xfrm>
            <a:off x="1738695" y="2517786"/>
            <a:ext cx="10148505" cy="789896"/>
          </a:xfrm>
          <a:prstGeom prst="rect">
            <a:avLst/>
          </a:prstGeom>
          <a:noFill/>
        </p:spPr>
        <p:txBody>
          <a:bodyPr wrap="square">
            <a:spAutoFit/>
          </a:bodyPr>
          <a:lstStyle/>
          <a:p>
            <a:r>
              <a:rPr lang="en-US" sz="2400" dirty="0">
                <a:latin typeface="+mj-lt"/>
              </a:rPr>
              <a:t>  </a:t>
            </a:r>
            <a:r>
              <a:rPr lang="vi-VN" sz="2400" dirty="0">
                <a:latin typeface="+mj-lt"/>
              </a:rPr>
              <a:t>Nếu         em    </a:t>
            </a:r>
            <a:r>
              <a:rPr lang="en-US" sz="2400" dirty="0">
                <a:latin typeface="+mj-lt"/>
              </a:rPr>
              <a:t>   </a:t>
            </a:r>
            <a:r>
              <a:rPr lang="vi-VN" sz="2400" dirty="0">
                <a:latin typeface="+mj-lt"/>
              </a:rPr>
              <a:t> là    </a:t>
            </a:r>
            <a:r>
              <a:rPr lang="en-US" sz="2400" dirty="0">
                <a:latin typeface="+mj-lt"/>
              </a:rPr>
              <a:t> </a:t>
            </a:r>
            <a:r>
              <a:rPr lang="vi-VN" sz="2400" dirty="0">
                <a:latin typeface="+mj-lt"/>
              </a:rPr>
              <a:t>  họa        </a:t>
            </a:r>
            <a:r>
              <a:rPr lang="en-US" sz="2400" dirty="0">
                <a:latin typeface="+mj-lt"/>
              </a:rPr>
              <a:t>   </a:t>
            </a:r>
            <a:r>
              <a:rPr lang="vi-VN" sz="2400" dirty="0">
                <a:latin typeface="+mj-lt"/>
              </a:rPr>
              <a:t>  sĩ.              Em    </a:t>
            </a:r>
            <a:r>
              <a:rPr lang="en-US" sz="2400" dirty="0">
                <a:latin typeface="+mj-lt"/>
              </a:rPr>
              <a:t>   </a:t>
            </a:r>
            <a:r>
              <a:rPr lang="vi-VN" sz="2400" dirty="0">
                <a:latin typeface="+mj-lt"/>
              </a:rPr>
              <a:t> sẽ     </a:t>
            </a:r>
            <a:r>
              <a:rPr lang="en-US" sz="2400" dirty="0">
                <a:latin typeface="+mj-lt"/>
              </a:rPr>
              <a:t> </a:t>
            </a:r>
            <a:r>
              <a:rPr lang="vi-VN" sz="2400" dirty="0">
                <a:latin typeface="+mj-lt"/>
              </a:rPr>
              <a:t> vẽ     bức   </a:t>
            </a:r>
            <a:br>
              <a:rPr lang="vi-VN" sz="2133" dirty="0">
                <a:latin typeface="+mj-lt"/>
              </a:rPr>
            </a:br>
            <a:endParaRPr lang="vi-VN" sz="2133" dirty="0">
              <a:latin typeface="+mj-lt"/>
            </a:endParaRPr>
          </a:p>
        </p:txBody>
      </p:sp>
      <p:sp>
        <p:nvSpPr>
          <p:cNvPr id="14" name="Hộp Văn bản 13">
            <a:extLst>
              <a:ext uri="{FF2B5EF4-FFF2-40B4-BE49-F238E27FC236}">
                <a16:creationId xmlns:a16="http://schemas.microsoft.com/office/drawing/2014/main" id="{9CCD07FD-D7BF-ABF9-BAB1-79146D6C3C19}"/>
              </a:ext>
            </a:extLst>
          </p:cNvPr>
          <p:cNvSpPr txBox="1"/>
          <p:nvPr/>
        </p:nvSpPr>
        <p:spPr>
          <a:xfrm>
            <a:off x="660400" y="4780955"/>
            <a:ext cx="8947624" cy="830997"/>
          </a:xfrm>
          <a:prstGeom prst="rect">
            <a:avLst/>
          </a:prstGeom>
          <a:noFill/>
        </p:spPr>
        <p:txBody>
          <a:bodyPr wrap="square">
            <a:spAutoFit/>
          </a:bodyPr>
          <a:lstStyle/>
          <a:p>
            <a:r>
              <a:rPr lang="vi-VN" sz="2400" dirty="0">
                <a:latin typeface="+mj-lt"/>
              </a:rPr>
              <a:t>Tranh.</a:t>
            </a:r>
            <a:r>
              <a:rPr lang="en-US" sz="2400" dirty="0">
                <a:latin typeface="+mj-lt"/>
              </a:rPr>
              <a:t> </a:t>
            </a:r>
            <a:r>
              <a:rPr lang="vi-VN" sz="2400" dirty="0">
                <a:latin typeface="+mj-lt"/>
              </a:rPr>
              <a:t> Mang  dáng hình thầy  cô.     Trên  bục giảng trường</a:t>
            </a:r>
            <a:r>
              <a:rPr lang="en-US" sz="2400" dirty="0">
                <a:latin typeface="+mj-lt"/>
              </a:rPr>
              <a:t> </a:t>
            </a:r>
            <a:r>
              <a:rPr lang="vi-VN" sz="2400" dirty="0">
                <a:latin typeface="+mj-lt"/>
              </a:rPr>
              <a:t> lớp.</a:t>
            </a:r>
            <a:br>
              <a:rPr lang="vi-VN" sz="2400" dirty="0">
                <a:latin typeface="+mj-lt"/>
              </a:rPr>
            </a:br>
            <a:endParaRPr lang="vi-VN" sz="2400" dirty="0">
              <a:latin typeface="+mj-lt"/>
            </a:endParaRPr>
          </a:p>
        </p:txBody>
      </p:sp>
      <p:pic>
        <p:nvPicPr>
          <p:cNvPr id="1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968511" y="2893094"/>
            <a:ext cx="696379" cy="657225"/>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73808F9F-DD8B-073D-ABB3-2124C25EC9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05015" y="2912734"/>
            <a:ext cx="696379" cy="657225"/>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13A7A59B-1B13-2AD2-A7E2-EB15249B1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45140" y="2912734"/>
            <a:ext cx="696379" cy="657225"/>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EA375863-00B6-B288-13B5-7F856B4F9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19929" y="5219332"/>
            <a:ext cx="696379" cy="657225"/>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721126C9-2896-298D-51B0-B685EA8F2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95716" y="5219332"/>
            <a:ext cx="696379" cy="657225"/>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D9D60F4D-A705-EBFB-46D4-CA80751DA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75220" y="5203865"/>
            <a:ext cx="696379" cy="657225"/>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EA593F79-7E89-7127-7F70-F33A4AAA8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765648" y="5188400"/>
            <a:ext cx="696379" cy="657225"/>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94BAE901-B3F1-60F3-0523-CA6FE6871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55482" y="5182803"/>
            <a:ext cx="696379" cy="657225"/>
          </a:xfrm>
          <a:prstGeom prst="rect">
            <a:avLst/>
          </a:prstGeom>
        </p:spPr>
      </p:pic>
      <p:pic>
        <p:nvPicPr>
          <p:cNvPr id="23" name="Picture 4">
            <a:extLst>
              <a:ext uri="{FF2B5EF4-FFF2-40B4-BE49-F238E27FC236}">
                <a16:creationId xmlns:a16="http://schemas.microsoft.com/office/drawing/2014/main" id="{71E4D2FD-0749-56A2-5285-9E149C1262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11670" y="4562357"/>
            <a:ext cx="1532287" cy="2209384"/>
          </a:xfrm>
          <a:prstGeom prst="rect">
            <a:avLst/>
          </a:prstGeom>
        </p:spPr>
      </p:pic>
    </p:spTree>
    <p:extLst>
      <p:ext uri="{BB962C8B-B14F-4D97-AF65-F5344CB8AC3E}">
        <p14:creationId xmlns:p14="http://schemas.microsoft.com/office/powerpoint/2010/main" val="241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202062" y="2801596"/>
            <a:ext cx="10515600" cy="980017"/>
          </a:xfrm>
        </p:spPr>
        <p:txBody>
          <a:bodyPr>
            <a:noAutofit/>
          </a:bodyPr>
          <a:lstStyle/>
          <a:p>
            <a:pPr algn="l"/>
            <a:r>
              <a:rPr lang="en-US" sz="2500" dirty="0" err="1">
                <a:solidFill>
                  <a:srgbClr val="0000FF"/>
                </a:solidFill>
                <a:latin typeface="Times New Roman" panose="02020603050405020304" pitchFamily="18" charset="0"/>
                <a:cs typeface="Times New Roman" panose="02020603050405020304" pitchFamily="18" charset="0"/>
              </a:rPr>
              <a:t>Lĩnh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Xướng</a:t>
            </a:r>
            <a:r>
              <a:rPr lang="vi-VN" sz="2500" dirty="0">
                <a:solidFill>
                  <a:srgbClr val="0000FF"/>
                </a:solidFill>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Nếu em là họa sĩ em sẽ vẽ bức tranh</a:t>
            </a:r>
            <a:r>
              <a:rPr lang="en-US" sz="2500" dirty="0">
                <a:latin typeface="Times New Roman" panose="02020603050405020304" pitchFamily="18" charset="0"/>
                <a:cs typeface="Times New Roman" panose="02020603050405020304" pitchFamily="18" charset="0"/>
              </a:rPr>
              <a:t>, m</a:t>
            </a:r>
            <a:r>
              <a:rPr lang="vi-VN" sz="2500" dirty="0">
                <a:latin typeface="Times New Roman" panose="02020603050405020304" pitchFamily="18" charset="0"/>
                <a:cs typeface="Times New Roman" panose="02020603050405020304" pitchFamily="18" charset="0"/>
              </a:rPr>
              <a:t>ang dáng hình thầy cô trên bục giảng trường lớp.</a:t>
            </a:r>
            <a:br>
              <a:rPr lang="vi-VN" sz="2500" dirty="0">
                <a:latin typeface="Times New Roman" panose="02020603050405020304" pitchFamily="18" charset="0"/>
                <a:cs typeface="Times New Roman" panose="02020603050405020304" pitchFamily="18" charset="0"/>
              </a:rPr>
            </a:br>
            <a:r>
              <a:rPr lang="vi-VN"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Lĩnh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Xướng</a:t>
            </a:r>
            <a:r>
              <a:rPr lang="vi-VN" sz="2500" dirty="0">
                <a:solidFill>
                  <a:srgbClr val="0000FF"/>
                </a:solidFill>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Nếu em là thi sĩ em sẽ viết bài thơ</a:t>
            </a:r>
            <a:r>
              <a:rPr lang="en-US" sz="2500" dirty="0">
                <a:latin typeface="Times New Roman" panose="02020603050405020304" pitchFamily="18" charset="0"/>
                <a:cs typeface="Times New Roman" panose="02020603050405020304" pitchFamily="18" charset="0"/>
              </a:rPr>
              <a:t>, l</a:t>
            </a:r>
            <a:r>
              <a:rPr lang="vi-VN" sz="2500" dirty="0" err="1">
                <a:latin typeface="Times New Roman" panose="02020603050405020304" pitchFamily="18" charset="0"/>
                <a:cs typeface="Times New Roman" panose="02020603050405020304" pitchFamily="18" charset="0"/>
              </a:rPr>
              <a:t>òng</a:t>
            </a:r>
            <a:r>
              <a:rPr lang="vi-VN" sz="2500" dirty="0">
                <a:latin typeface="Times New Roman" panose="02020603050405020304" pitchFamily="18" charset="0"/>
                <a:cs typeface="Times New Roman" panose="02020603050405020304" pitchFamily="18" charset="0"/>
              </a:rPr>
              <a:t> biết ơn thầy cô dìu dắt em nên người.</a:t>
            </a:r>
            <a:br>
              <a:rPr lang="vi-VN" sz="2500" dirty="0">
                <a:latin typeface="Times New Roman" panose="02020603050405020304" pitchFamily="18" charset="0"/>
                <a:cs typeface="Times New Roman" panose="02020603050405020304" pitchFamily="18" charset="0"/>
              </a:rPr>
            </a:br>
            <a:r>
              <a:rPr lang="vi-VN" sz="2500" b="1" dirty="0">
                <a:solidFill>
                  <a:srgbClr val="0000FF"/>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Hòa giọng: </a:t>
            </a:r>
            <a:br>
              <a:rPr lang="en-US" sz="2500" dirty="0">
                <a:solidFill>
                  <a:srgbClr val="FF0000"/>
                </a:solidFill>
                <a:latin typeface="Times New Roman" panose="02020603050405020304" pitchFamily="18" charset="0"/>
                <a:cs typeface="Times New Roman" panose="02020603050405020304" pitchFamily="18" charset="0"/>
              </a:rPr>
            </a:br>
            <a:r>
              <a:rPr lang="vi-VN" sz="2500" dirty="0">
                <a:solidFill>
                  <a:srgbClr val="FF0000"/>
                </a:solidFill>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Em không quên những lời của thầy cô</a:t>
            </a:r>
            <a:r>
              <a:rPr lang="en-US" sz="2500" dirty="0">
                <a:latin typeface="Times New Roman" panose="02020603050405020304" pitchFamily="18" charset="0"/>
                <a:cs typeface="Times New Roman" panose="02020603050405020304" pitchFamily="18" charset="0"/>
              </a:rPr>
              <a:t> đ</a:t>
            </a:r>
            <a:r>
              <a:rPr lang="vi-VN" sz="2500" dirty="0">
                <a:latin typeface="Times New Roman" panose="02020603050405020304" pitchFamily="18" charset="0"/>
                <a:cs typeface="Times New Roman" panose="02020603050405020304" pitchFamily="18" charset="0"/>
              </a:rPr>
              <a:t>em cho em biết bao điều mới lạ</a:t>
            </a:r>
            <a:r>
              <a:rPr lang="en-US" sz="2500" dirty="0">
                <a:latin typeface="Times New Roman" panose="02020603050405020304" pitchFamily="18" charset="0"/>
                <a:cs typeface="Times New Roman" panose="02020603050405020304" pitchFamily="18" charset="0"/>
              </a:rPr>
              <a:t>.</a:t>
            </a:r>
            <a:br>
              <a:rPr lang="vi-VN"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Ngàn lời ca chúng em tặng thầy cô</a:t>
            </a:r>
            <a:r>
              <a:rPr lang="en-US" sz="2500" dirty="0">
                <a:latin typeface="Times New Roman" panose="02020603050405020304" pitchFamily="18" charset="0"/>
                <a:cs typeface="Times New Roman" panose="02020603050405020304" pitchFamily="18" charset="0"/>
              </a:rPr>
              <a:t>, l</a:t>
            </a:r>
            <a:r>
              <a:rPr lang="vi-VN" sz="2500" dirty="0" err="1">
                <a:latin typeface="Times New Roman" panose="02020603050405020304" pitchFamily="18" charset="0"/>
                <a:cs typeface="Times New Roman" panose="02020603050405020304" pitchFamily="18" charset="0"/>
              </a:rPr>
              <a:t>òng</a:t>
            </a:r>
            <a:r>
              <a:rPr lang="vi-VN" sz="2500" dirty="0">
                <a:latin typeface="Times New Roman" panose="02020603050405020304" pitchFamily="18" charset="0"/>
                <a:cs typeface="Times New Roman" panose="02020603050405020304" pitchFamily="18" charset="0"/>
              </a:rPr>
              <a:t> yêu quý của học trò chúng em</a:t>
            </a:r>
            <a:r>
              <a:rPr lang="en-US" sz="2500" dirty="0">
                <a:latin typeface="Times New Roman" panose="02020603050405020304" pitchFamily="18" charset="0"/>
                <a:cs typeface="Times New Roman" panose="02020603050405020304" pitchFamily="18" charset="0"/>
              </a:rPr>
              <a:t>.</a:t>
            </a:r>
            <a:br>
              <a:rPr lang="vi-VN" sz="2500" dirty="0">
                <a:latin typeface="Times New Roman" panose="02020603050405020304" pitchFamily="18" charset="0"/>
                <a:cs typeface="Times New Roman" panose="02020603050405020304" pitchFamily="18" charset="0"/>
              </a:rPr>
            </a:br>
            <a:r>
              <a:rPr lang="en-US" sz="2500" dirty="0" err="1">
                <a:solidFill>
                  <a:srgbClr val="0000FF"/>
                </a:solidFill>
                <a:latin typeface="Times New Roman" panose="02020603050405020304" pitchFamily="18" charset="0"/>
                <a:cs typeface="Times New Roman" panose="02020603050405020304" pitchFamily="18" charset="0"/>
              </a:rPr>
              <a:t>Lĩnh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Xướng</a:t>
            </a:r>
            <a:r>
              <a:rPr lang="vi-VN" sz="2500" b="1" dirty="0">
                <a:solidFill>
                  <a:srgbClr val="00B050"/>
                </a:solidFill>
                <a:latin typeface="Times New Roman" panose="02020603050405020304" pitchFamily="18" charset="0"/>
                <a:cs typeface="Times New Roman" panose="02020603050405020304" pitchFamily="18" charset="0"/>
              </a:rPr>
              <a:t>:</a:t>
            </a:r>
            <a:r>
              <a:rPr lang="vi-VN" sz="2500" dirty="0">
                <a:latin typeface="Times New Roman" panose="02020603050405020304" pitchFamily="18" charset="0"/>
                <a:cs typeface="Times New Roman" panose="02020603050405020304" pitchFamily="18" charset="0"/>
              </a:rPr>
              <a:t> Nếu em là nhạc sĩ em sẽ viết khúc ca</a:t>
            </a:r>
            <a:r>
              <a:rPr lang="en-US" sz="2500" dirty="0">
                <a:latin typeface="Times New Roman" panose="02020603050405020304" pitchFamily="18" charset="0"/>
                <a:cs typeface="Times New Roman" panose="02020603050405020304" pitchFamily="18" charset="0"/>
              </a:rPr>
              <a:t>, đ</a:t>
            </a:r>
            <a:r>
              <a:rPr lang="vi-VN" sz="2500" dirty="0">
                <a:latin typeface="Times New Roman" panose="02020603050405020304" pitchFamily="18" charset="0"/>
                <a:cs typeface="Times New Roman" panose="02020603050405020304" pitchFamily="18" charset="0"/>
              </a:rPr>
              <a:t>em tấm lòng đàn em đến thầy cô yêu quý</a:t>
            </a:r>
            <a:r>
              <a:rPr lang="en-US" sz="2500" dirty="0">
                <a:latin typeface="Times New Roman" panose="02020603050405020304" pitchFamily="18" charset="0"/>
                <a:cs typeface="Times New Roman" panose="02020603050405020304" pitchFamily="18" charset="0"/>
              </a:rPr>
              <a:t>.</a:t>
            </a:r>
            <a:br>
              <a:rPr lang="vi-VN" sz="2500" dirty="0">
                <a:latin typeface="Times New Roman" panose="02020603050405020304" pitchFamily="18" charset="0"/>
                <a:cs typeface="Times New Roman" panose="02020603050405020304" pitchFamily="18" charset="0"/>
              </a:rPr>
            </a:br>
            <a:r>
              <a:rPr lang="en-US" sz="2500" dirty="0" err="1">
                <a:solidFill>
                  <a:srgbClr val="0000FF"/>
                </a:solidFill>
                <a:latin typeface="Times New Roman" panose="02020603050405020304" pitchFamily="18" charset="0"/>
                <a:cs typeface="Times New Roman" panose="02020603050405020304" pitchFamily="18" charset="0"/>
              </a:rPr>
              <a:t>Lĩnh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Xướng</a:t>
            </a:r>
            <a:r>
              <a:rPr lang="en-US" sz="2500" dirty="0">
                <a:solidFill>
                  <a:srgbClr val="0000FF"/>
                </a:solidFill>
                <a:latin typeface="Times New Roman" panose="02020603050405020304" pitchFamily="18" charset="0"/>
                <a:cs typeface="Times New Roman" panose="02020603050405020304" pitchFamily="18" charset="0"/>
              </a:rPr>
              <a:t>:</a:t>
            </a:r>
            <a:r>
              <a:rPr lang="vi-VN" sz="2500" dirty="0">
                <a:latin typeface="Times New Roman" panose="02020603050405020304" pitchFamily="18" charset="0"/>
                <a:cs typeface="Times New Roman" panose="02020603050405020304" pitchFamily="18" charset="0"/>
              </a:rPr>
              <a:t> Nếu em là văn sĩ em sẽ viết bài văn</a:t>
            </a:r>
            <a:r>
              <a:rPr lang="en-US" sz="2500" dirty="0">
                <a:latin typeface="Times New Roman" panose="02020603050405020304" pitchFamily="18" charset="0"/>
                <a:cs typeface="Times New Roman" panose="02020603050405020304" pitchFamily="18" charset="0"/>
              </a:rPr>
              <a:t>, v</a:t>
            </a:r>
            <a:r>
              <a:rPr lang="vi-VN" sz="2500" dirty="0">
                <a:latin typeface="Times New Roman" panose="02020603050405020304" pitchFamily="18" charset="0"/>
                <a:cs typeface="Times New Roman" panose="02020603050405020304" pitchFamily="18" charset="0"/>
              </a:rPr>
              <a:t>ề tấm gương thầy cô người sáng không phai mờ</a:t>
            </a:r>
            <a:r>
              <a:rPr lang="en-US" sz="2500" dirty="0">
                <a:latin typeface="Times New Roman" panose="02020603050405020304" pitchFamily="18" charset="0"/>
                <a:cs typeface="Times New Roman" panose="02020603050405020304" pitchFamily="18" charset="0"/>
              </a:rPr>
              <a:t>.</a:t>
            </a:r>
            <a:br>
              <a:rPr lang="vi-VN" sz="2500" dirty="0">
                <a:latin typeface="Times New Roman" panose="02020603050405020304" pitchFamily="18" charset="0"/>
                <a:cs typeface="Times New Roman" panose="02020603050405020304" pitchFamily="18" charset="0"/>
              </a:rPr>
            </a:br>
            <a:r>
              <a:rPr lang="vi-VN" sz="2500" dirty="0">
                <a:solidFill>
                  <a:srgbClr val="FF0000"/>
                </a:solidFill>
                <a:latin typeface="Times New Roman" panose="02020603050405020304" pitchFamily="18" charset="0"/>
                <a:cs typeface="Times New Roman" panose="02020603050405020304" pitchFamily="18" charset="0"/>
              </a:rPr>
              <a:t>Hòa giọng</a:t>
            </a:r>
            <a:r>
              <a:rPr lang="en-US" sz="2500" dirty="0">
                <a:solidFill>
                  <a:srgbClr val="FF0000"/>
                </a:solidFill>
                <a:latin typeface="Times New Roman" panose="02020603050405020304" pitchFamily="18" charset="0"/>
                <a:cs typeface="Times New Roman" panose="02020603050405020304" pitchFamily="18" charset="0"/>
              </a:rPr>
              <a:t>:</a:t>
            </a:r>
            <a:r>
              <a:rPr lang="vi-VN" sz="2500" dirty="0">
                <a:solidFill>
                  <a:srgbClr val="FF0000"/>
                </a:solidFill>
                <a:latin typeface="Times New Roman" panose="02020603050405020304" pitchFamily="18" charset="0"/>
                <a:cs typeface="Times New Roman" panose="02020603050405020304" pitchFamily="18" charset="0"/>
              </a:rPr>
              <a:t> </a:t>
            </a:r>
            <a:br>
              <a:rPr lang="en-US"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Em không quên những lời của thầy cô đem cho em biết bao điều mới lạ</a:t>
            </a:r>
            <a:r>
              <a:rPr lang="en-US" sz="2500" dirty="0">
                <a:latin typeface="Times New Roman" panose="02020603050405020304" pitchFamily="18" charset="0"/>
                <a:cs typeface="Times New Roman" panose="02020603050405020304" pitchFamily="18" charset="0"/>
              </a:rPr>
              <a: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Ngàn lời ca chúng em tặng thầy cô lòng yêu quý của học trò chúng em</a:t>
            </a:r>
            <a:r>
              <a:rPr lang="en-US" sz="2500" dirty="0">
                <a:latin typeface="Times New Roman" panose="02020603050405020304" pitchFamily="18" charset="0"/>
                <a:cs typeface="Times New Roman" panose="02020603050405020304" pitchFamily="18" charset="0"/>
              </a:rPr>
              <a: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1727200" y="-94477"/>
            <a:ext cx="6858000" cy="615553"/>
          </a:xfrm>
          <a:prstGeom prst="rect">
            <a:avLst/>
          </a:prstGeom>
          <a:noFill/>
        </p:spPr>
        <p:txBody>
          <a:bodyPr wrap="square" lIns="60960" tIns="30480" rIns="60960" bIns="30480">
            <a:spAutoFit/>
          </a:bodyPr>
          <a:lstStyle/>
          <a:p>
            <a:pPr algn="ctr" defTabSz="609630"/>
            <a:r>
              <a:rPr lang="vi-VN" sz="3600" dirty="0">
                <a:ln w="0"/>
                <a:solidFill>
                  <a:srgbClr val="FF0000"/>
                </a:solidFill>
                <a:latin typeface="Times New Roman" panose="02020603050405020304" pitchFamily="18" charset="0"/>
              </a:rPr>
              <a:t>Hát </a:t>
            </a:r>
            <a:r>
              <a:rPr lang="en-US" sz="3600" dirty="0" err="1">
                <a:ln w="0"/>
                <a:solidFill>
                  <a:srgbClr val="FF0000"/>
                </a:solidFill>
                <a:latin typeface="Times New Roman" panose="02020603050405020304" pitchFamily="18" charset="0"/>
              </a:rPr>
              <a:t>lĩnh</a:t>
            </a:r>
            <a:r>
              <a:rPr lang="en-US" sz="3600" dirty="0">
                <a:ln w="0"/>
                <a:solidFill>
                  <a:srgbClr val="FF0000"/>
                </a:solidFill>
                <a:latin typeface="Times New Roman" panose="02020603050405020304" pitchFamily="18" charset="0"/>
              </a:rPr>
              <a:t> </a:t>
            </a:r>
            <a:r>
              <a:rPr lang="en-US" sz="3600" dirty="0" err="1">
                <a:ln w="0"/>
                <a:solidFill>
                  <a:srgbClr val="FF0000"/>
                </a:solidFill>
                <a:latin typeface="Times New Roman" panose="02020603050405020304" pitchFamily="18" charset="0"/>
              </a:rPr>
              <a:t>xướng</a:t>
            </a:r>
            <a:r>
              <a:rPr lang="vi-VN" sz="3600" dirty="0">
                <a:ln w="0"/>
                <a:solidFill>
                  <a:srgbClr val="FF0000"/>
                </a:solidFill>
                <a:latin typeface="Times New Roman" panose="02020603050405020304" pitchFamily="18" charset="0"/>
              </a:rPr>
              <a:t>– hòa giọng</a:t>
            </a:r>
          </a:p>
        </p:txBody>
      </p:sp>
      <p:pic>
        <p:nvPicPr>
          <p:cNvPr id="5" name="Picture 2">
            <a:extLst>
              <a:ext uri="{FF2B5EF4-FFF2-40B4-BE49-F238E27FC236}">
                <a16:creationId xmlns:a16="http://schemas.microsoft.com/office/drawing/2014/main" id="{5F3129EC-EB08-C28E-F88D-426C32438C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546" y="6062133"/>
            <a:ext cx="6348047" cy="770880"/>
          </a:xfrm>
          <a:prstGeom prst="rect">
            <a:avLst/>
          </a:prstGeom>
        </p:spPr>
      </p:pic>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6062133"/>
            <a:ext cx="6272864" cy="770880"/>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4"/>
          <a:srcRect/>
          <a:stretch>
            <a:fillRect/>
          </a:stretch>
        </p:blipFill>
        <p:spPr>
          <a:xfrm>
            <a:off x="10433518" y="-28737"/>
            <a:ext cx="2196818" cy="2011309"/>
          </a:xfrm>
          <a:prstGeom prst="rect">
            <a:avLst/>
          </a:prstGeom>
        </p:spPr>
      </p:pic>
      <p:pic>
        <p:nvPicPr>
          <p:cNvPr id="4" name="Picture 4">
            <a:extLst>
              <a:ext uri="{FF2B5EF4-FFF2-40B4-BE49-F238E27FC236}">
                <a16:creationId xmlns:a16="http://schemas.microsoft.com/office/drawing/2014/main" id="{36897652-CC2B-2581-7A30-B1FC25012920}"/>
              </a:ext>
            </a:extLst>
          </p:cNvPr>
          <p:cNvPicPr>
            <a:picLocks noChangeAspect="1"/>
          </p:cNvPicPr>
          <p:nvPr/>
        </p:nvPicPr>
        <p:blipFill>
          <a:blip r:embed="rId5"/>
          <a:srcRect/>
          <a:stretch>
            <a:fillRect/>
          </a:stretch>
        </p:blipFill>
        <p:spPr>
          <a:xfrm>
            <a:off x="9526137" y="4263092"/>
            <a:ext cx="2665863" cy="1984106"/>
          </a:xfrm>
          <a:prstGeom prst="rect">
            <a:avLst/>
          </a:prstGeom>
        </p:spPr>
      </p:pic>
    </p:spTree>
    <p:extLst>
      <p:ext uri="{BB962C8B-B14F-4D97-AF65-F5344CB8AC3E}">
        <p14:creationId xmlns:p14="http://schemas.microsoft.com/office/powerpoint/2010/main" val="18378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269</Words>
  <Application>Microsoft Office PowerPoint</Application>
  <PresentationFormat>Widescreen</PresentationFormat>
  <Paragraphs>39</Paragraphs>
  <Slides>14</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Lời 1:       Nếu em là họa sĩ em sẽ vẽ bức tranh.  Mang dáng hình thầy cô trên bục giảng trường lớp. Nếu em là thi sĩ em sẽ viết bài thơ Lòng biết ơn thầy cô dìu dắt em nên người. Em không quên những lời của thầy cô, đem cho em biết bao điều mới lạ Ngàn lời ca chúng em tặng thầy cô, lòng yêu quý của học trò chúng em Lời 2:  Nếu em là nhạc sĩ em sẽ viết khúc ca  Đem tấm lòng đàn em đến thầy cô yêu quý  Nếu em là văn sĩ em sẽ viết bài văn  Về tấm gương thầy cô người sáng không phai mờ  Em không quên những lời của thầy cô, đem cho em biết bao điều mới lạ  Ngàn lời ca chúng em tặng thầy cô, lòng yêu quý của học trò chúng em  Dù năm tháng vẫn ghi trong lòng em.</vt:lpstr>
      <vt:lpstr>PowerPoint Presentation</vt:lpstr>
      <vt:lpstr>Lĩnh Xướng:  Nếu em là họa sĩ em sẽ vẽ bức tranh, mang dáng hình thầy cô trên bục giảng trường lớp.  Lĩnh Xướng: Nếu em là thi sĩ em sẽ viết bài thơ, lòng biết ơn thầy cô dìu dắt em nên người.  Hòa giọng:   Em không quên những lời của thầy cô đem cho em biết bao điều mới lạ.  Ngàn lời ca chúng em tặng thầy cô, lòng yêu quý của học trò chúng em. Lĩnh Xướng: Nếu em là nhạc sĩ em sẽ viết khúc ca, đem tấm lòng đàn em đến thầy cô yêu quý. Lĩnh Xướng: Nếu em là văn sĩ em sẽ viết bài văn, về tấm gương thầy cô người sáng không phai mờ. Hòa giọng:  Em không quên những lời của thầy cô đem cho em biết bao điều mới lạ. Ngàn lời ca chúng em tặng thầy cô lòng yêu quý của học trò chúng em. Dù năm tháng vẫn ghi trong lòng em.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Đinh Thị Thanh Mai</cp:lastModifiedBy>
  <cp:revision>28</cp:revision>
  <dcterms:created xsi:type="dcterms:W3CDTF">2022-04-04T07:27:39Z</dcterms:created>
  <dcterms:modified xsi:type="dcterms:W3CDTF">2025-03-21T03:02:47Z</dcterms:modified>
</cp:coreProperties>
</file>