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697" r:id="rId4"/>
    <p:sldMasterId id="2147483709" r:id="rId5"/>
  </p:sldMasterIdLst>
  <p:notesMasterIdLst>
    <p:notesMasterId r:id="rId18"/>
  </p:notesMasterIdLst>
  <p:sldIdLst>
    <p:sldId id="381" r:id="rId6"/>
    <p:sldId id="476" r:id="rId7"/>
    <p:sldId id="442" r:id="rId8"/>
    <p:sldId id="441" r:id="rId9"/>
    <p:sldId id="475" r:id="rId10"/>
    <p:sldId id="539" r:id="rId11"/>
    <p:sldId id="376" r:id="rId12"/>
    <p:sldId id="375" r:id="rId13"/>
    <p:sldId id="373" r:id="rId14"/>
    <p:sldId id="266" r:id="rId15"/>
    <p:sldId id="598" r:id="rId16"/>
    <p:sldId id="540" r:id="rId17"/>
  </p:sldIdLst>
  <p:sldSz cx="18288000" cy="10287000"/>
  <p:notesSz cx="6858000" cy="9144000"/>
  <p:embeddedFontLs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5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7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0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2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2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7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7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3" name="Rectangle 12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Oval 13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7591" y="7578818"/>
            <a:ext cx="11274020" cy="1323179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163" y="4698436"/>
            <a:ext cx="14350703" cy="2689751"/>
          </a:xfrm>
          <a:effectLst/>
        </p:spPr>
        <p:txBody>
          <a:bodyPr>
            <a:noAutofit/>
          </a:bodyPr>
          <a:lstStyle>
            <a:lvl1pPr marL="960120" indent="-685800" algn="l"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627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36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Rectangle 8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391" y="3258972"/>
            <a:ext cx="11933333" cy="3635019"/>
          </a:xfrm>
          <a:effectLst/>
        </p:spPr>
        <p:txBody>
          <a:bodyPr anchor="b"/>
          <a:lstStyle>
            <a:lvl1pPr algn="r">
              <a:defRPr sz="69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877" y="6911267"/>
            <a:ext cx="11940989" cy="1253190"/>
          </a:xfrm>
        </p:spPr>
        <p:txBody>
          <a:bodyPr anchor="t"/>
          <a:lstStyle>
            <a:lvl1pPr marL="0" indent="0" algn="r">
              <a:buNone/>
              <a:defRPr sz="3000">
                <a:solidFill>
                  <a:schemeClr val="tx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52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5999" y="1097279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1097280"/>
            <a:ext cx="6693408" cy="521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90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2894" y="2100491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4604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ctr" defTabSz="13716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2098548"/>
            <a:ext cx="6693408" cy="411480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194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19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3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0" y="3314701"/>
            <a:ext cx="7272170" cy="1887740"/>
          </a:xfrm>
          <a:effectLst/>
        </p:spPr>
        <p:txBody>
          <a:bodyPr anchor="b">
            <a:noAutofit/>
          </a:bodyPr>
          <a:lstStyle>
            <a:lvl1pPr marL="342900" indent="-342900" algn="l">
              <a:defRPr sz="42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7031" y="1097280"/>
            <a:ext cx="8034170" cy="7342095"/>
          </a:xfrm>
        </p:spPr>
        <p:txBody>
          <a:bodyPr anchor="ctr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1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0" y="5246703"/>
            <a:ext cx="6777320" cy="3209277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1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" name="Rectangle 9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Oval 10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50350" y="1714500"/>
            <a:ext cx="8229600" cy="469170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0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5775" y="1515729"/>
            <a:ext cx="7388228" cy="3244530"/>
          </a:xfrm>
        </p:spPr>
        <p:txBody>
          <a:bodyPr anchor="b"/>
          <a:lstStyle>
            <a:lvl1pPr marL="274320" indent="-274320">
              <a:buFont typeface="Georgia" panose="02040502050405020303" pitchFamily="18" charset="0"/>
              <a:buChar char="*"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37" y="6696632"/>
            <a:ext cx="12767076" cy="1714500"/>
          </a:xfrm>
        </p:spPr>
        <p:txBody>
          <a:bodyPr anchor="b">
            <a:noAutofit/>
          </a:bodyPr>
          <a:lstStyle>
            <a:lvl1pPr algn="l">
              <a:defRPr sz="6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37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0" y="1097279"/>
            <a:ext cx="12801600" cy="5212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15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07516" y="564776"/>
            <a:ext cx="4114800" cy="785750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48227" y="1097279"/>
            <a:ext cx="9658574" cy="73420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04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1371600">
              <a:defRPr/>
            </a:pPr>
            <a:fld id="{2C28B4B3-13AD-415B-93EF-B3394EC397B8}" type="datetimeFigureOut">
              <a:rPr lang="en-US" sz="1800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1371600">
                <a:defRPr/>
              </a:pPr>
              <a:t>4/2/2025</a:t>
            </a:fld>
            <a:endParaRPr lang="en-US" sz="1800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1371600">
              <a:defRPr/>
            </a:pPr>
            <a:endParaRPr lang="en-US" sz="1800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1371600">
              <a:defRPr/>
            </a:pPr>
            <a:fld id="{52147238-67F0-406D-ACC4-1D25B780720C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1371600">
                <a:defRPr/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0118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881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29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21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09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16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84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0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60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10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34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55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2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67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67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0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9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3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55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78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87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58100"/>
            <a:ext cx="18288000" cy="26289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7658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" name="Rectangle 8"/>
          <p:cNvSpPr/>
          <p:nvPr/>
        </p:nvSpPr>
        <p:spPr>
          <a:xfrm>
            <a:off x="0" y="5652456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6578" y="6558252"/>
            <a:ext cx="13025022" cy="17145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8390"/>
            <a:ext cx="12801600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44400" y="9258301"/>
            <a:ext cx="5029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399" y="9258301"/>
            <a:ext cx="670560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9258301"/>
            <a:ext cx="3657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0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21" r:id="rId12"/>
  </p:sldLayoutIdLst>
  <p:txStyles>
    <p:titleStyle>
      <a:lvl1pPr marL="480060" indent="-480060" algn="r" defTabSz="13716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69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3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2296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3444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4592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85023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496503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4894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1438" indent="-274320" algn="l" defTabSz="1371600" rtl="0" eaLnBrk="1" latinLnBrk="0" hangingPunct="1">
        <a:spcBef>
          <a:spcPct val="20000"/>
        </a:spcBef>
        <a:spcAft>
          <a:spcPts val="45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7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4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1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svg"/><Relationship Id="rId11" Type="http://schemas.openxmlformats.org/officeDocument/2006/relationships/image" Target="../media/image16.png"/><Relationship Id="rId5" Type="http://schemas.openxmlformats.org/officeDocument/2006/relationships/image" Target="../media/image21.png"/><Relationship Id="rId1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48" y="414165"/>
            <a:ext cx="16464344" cy="9296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70" y="1878864"/>
            <a:ext cx="17302734" cy="12557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78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908314" y="4171392"/>
            <a:ext cx="15209837" cy="37151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12: TỔ CHỨC CÁC HOẠT ĐỘNG VẬN DỤNG SÁNG TẠO </a:t>
            </a:r>
            <a:endParaRPr lang="en-US" sz="40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8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0" y="7060311"/>
            <a:ext cx="542553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5542" y="5617560"/>
            <a:ext cx="5163218" cy="433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0" y="5475052"/>
            <a:ext cx="4777667" cy="46988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740" y="2535524"/>
            <a:ext cx="14161248" cy="1723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lnSpc>
                <a:spcPct val="115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KẾT HỢP VẬN ĐỘNG</a:t>
            </a:r>
          </a:p>
          <a:p>
            <a:pPr algn="ctr" defTabSz="1371600">
              <a:lnSpc>
                <a:spcPct val="115000"/>
              </a:lnSpc>
              <a:defRPr/>
            </a:pP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CB9C3A0-44ED-5E72-1D23-0DF55C385AD7}"/>
              </a:ext>
            </a:extLst>
          </p:cNvPr>
          <p:cNvSpPr/>
          <p:nvPr/>
        </p:nvSpPr>
        <p:spPr>
          <a:xfrm>
            <a:off x="-31317" y="9141836"/>
            <a:ext cx="18319317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ếu Em Là - Candy Ngọc Hà ♫ Nhạc Thiếu Nhi [MV 2018]">
            <a:hlinkClick r:id="" action="ppaction://media"/>
            <a:extLst>
              <a:ext uri="{FF2B5EF4-FFF2-40B4-BE49-F238E27FC236}">
                <a16:creationId xmlns:a16="http://schemas.microsoft.com/office/drawing/2014/main" id="{2B509C49-DC03-C37F-C95D-B67D6EA0B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8558371" cy="1043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66050" y="-4262912"/>
            <a:ext cx="10382250" cy="18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503559"/>
            <a:ext cx="271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5785" y="3910965"/>
            <a:ext cx="6865620" cy="686562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10150793" y="8783955"/>
            <a:ext cx="8783955" cy="16002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6851631" y="4943476"/>
            <a:ext cx="376238" cy="500063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2203430" y="7201853"/>
            <a:ext cx="278607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12848273" y="5188745"/>
            <a:ext cx="292895" cy="554831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7228820" y="7201853"/>
            <a:ext cx="390525" cy="521495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4974253" y="4359593"/>
            <a:ext cx="390525" cy="521495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70420" y="1523471"/>
            <a:ext cx="11908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– SÁNG TẠO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2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0"/>
            <a:ext cx="18288953" cy="1016127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233363" y="8722043"/>
            <a:ext cx="18733770" cy="16002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5044440" y="3245168"/>
            <a:ext cx="278607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1268" name="Freeform 4"/>
          <p:cNvSpPr/>
          <p:nvPr/>
        </p:nvSpPr>
        <p:spPr bwMode="auto">
          <a:xfrm>
            <a:off x="12390598" y="2493646"/>
            <a:ext cx="278606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Trebuchet MS"/>
            </a:endParaRPr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8389621" y="1938815"/>
            <a:ext cx="292895" cy="554831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11276" name="Group 12"/>
          <p:cNvGrpSpPr/>
          <p:nvPr/>
        </p:nvGrpSpPr>
        <p:grpSpPr bwMode="auto">
          <a:xfrm>
            <a:off x="4751070" y="6525578"/>
            <a:ext cx="390525" cy="521495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Trebuchet MS"/>
              </a:endParaRPr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11712893" y="6501766"/>
            <a:ext cx="376238" cy="500063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6100823" y="3018473"/>
            <a:ext cx="5240537" cy="110799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371600"/>
            <a:r>
              <a:rPr lang="en-US" altLang="zh-CN" sz="6600" b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F8021"/>
                  </a:outerShdw>
                </a:effectLst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Rectangles 3"/>
          <p:cNvSpPr/>
          <p:nvPr/>
        </p:nvSpPr>
        <p:spPr>
          <a:xfrm>
            <a:off x="4453891" y="4457701"/>
            <a:ext cx="854964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371600"/>
            <a:r>
              <a:rPr lang="en-US" altLang="en-GB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Vũ </a:t>
            </a:r>
            <a:r>
              <a:rPr lang="en-US" altLang="en-GB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GB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chicken dance”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797583" y="5135738"/>
            <a:ext cx="126921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tabLst>
                <a:tab pos="3357563" algn="l"/>
              </a:tabLs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điệu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liên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tưởng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41580" y="5818823"/>
            <a:ext cx="5646420" cy="4642485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36245" y="5922646"/>
            <a:ext cx="5589270" cy="46853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B35EF240-6E36-68DB-8DAA-23D7C1AC7C84}"/>
              </a:ext>
            </a:extLst>
          </p:cNvPr>
          <p:cNvSpPr txBox="1"/>
          <p:nvPr/>
        </p:nvSpPr>
        <p:spPr>
          <a:xfrm>
            <a:off x="4953000" y="7076807"/>
            <a:ext cx="92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3" name="I-II">
            <a:hlinkClick r:id="" action="ppaction://media"/>
            <a:extLst>
              <a:ext uri="{FF2B5EF4-FFF2-40B4-BE49-F238E27FC236}">
                <a16:creationId xmlns:a16="http://schemas.microsoft.com/office/drawing/2014/main" id="{97F5FE1F-72FB-BA3C-5E8B-C4AE0EBD1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5335282"/>
            <a:ext cx="967081" cy="967081"/>
          </a:xfrm>
          <a:prstGeom prst="rect">
            <a:avLst/>
          </a:pr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E7CBE06B-70F2-CA3F-1EF1-90814D1C9554}"/>
              </a:ext>
            </a:extLst>
          </p:cNvPr>
          <p:cNvSpPr/>
          <p:nvPr/>
        </p:nvSpPr>
        <p:spPr>
          <a:xfrm>
            <a:off x="4634632" y="7828890"/>
            <a:ext cx="5731056" cy="954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 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0D6A586-D4F7-0082-54A9-4F3EB0FBC33E}"/>
              </a:ext>
            </a:extLst>
          </p:cNvPr>
          <p:cNvSpPr/>
          <p:nvPr/>
        </p:nvSpPr>
        <p:spPr>
          <a:xfrm>
            <a:off x="3887978" y="9109201"/>
            <a:ext cx="12775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69">
              <a:defRPr/>
            </a:pP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Nhạc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Trương</a:t>
            </a:r>
            <a:r>
              <a:rPr lang="en-US" sz="2800" b="1" i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Quang </a:t>
            </a:r>
            <a:r>
              <a:rPr lang="en-US" sz="2800" b="1" i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Lục</a:t>
            </a:r>
            <a:endParaRPr lang="en-US" sz="2800" i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61" grpId="0" bldLvl="0" animBg="1"/>
      <p:bldP spid="7" grpId="0"/>
      <p:bldP spid="7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66050" y="-4262912"/>
            <a:ext cx="10382250" cy="18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503559"/>
            <a:ext cx="271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5785" y="3910965"/>
            <a:ext cx="6865620" cy="6865620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10150793" y="8783955"/>
            <a:ext cx="8783955" cy="16002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1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6" name="Freeform 19"/>
          <p:cNvSpPr/>
          <p:nvPr/>
        </p:nvSpPr>
        <p:spPr bwMode="auto">
          <a:xfrm rot="19620000">
            <a:off x="16851631" y="4943476"/>
            <a:ext cx="376238" cy="500063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2203430" y="7201853"/>
            <a:ext cx="278607" cy="283370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12848273" y="5188745"/>
            <a:ext cx="292895" cy="554831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7228820" y="7201853"/>
            <a:ext cx="390525" cy="521495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4974253" y="4359593"/>
            <a:ext cx="390525" cy="521495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70420" y="1523471"/>
            <a:ext cx="11908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– SÁNG TẠO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000501" y="-4000500"/>
            <a:ext cx="10286048" cy="182880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161" y="2224088"/>
            <a:ext cx="844868" cy="160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27293" y="5828348"/>
            <a:ext cx="6075998" cy="5263515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DD2B85A4-6419-0913-6B58-99AF59247A19}"/>
              </a:ext>
            </a:extLst>
          </p:cNvPr>
          <p:cNvSpPr txBox="1"/>
          <p:nvPr/>
        </p:nvSpPr>
        <p:spPr>
          <a:xfrm>
            <a:off x="3433522" y="2706182"/>
            <a:ext cx="11393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E00BDF0C-D433-DEA7-1620-308EEE006730}"/>
              </a:ext>
            </a:extLst>
          </p:cNvPr>
          <p:cNvSpPr txBox="1"/>
          <p:nvPr/>
        </p:nvSpPr>
        <p:spPr>
          <a:xfrm>
            <a:off x="6096000" y="4294585"/>
            <a:ext cx="8744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70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8288953" cy="918972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5181600" y="1359783"/>
            <a:ext cx="742854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531CF410-E796-777A-E652-CC77FC9C3A14}"/>
              </a:ext>
            </a:extLst>
          </p:cNvPr>
          <p:cNvSpPr/>
          <p:nvPr/>
        </p:nvSpPr>
        <p:spPr>
          <a:xfrm>
            <a:off x="3352800" y="3086100"/>
            <a:ext cx="5409246" cy="308657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AEF5AEA-51CC-6A8C-8DB7-0C6F9E9076FC}"/>
              </a:ext>
            </a:extLst>
          </p:cNvPr>
          <p:cNvSpPr/>
          <p:nvPr/>
        </p:nvSpPr>
        <p:spPr>
          <a:xfrm>
            <a:off x="10287000" y="3086100"/>
            <a:ext cx="5867400" cy="294846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BDBB0FF-77BD-C7CD-4851-CDF49C211142}"/>
              </a:ext>
            </a:extLst>
          </p:cNvPr>
          <p:cNvSpPr/>
          <p:nvPr/>
        </p:nvSpPr>
        <p:spPr>
          <a:xfrm>
            <a:off x="3200399" y="6583441"/>
            <a:ext cx="5561647" cy="263256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8663F6E-A5EA-8054-1CA9-7A461DDB76EC}"/>
              </a:ext>
            </a:extLst>
          </p:cNvPr>
          <p:cNvSpPr/>
          <p:nvPr/>
        </p:nvSpPr>
        <p:spPr>
          <a:xfrm>
            <a:off x="10515601" y="6583442"/>
            <a:ext cx="5867400" cy="260627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186F582-BCDF-A297-9948-0D1C3CC17F93}"/>
              </a:ext>
            </a:extLst>
          </p:cNvPr>
          <p:cNvSpPr/>
          <p:nvPr/>
        </p:nvSpPr>
        <p:spPr>
          <a:xfrm>
            <a:off x="-7803" y="9600485"/>
            <a:ext cx="18288000" cy="686515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6A4F11B-B812-607D-80AB-A6E6B0EEC973}"/>
              </a:ext>
            </a:extLst>
          </p:cNvPr>
          <p:cNvSpPr txBox="1"/>
          <p:nvPr/>
        </p:nvSpPr>
        <p:spPr>
          <a:xfrm>
            <a:off x="4572000" y="3112383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F404ADB5-54A4-AA2A-7624-56F70522F6BA}"/>
              </a:ext>
            </a:extLst>
          </p:cNvPr>
          <p:cNvSpPr txBox="1"/>
          <p:nvPr/>
        </p:nvSpPr>
        <p:spPr>
          <a:xfrm>
            <a:off x="12192000" y="3176706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1B0EAEEB-1B71-BFE8-9DCC-40A15B9224CB}"/>
              </a:ext>
            </a:extLst>
          </p:cNvPr>
          <p:cNvSpPr txBox="1"/>
          <p:nvPr/>
        </p:nvSpPr>
        <p:spPr>
          <a:xfrm>
            <a:off x="4572000" y="6787775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D4C5182-143B-2263-8B96-F1A74ACBD328}"/>
              </a:ext>
            </a:extLst>
          </p:cNvPr>
          <p:cNvSpPr txBox="1"/>
          <p:nvPr/>
        </p:nvSpPr>
        <p:spPr>
          <a:xfrm>
            <a:off x="12583254" y="6754157"/>
            <a:ext cx="17897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sng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96D4AE3-F912-E5B5-441F-756B7FE7022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1500" y="4270971"/>
            <a:ext cx="800100" cy="1040130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7DDFE38-BFDA-5AB6-AA25-54934D63769E}"/>
              </a:ext>
            </a:extLst>
          </p:cNvPr>
          <p:cNvSpPr txBox="1"/>
          <p:nvPr/>
        </p:nvSpPr>
        <p:spPr>
          <a:xfrm>
            <a:off x="5643564" y="4677693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102537F-A9AB-EB63-E1AA-DA9CF7F4A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960" y="4012806"/>
            <a:ext cx="1148863" cy="1556460"/>
          </a:xfrm>
          <a:prstGeom prst="rect">
            <a:avLst/>
          </a:prstGeom>
        </p:spPr>
      </p:pic>
      <p:sp>
        <p:nvSpPr>
          <p:cNvPr id="21" name="Nút Hành động: Trợ giúp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F4A0F01-12E0-A447-C161-50C2B80452F1}"/>
              </a:ext>
            </a:extLst>
          </p:cNvPr>
          <p:cNvSpPr/>
          <p:nvPr/>
        </p:nvSpPr>
        <p:spPr>
          <a:xfrm>
            <a:off x="6310813" y="4491394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C5FF33F7-35AA-A8E2-6622-EFF7BDD1206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88683" y="4012806"/>
            <a:ext cx="833196" cy="119526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6443800B-8C25-DD83-BB69-3A1EB09709E4}"/>
              </a:ext>
            </a:extLst>
          </p:cNvPr>
          <p:cNvSpPr txBox="1"/>
          <p:nvPr/>
        </p:nvSpPr>
        <p:spPr>
          <a:xfrm>
            <a:off x="12470133" y="4430137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Nút Hành động: Trợ giúp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BEAA3D8-FB10-20EE-AE1F-EE1A90375558}"/>
              </a:ext>
            </a:extLst>
          </p:cNvPr>
          <p:cNvSpPr/>
          <p:nvPr/>
        </p:nvSpPr>
        <p:spPr>
          <a:xfrm>
            <a:off x="13137382" y="4243838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id="{85361CED-E957-22BA-1715-DCFE22CE328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285" y="3848971"/>
            <a:ext cx="1205330" cy="1491777"/>
          </a:xfrm>
          <a:prstGeom prst="rect">
            <a:avLst/>
          </a:prstGeom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963EA254-AC88-7D07-2803-60F40BCBF3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86015" y="8083120"/>
            <a:ext cx="723980" cy="314641"/>
          </a:xfrm>
          <a:prstGeom prst="rect">
            <a:avLst/>
          </a:prstGeom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6786C241-3CAC-3E64-2BF0-EF917A87E43F}"/>
              </a:ext>
            </a:extLst>
          </p:cNvPr>
          <p:cNvSpPr txBox="1"/>
          <p:nvPr/>
        </p:nvSpPr>
        <p:spPr>
          <a:xfrm>
            <a:off x="4827183" y="7927192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Nút Hành động: Trợ giúp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51D454-6813-69D8-D60A-C7834F999288}"/>
              </a:ext>
            </a:extLst>
          </p:cNvPr>
          <p:cNvSpPr/>
          <p:nvPr/>
        </p:nvSpPr>
        <p:spPr>
          <a:xfrm>
            <a:off x="5643564" y="7720376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CAE6DFCB-5842-EE23-A995-C9A77A23B7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9186" y="7323348"/>
            <a:ext cx="1205330" cy="1491777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83CD0387-FB47-78EB-698E-59C3DEEBC49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4803" y="7323348"/>
            <a:ext cx="1205330" cy="1491777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C3B75C0D-7561-6BAF-0185-55500E5D181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0420" y="7323348"/>
            <a:ext cx="1205330" cy="1491777"/>
          </a:xfrm>
          <a:prstGeom prst="rect">
            <a:avLst/>
          </a:prstGeom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DEB4A49B-1FC0-EEBF-D677-FD9C5371A28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6037" y="7297066"/>
            <a:ext cx="1205330" cy="1491777"/>
          </a:xfrm>
          <a:prstGeom prst="rect">
            <a:avLst/>
          </a:prstGeom>
        </p:spPr>
      </p:pic>
      <p:sp>
        <p:nvSpPr>
          <p:cNvPr id="36" name="TextBox 5">
            <a:extLst>
              <a:ext uri="{FF2B5EF4-FFF2-40B4-BE49-F238E27FC236}">
                <a16:creationId xmlns:a16="http://schemas.microsoft.com/office/drawing/2014/main" id="{6F123E58-2916-F011-C9B5-61338D8BFAE5}"/>
              </a:ext>
            </a:extLst>
          </p:cNvPr>
          <p:cNvSpPr txBox="1"/>
          <p:nvPr/>
        </p:nvSpPr>
        <p:spPr>
          <a:xfrm>
            <a:off x="13188316" y="7895058"/>
            <a:ext cx="143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Nút Hành động: Trợ giúp 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BC4B82E-4F61-4DED-807E-3D560450BF4D}"/>
              </a:ext>
            </a:extLst>
          </p:cNvPr>
          <p:cNvSpPr/>
          <p:nvPr/>
        </p:nvSpPr>
        <p:spPr>
          <a:xfrm>
            <a:off x="13855565" y="7708759"/>
            <a:ext cx="800100" cy="1040130"/>
          </a:xfrm>
          <a:prstGeom prst="actionButtonHel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id="{2ED852A3-2542-00EF-726D-4B2DD225F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67846" y="7594948"/>
            <a:ext cx="800100" cy="1040130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id="{F4130407-44D2-5772-C0F9-6B560CDA657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7198" y="7469795"/>
            <a:ext cx="833196" cy="1195265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D281143-781C-3703-A878-9B04670BF489}"/>
              </a:ext>
            </a:extLst>
          </p:cNvPr>
          <p:cNvSpPr/>
          <p:nvPr/>
        </p:nvSpPr>
        <p:spPr>
          <a:xfrm>
            <a:off x="6163010" y="4270970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B4245A0-02FF-7F61-E8D8-8CD77615DF0E}"/>
              </a:ext>
            </a:extLst>
          </p:cNvPr>
          <p:cNvSpPr txBox="1"/>
          <p:nvPr/>
        </p:nvSpPr>
        <p:spPr>
          <a:xfrm>
            <a:off x="6443664" y="4586419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3BCBEC0-2D18-6D32-738F-5FE5AC4BE94E}"/>
              </a:ext>
            </a:extLst>
          </p:cNvPr>
          <p:cNvSpPr/>
          <p:nvPr/>
        </p:nvSpPr>
        <p:spPr>
          <a:xfrm>
            <a:off x="13102328" y="3957134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DDA35EE0-ED25-160E-92DD-61A6D0FB65E5}"/>
              </a:ext>
            </a:extLst>
          </p:cNvPr>
          <p:cNvSpPr txBox="1"/>
          <p:nvPr/>
        </p:nvSpPr>
        <p:spPr>
          <a:xfrm>
            <a:off x="13382982" y="4272583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41EE251-2C9F-1A64-0437-647F81297AA3}"/>
              </a:ext>
            </a:extLst>
          </p:cNvPr>
          <p:cNvSpPr/>
          <p:nvPr/>
        </p:nvSpPr>
        <p:spPr>
          <a:xfrm>
            <a:off x="5459543" y="7393310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FB13494F-A7F6-4575-7716-57D6BE94739B}"/>
              </a:ext>
            </a:extLst>
          </p:cNvPr>
          <p:cNvSpPr txBox="1"/>
          <p:nvPr/>
        </p:nvSpPr>
        <p:spPr>
          <a:xfrm>
            <a:off x="5740197" y="7708759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2E7F3942-20F4-3483-A965-10CAF51C7C7F}"/>
              </a:ext>
            </a:extLst>
          </p:cNvPr>
          <p:cNvSpPr/>
          <p:nvPr/>
        </p:nvSpPr>
        <p:spPr>
          <a:xfrm>
            <a:off x="13766330" y="7420840"/>
            <a:ext cx="1064724" cy="1646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id="{F94767D8-DF8B-B5A3-1DA6-9B2E2C83BD5B}"/>
              </a:ext>
            </a:extLst>
          </p:cNvPr>
          <p:cNvSpPr txBox="1"/>
          <p:nvPr/>
        </p:nvSpPr>
        <p:spPr>
          <a:xfrm>
            <a:off x="14046984" y="7736289"/>
            <a:ext cx="17897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801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8" grpId="0"/>
      <p:bldP spid="18" grpId="1"/>
      <p:bldP spid="23" grpId="0"/>
      <p:bldP spid="23" grpId="1"/>
      <p:bldP spid="29" grpId="0"/>
      <p:bldP spid="29" grpId="1"/>
      <p:bldP spid="36" grpId="0"/>
      <p:bldP spid="36" grpId="1"/>
      <p:bldP spid="13" grpId="0" animBg="1"/>
      <p:bldP spid="15" grpId="0"/>
      <p:bldP spid="15" grpId="1"/>
      <p:bldP spid="17" grpId="0" animBg="1"/>
      <p:bldP spid="19" grpId="0"/>
      <p:bldP spid="19" grpId="1"/>
      <p:bldP spid="26" grpId="0" animBg="1"/>
      <p:bldP spid="28" grpId="0"/>
      <p:bldP spid="28" grpId="1"/>
      <p:bldP spid="31" grpId="0" animBg="1"/>
      <p:bldP spid="48" grpId="0"/>
      <p:bldP spid="4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1000" y="-495300"/>
            <a:ext cx="17887950" cy="1038352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9EA78F7-AA0F-0463-5FD6-4C0B103B68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30200" y="3641586"/>
            <a:ext cx="4611052" cy="566451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2080288-7A65-F496-63DA-3498E0EC529A}"/>
              </a:ext>
            </a:extLst>
          </p:cNvPr>
          <p:cNvSpPr txBox="1"/>
          <p:nvPr/>
        </p:nvSpPr>
        <p:spPr>
          <a:xfrm>
            <a:off x="2819400" y="1562100"/>
            <a:ext cx="1059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E75EBD0-2143-1180-0CE8-457EEF2F3A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3972" y="4242816"/>
            <a:ext cx="946554" cy="1357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4DB4EA4-1803-32BE-68EC-909D481B0A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7563282" y="4780191"/>
            <a:ext cx="1768239" cy="434735"/>
          </a:xfrm>
          <a:prstGeom prst="rect">
            <a:avLst/>
          </a:prstGeom>
        </p:spPr>
      </p:pic>
      <p:pic>
        <p:nvPicPr>
          <p:cNvPr id="9" name="Hình ảnh 8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F4ACAFD8-18C0-23C5-A6A0-77FD336BF55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2523" y="4065888"/>
            <a:ext cx="1132690" cy="16915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10C790F-50BC-03C7-25EC-C5B2E2EBC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653" y="4113439"/>
            <a:ext cx="1205330" cy="1491777"/>
          </a:xfrm>
          <a:prstGeom prst="rect">
            <a:avLst/>
          </a:prstGeom>
        </p:spPr>
      </p:pic>
      <p:pic>
        <p:nvPicPr>
          <p:cNvPr id="12" name="Hình ảnh 11" descr="Ảnh có chứa mũi tên&#10;&#10;Mô tả được tạo tự động">
            <a:extLst>
              <a:ext uri="{FF2B5EF4-FFF2-40B4-BE49-F238E27FC236}">
                <a16:creationId xmlns:a16="http://schemas.microsoft.com/office/drawing/2014/main" id="{463544EF-8221-005C-20CD-7CFC59EA316B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50000"/>
          </a:blip>
          <a:stretch>
            <a:fillRect/>
          </a:stretch>
        </p:blipFill>
        <p:spPr>
          <a:xfrm>
            <a:off x="3044188" y="3959533"/>
            <a:ext cx="683895" cy="179959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81175ECC-2FE4-2524-5153-CAAC1820EF7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6946" y="4041492"/>
            <a:ext cx="1205330" cy="149177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1225FD6-DF6E-322D-7EBD-B13056CB99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622292" y="4708244"/>
            <a:ext cx="1768239" cy="43473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8D704827-9D6D-0B38-3BC6-0DF9A4C33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10714304" y="4732640"/>
            <a:ext cx="1768239" cy="43473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1066353-7A19-630B-D4CF-A84D57902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8600" y="-495300"/>
            <a:ext cx="17887950" cy="10383520"/>
          </a:xfrm>
          <a:prstGeom prst="rect">
            <a:avLst/>
          </a:prstGeom>
        </p:spPr>
      </p:pic>
      <p:pic>
        <p:nvPicPr>
          <p:cNvPr id="17" name="Hình ảnh 16" descr="Ảnh có chứa âm nhạc&#10;&#10;Mô tả được tạo tự động">
            <a:extLst>
              <a:ext uri="{FF2B5EF4-FFF2-40B4-BE49-F238E27FC236}">
                <a16:creationId xmlns:a16="http://schemas.microsoft.com/office/drawing/2014/main" id="{174F7D65-3A1B-F6C8-22C7-BBE8ABB1B2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1602" y="6399403"/>
            <a:ext cx="1104900" cy="876300"/>
          </a:xfrm>
          <a:prstGeom prst="rect">
            <a:avLst/>
          </a:prstGeom>
        </p:spPr>
      </p:pic>
      <p:pic>
        <p:nvPicPr>
          <p:cNvPr id="18" name="Hình ảnh 17" descr="Ảnh có chứa âm nhạc&#10;&#10;Mô tả được tạo tự động">
            <a:extLst>
              <a:ext uri="{FF2B5EF4-FFF2-40B4-BE49-F238E27FC236}">
                <a16:creationId xmlns:a16="http://schemas.microsoft.com/office/drawing/2014/main" id="{1BAFD38E-0BDB-2FAD-7095-7CD35BCCD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8868" y="6434509"/>
            <a:ext cx="1104900" cy="876300"/>
          </a:xfrm>
          <a:prstGeom prst="rect">
            <a:avLst/>
          </a:prstGeom>
        </p:spPr>
      </p:pic>
      <p:pic>
        <p:nvPicPr>
          <p:cNvPr id="19" name="Hình ảnh 18" descr="Ảnh có chứa âm nhạc&#10;&#10;Mô tả được tạo tự động">
            <a:extLst>
              <a:ext uri="{FF2B5EF4-FFF2-40B4-BE49-F238E27FC236}">
                <a16:creationId xmlns:a16="http://schemas.microsoft.com/office/drawing/2014/main" id="{E72852D9-A9FC-9F33-63CD-4A55DD6F33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4299" y="6400492"/>
            <a:ext cx="1104900" cy="876300"/>
          </a:xfrm>
          <a:prstGeom prst="rect">
            <a:avLst/>
          </a:prstGeom>
        </p:spPr>
      </p:pic>
      <p:pic>
        <p:nvPicPr>
          <p:cNvPr id="20" name="Hình ảnh 19" descr="Ảnh có chứa âm nhạc&#10;&#10;Mô tả được tạo tự động">
            <a:extLst>
              <a:ext uri="{FF2B5EF4-FFF2-40B4-BE49-F238E27FC236}">
                <a16:creationId xmlns:a16="http://schemas.microsoft.com/office/drawing/2014/main" id="{61A0272B-0618-383A-BC42-E746B78C85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01599" y="6395925"/>
            <a:ext cx="1104900" cy="876300"/>
          </a:xfrm>
          <a:prstGeom prst="rect">
            <a:avLst/>
          </a:prstGeom>
        </p:spPr>
      </p:pic>
      <p:pic>
        <p:nvPicPr>
          <p:cNvPr id="22" name="tht">
            <a:hlinkClick r:id="" action="ppaction://media"/>
            <a:extLst>
              <a:ext uri="{FF2B5EF4-FFF2-40B4-BE49-F238E27FC236}">
                <a16:creationId xmlns:a16="http://schemas.microsoft.com/office/drawing/2014/main" id="{8AA5FB0E-5047-99DD-BDF9-3EC50A286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63600" y="16326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6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21285"/>
            <a:ext cx="18164810" cy="1000506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4F0F44E-CAE1-E012-39E5-D968965C6DCD}"/>
              </a:ext>
            </a:extLst>
          </p:cNvPr>
          <p:cNvSpPr txBox="1"/>
          <p:nvPr/>
        </p:nvSpPr>
        <p:spPr>
          <a:xfrm>
            <a:off x="5181600" y="979557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ĐỌC NHẠC KẾT HỢP GÕ ĐỆM</a:t>
            </a:r>
            <a:endParaRPr lang="en-US" sz="4000" dirty="0">
              <a:solidFill>
                <a:srgbClr val="6600FF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062843F-B3BC-BB7A-A753-6B2FFFE49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2796988"/>
            <a:ext cx="10692897" cy="2362200"/>
          </a:xfrm>
          <a:prstGeom prst="rect">
            <a:avLst/>
          </a:prstGeom>
        </p:spPr>
      </p:pic>
      <p:pic>
        <p:nvPicPr>
          <p:cNvPr id="6" name="Hình ảnh 5" descr="Ảnh có chứa âm nhạc&#10;&#10;Mô tả được tạo tự động">
            <a:extLst>
              <a:ext uri="{FF2B5EF4-FFF2-40B4-BE49-F238E27FC236}">
                <a16:creationId xmlns:a16="http://schemas.microsoft.com/office/drawing/2014/main" id="{9C07F804-C301-CE17-6B6C-0E67B43CB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4914900"/>
            <a:ext cx="1104900" cy="876300"/>
          </a:xfrm>
          <a:prstGeom prst="rect">
            <a:avLst/>
          </a:prstGeom>
        </p:spPr>
      </p:pic>
      <p:pic>
        <p:nvPicPr>
          <p:cNvPr id="8" name="Hình ảnh 7" descr="Ảnh có chứa âm nhạc&#10;&#10;Mô tả được tạo tự động">
            <a:extLst>
              <a:ext uri="{FF2B5EF4-FFF2-40B4-BE49-F238E27FC236}">
                <a16:creationId xmlns:a16="http://schemas.microsoft.com/office/drawing/2014/main" id="{A6541DFE-A3F1-3BA5-934E-1097AB928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156" y="4881282"/>
            <a:ext cx="1104900" cy="876300"/>
          </a:xfrm>
          <a:prstGeom prst="rect">
            <a:avLst/>
          </a:prstGeom>
        </p:spPr>
      </p:pic>
      <p:pic>
        <p:nvPicPr>
          <p:cNvPr id="9" name="Hình ảnh 8" descr="Ảnh có chứa âm nhạc&#10;&#10;Mô tả được tạo tự động">
            <a:extLst>
              <a:ext uri="{FF2B5EF4-FFF2-40B4-BE49-F238E27FC236}">
                <a16:creationId xmlns:a16="http://schemas.microsoft.com/office/drawing/2014/main" id="{4F35DFBA-CC62-4AE4-050F-ECF8E1AF0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3162" y="4881282"/>
            <a:ext cx="1104900" cy="876300"/>
          </a:xfrm>
          <a:prstGeom prst="rect">
            <a:avLst/>
          </a:prstGeom>
        </p:spPr>
      </p:pic>
      <p:pic>
        <p:nvPicPr>
          <p:cNvPr id="10" name="Hình ảnh 9" descr="Ảnh có chứa âm nhạc&#10;&#10;Mô tả được tạo tự động">
            <a:extLst>
              <a:ext uri="{FF2B5EF4-FFF2-40B4-BE49-F238E27FC236}">
                <a16:creationId xmlns:a16="http://schemas.microsoft.com/office/drawing/2014/main" id="{E4E4BD78-B9B5-FDCA-AF5A-EC122144C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5638" y="4914900"/>
            <a:ext cx="1104900" cy="876300"/>
          </a:xfrm>
          <a:prstGeom prst="rect">
            <a:avLst/>
          </a:prstGeom>
        </p:spPr>
      </p:pic>
      <p:pic>
        <p:nvPicPr>
          <p:cNvPr id="12" name="tht">
            <a:hlinkClick r:id="" action="ppaction://media"/>
            <a:extLst>
              <a:ext uri="{FF2B5EF4-FFF2-40B4-BE49-F238E27FC236}">
                <a16:creationId xmlns:a16="http://schemas.microsoft.com/office/drawing/2014/main" id="{20096E18-82FD-C815-0AE8-E63CC2BF3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63600" y="16326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6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68542" y="6210173"/>
            <a:ext cx="4303059" cy="4114800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6719570"/>
            <a:ext cx="4935220" cy="352933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108FD15-3764-69DE-3E98-925DCFC9132D}"/>
              </a:ext>
            </a:extLst>
          </p:cNvPr>
          <p:cNvSpPr txBox="1"/>
          <p:nvPr/>
        </p:nvSpPr>
        <p:spPr>
          <a:xfrm>
            <a:off x="3616464" y="2760518"/>
            <a:ext cx="133761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bài hát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em 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cách sáng tạo của nhóm hoặc cá nhân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59979-03EE-DE74-3139-CB183C4E1C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400" y="3848100"/>
            <a:ext cx="6865620" cy="6865620"/>
          </a:xfrm>
          <a:prstGeom prst="rect">
            <a:avLst/>
          </a:prstGeom>
        </p:spPr>
      </p:pic>
      <p:grpSp>
        <p:nvGrpSpPr>
          <p:cNvPr id="6" name="Group 34">
            <a:extLst>
              <a:ext uri="{FF2B5EF4-FFF2-40B4-BE49-F238E27FC236}">
                <a16:creationId xmlns:a16="http://schemas.microsoft.com/office/drawing/2014/main" id="{48D492A7-966F-E5DF-BD78-2AAD0C682377}"/>
              </a:ext>
            </a:extLst>
          </p:cNvPr>
          <p:cNvGrpSpPr/>
          <p:nvPr/>
        </p:nvGrpSpPr>
        <p:grpSpPr bwMode="auto">
          <a:xfrm>
            <a:off x="-152400" y="9235978"/>
            <a:ext cx="18592800" cy="1085309"/>
            <a:chOff x="0" y="4105"/>
            <a:chExt cx="5511" cy="215"/>
          </a:xfrm>
        </p:grpSpPr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58780282-8284-616F-31B7-88605B41DDC8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" name="Group 38">
              <a:extLst>
                <a:ext uri="{FF2B5EF4-FFF2-40B4-BE49-F238E27FC236}">
                  <a16:creationId xmlns:a16="http://schemas.microsoft.com/office/drawing/2014/main" id="{F8C341BB-EE69-7DF6-B7F2-9895127C5C7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3" name="Freeform 39">
                <a:extLst>
                  <a:ext uri="{FF2B5EF4-FFF2-40B4-BE49-F238E27FC236}">
                    <a16:creationId xmlns:a16="http://schemas.microsoft.com/office/drawing/2014/main" id="{954075F4-DD26-A413-34A3-7FCABF70B57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40">
                <a:extLst>
                  <a:ext uri="{FF2B5EF4-FFF2-40B4-BE49-F238E27FC236}">
                    <a16:creationId xmlns:a16="http://schemas.microsoft.com/office/drawing/2014/main" id="{5405E687-47A2-E1C7-D8A7-D8D471FBE1D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41">
                <a:extLst>
                  <a:ext uri="{FF2B5EF4-FFF2-40B4-BE49-F238E27FC236}">
                    <a16:creationId xmlns:a16="http://schemas.microsoft.com/office/drawing/2014/main" id="{5F96C370-7326-A59A-7FEE-72AF8EBEF98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42">
                <a:extLst>
                  <a:ext uri="{FF2B5EF4-FFF2-40B4-BE49-F238E27FC236}">
                    <a16:creationId xmlns:a16="http://schemas.microsoft.com/office/drawing/2014/main" id="{4BECCF47-2B4E-2DDD-2474-6A6F45163EA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43">
                <a:extLst>
                  <a:ext uri="{FF2B5EF4-FFF2-40B4-BE49-F238E27FC236}">
                    <a16:creationId xmlns:a16="http://schemas.microsoft.com/office/drawing/2014/main" id="{0B0BB220-40C6-9F89-DF22-6F5250486B9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44">
                <a:extLst>
                  <a:ext uri="{FF2B5EF4-FFF2-40B4-BE49-F238E27FC236}">
                    <a16:creationId xmlns:a16="http://schemas.microsoft.com/office/drawing/2014/main" id="{EFB9B2D7-5A76-5EB4-27C3-551A489BCAF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45">
                <a:extLst>
                  <a:ext uri="{FF2B5EF4-FFF2-40B4-BE49-F238E27FC236}">
                    <a16:creationId xmlns:a16="http://schemas.microsoft.com/office/drawing/2014/main" id="{C1A1C3A5-632B-C55B-EE56-AE878528DB2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46">
                <a:extLst>
                  <a:ext uri="{FF2B5EF4-FFF2-40B4-BE49-F238E27FC236}">
                    <a16:creationId xmlns:a16="http://schemas.microsoft.com/office/drawing/2014/main" id="{F7591236-3AE9-8FF1-70B6-42CBC06CC6A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47">
                <a:extLst>
                  <a:ext uri="{FF2B5EF4-FFF2-40B4-BE49-F238E27FC236}">
                    <a16:creationId xmlns:a16="http://schemas.microsoft.com/office/drawing/2014/main" id="{ECE7D224-EA40-73E8-2CF7-5550EF4C52A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 48">
                <a:extLst>
                  <a:ext uri="{FF2B5EF4-FFF2-40B4-BE49-F238E27FC236}">
                    <a16:creationId xmlns:a16="http://schemas.microsoft.com/office/drawing/2014/main" id="{D4CCC610-CA86-9AFD-5EFB-ECE46D4F63E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 49">
                <a:extLst>
                  <a:ext uri="{FF2B5EF4-FFF2-40B4-BE49-F238E27FC236}">
                    <a16:creationId xmlns:a16="http://schemas.microsoft.com/office/drawing/2014/main" id="{9E325776-71CD-F16C-7EEA-52939C2CDED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50">
                <a:extLst>
                  <a:ext uri="{FF2B5EF4-FFF2-40B4-BE49-F238E27FC236}">
                    <a16:creationId xmlns:a16="http://schemas.microsoft.com/office/drawing/2014/main" id="{AAF3FAF9-42B2-8017-D1EB-FEB874A64457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51">
                <a:extLst>
                  <a:ext uri="{FF2B5EF4-FFF2-40B4-BE49-F238E27FC236}">
                    <a16:creationId xmlns:a16="http://schemas.microsoft.com/office/drawing/2014/main" id="{D13E4F8D-55EA-2D84-D15A-1ED7388821D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52">
                <a:extLst>
                  <a:ext uri="{FF2B5EF4-FFF2-40B4-BE49-F238E27FC236}">
                    <a16:creationId xmlns:a16="http://schemas.microsoft.com/office/drawing/2014/main" id="{A9E9424F-B8B6-C07E-5D05-55C84A93200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53">
                <a:extLst>
                  <a:ext uri="{FF2B5EF4-FFF2-40B4-BE49-F238E27FC236}">
                    <a16:creationId xmlns:a16="http://schemas.microsoft.com/office/drawing/2014/main" id="{BF9AB6C1-C2FB-FCE4-616C-0B6EDB115A4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54">
                <a:extLst>
                  <a:ext uri="{FF2B5EF4-FFF2-40B4-BE49-F238E27FC236}">
                    <a16:creationId xmlns:a16="http://schemas.microsoft.com/office/drawing/2014/main" id="{A04A9301-1EDA-7D91-8406-DC9A024BCB1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55">
                <a:extLst>
                  <a:ext uri="{FF2B5EF4-FFF2-40B4-BE49-F238E27FC236}">
                    <a16:creationId xmlns:a16="http://schemas.microsoft.com/office/drawing/2014/main" id="{12916141-C1B3-852F-5146-775927651DB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56">
                <a:extLst>
                  <a:ext uri="{FF2B5EF4-FFF2-40B4-BE49-F238E27FC236}">
                    <a16:creationId xmlns:a16="http://schemas.microsoft.com/office/drawing/2014/main" id="{B108F4F4-FCDC-09E4-5FE7-DEC57BD1CDE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57">
                <a:extLst>
                  <a:ext uri="{FF2B5EF4-FFF2-40B4-BE49-F238E27FC236}">
                    <a16:creationId xmlns:a16="http://schemas.microsoft.com/office/drawing/2014/main" id="{49F575E1-D368-C1FA-E6B7-76C4B7386B7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58">
                <a:extLst>
                  <a:ext uri="{FF2B5EF4-FFF2-40B4-BE49-F238E27FC236}">
                    <a16:creationId xmlns:a16="http://schemas.microsoft.com/office/drawing/2014/main" id="{17720C7E-1BC9-A9E8-34F7-A62A3B6DAE2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59">
                <a:extLst>
                  <a:ext uri="{FF2B5EF4-FFF2-40B4-BE49-F238E27FC236}">
                    <a16:creationId xmlns:a16="http://schemas.microsoft.com/office/drawing/2014/main" id="{1622E2F5-397B-824D-25F7-30B434E07A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60">
                <a:extLst>
                  <a:ext uri="{FF2B5EF4-FFF2-40B4-BE49-F238E27FC236}">
                    <a16:creationId xmlns:a16="http://schemas.microsoft.com/office/drawing/2014/main" id="{A0C979D8-9B55-EDB7-C7BA-550272014C5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61">
                <a:extLst>
                  <a:ext uri="{FF2B5EF4-FFF2-40B4-BE49-F238E27FC236}">
                    <a16:creationId xmlns:a16="http://schemas.microsoft.com/office/drawing/2014/main" id="{23D43447-9C72-ACBE-06EC-74CCD6A108A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62">
                <a:extLst>
                  <a:ext uri="{FF2B5EF4-FFF2-40B4-BE49-F238E27FC236}">
                    <a16:creationId xmlns:a16="http://schemas.microsoft.com/office/drawing/2014/main" id="{AEAD72B1-72E7-81C0-3B9B-2EB30F83648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63">
                <a:extLst>
                  <a:ext uri="{FF2B5EF4-FFF2-40B4-BE49-F238E27FC236}">
                    <a16:creationId xmlns:a16="http://schemas.microsoft.com/office/drawing/2014/main" id="{1F7AD84B-4300-EE4A-97C8-4BC7872266A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64">
                <a:extLst>
                  <a:ext uri="{FF2B5EF4-FFF2-40B4-BE49-F238E27FC236}">
                    <a16:creationId xmlns:a16="http://schemas.microsoft.com/office/drawing/2014/main" id="{A8E74C2C-D054-DDFC-467D-53F274E59C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65">
                <a:extLst>
                  <a:ext uri="{FF2B5EF4-FFF2-40B4-BE49-F238E27FC236}">
                    <a16:creationId xmlns:a16="http://schemas.microsoft.com/office/drawing/2014/main" id="{5F2D6912-15FB-E6ED-670D-B0CE2FCF3A1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66">
                <a:extLst>
                  <a:ext uri="{FF2B5EF4-FFF2-40B4-BE49-F238E27FC236}">
                    <a16:creationId xmlns:a16="http://schemas.microsoft.com/office/drawing/2014/main" id="{F277CBDC-1964-B4F1-D308-F3ED8C5428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67">
                <a:extLst>
                  <a:ext uri="{FF2B5EF4-FFF2-40B4-BE49-F238E27FC236}">
                    <a16:creationId xmlns:a16="http://schemas.microsoft.com/office/drawing/2014/main" id="{86078A7F-126E-62AF-8263-4BAC67BF72C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68">
                <a:extLst>
                  <a:ext uri="{FF2B5EF4-FFF2-40B4-BE49-F238E27FC236}">
                    <a16:creationId xmlns:a16="http://schemas.microsoft.com/office/drawing/2014/main" id="{077F56A9-16F4-B796-B6C7-3AF3CF02BC4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69">
                <a:extLst>
                  <a:ext uri="{FF2B5EF4-FFF2-40B4-BE49-F238E27FC236}">
                    <a16:creationId xmlns:a16="http://schemas.microsoft.com/office/drawing/2014/main" id="{6A4BC084-6254-BD16-5ADE-C31D1427ACA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70">
                <a:extLst>
                  <a:ext uri="{FF2B5EF4-FFF2-40B4-BE49-F238E27FC236}">
                    <a16:creationId xmlns:a16="http://schemas.microsoft.com/office/drawing/2014/main" id="{51E450BC-728A-0766-5C32-DC03D872DBE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71">
                <a:extLst>
                  <a:ext uri="{FF2B5EF4-FFF2-40B4-BE49-F238E27FC236}">
                    <a16:creationId xmlns:a16="http://schemas.microsoft.com/office/drawing/2014/main" id="{DF1AE564-D730-B6C4-794C-8ABF91C262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D7441E4F-87CB-32E3-54E2-46E56D771E08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0" name="Freeform 73">
                <a:extLst>
                  <a:ext uri="{FF2B5EF4-FFF2-40B4-BE49-F238E27FC236}">
                    <a16:creationId xmlns:a16="http://schemas.microsoft.com/office/drawing/2014/main" id="{FF20D58E-286D-70E6-FA4E-32B06F507A0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74">
                <a:extLst>
                  <a:ext uri="{FF2B5EF4-FFF2-40B4-BE49-F238E27FC236}">
                    <a16:creationId xmlns:a16="http://schemas.microsoft.com/office/drawing/2014/main" id="{C78A5CD3-5881-684E-2AA5-ADC0282A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75">
                <a:extLst>
                  <a:ext uri="{FF2B5EF4-FFF2-40B4-BE49-F238E27FC236}">
                    <a16:creationId xmlns:a16="http://schemas.microsoft.com/office/drawing/2014/main" id="{6B7DBEA4-7E9E-74D9-83FD-599E83CB2E4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76">
                <a:extLst>
                  <a:ext uri="{FF2B5EF4-FFF2-40B4-BE49-F238E27FC236}">
                    <a16:creationId xmlns:a16="http://schemas.microsoft.com/office/drawing/2014/main" id="{A2A2C197-E2EB-9DCE-A75E-CA59230BDA7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Freeform 77">
                <a:extLst>
                  <a:ext uri="{FF2B5EF4-FFF2-40B4-BE49-F238E27FC236}">
                    <a16:creationId xmlns:a16="http://schemas.microsoft.com/office/drawing/2014/main" id="{25E0AA01-F9F4-FADF-318F-7D799B7AE7E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78">
                <a:extLst>
                  <a:ext uri="{FF2B5EF4-FFF2-40B4-BE49-F238E27FC236}">
                    <a16:creationId xmlns:a16="http://schemas.microsoft.com/office/drawing/2014/main" id="{FCE63A68-E427-2786-448B-2CF51CC1986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79">
                <a:extLst>
                  <a:ext uri="{FF2B5EF4-FFF2-40B4-BE49-F238E27FC236}">
                    <a16:creationId xmlns:a16="http://schemas.microsoft.com/office/drawing/2014/main" id="{BA8C0016-435F-2629-1AFB-0A0C3BBB210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80">
                <a:extLst>
                  <a:ext uri="{FF2B5EF4-FFF2-40B4-BE49-F238E27FC236}">
                    <a16:creationId xmlns:a16="http://schemas.microsoft.com/office/drawing/2014/main" id="{04C96883-7EE5-A3EB-F6FF-22491FE44F0B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Freeform 81">
                <a:extLst>
                  <a:ext uri="{FF2B5EF4-FFF2-40B4-BE49-F238E27FC236}">
                    <a16:creationId xmlns:a16="http://schemas.microsoft.com/office/drawing/2014/main" id="{0971005A-AF74-C27A-3617-CBF287C6675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14862115-ECEB-6B46-54E8-884A2F1C43E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83">
                <a:extLst>
                  <a:ext uri="{FF2B5EF4-FFF2-40B4-BE49-F238E27FC236}">
                    <a16:creationId xmlns:a16="http://schemas.microsoft.com/office/drawing/2014/main" id="{7FEFA8F1-8053-573E-0137-731ABF39A10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84">
                <a:extLst>
                  <a:ext uri="{FF2B5EF4-FFF2-40B4-BE49-F238E27FC236}">
                    <a16:creationId xmlns:a16="http://schemas.microsoft.com/office/drawing/2014/main" id="{84737835-09AC-704D-73FA-7BAEC16A62C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106A44D4-5F81-E44E-38DA-3A86BDD37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Freeform 86">
                <a:extLst>
                  <a:ext uri="{FF2B5EF4-FFF2-40B4-BE49-F238E27FC236}">
                    <a16:creationId xmlns:a16="http://schemas.microsoft.com/office/drawing/2014/main" id="{C62DE14D-6A61-8B25-D4E7-90AF36E1003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87">
                <a:extLst>
                  <a:ext uri="{FF2B5EF4-FFF2-40B4-BE49-F238E27FC236}">
                    <a16:creationId xmlns:a16="http://schemas.microsoft.com/office/drawing/2014/main" id="{E182D1F6-67FD-E910-F5F4-7DB9F8D444E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88">
                <a:extLst>
                  <a:ext uri="{FF2B5EF4-FFF2-40B4-BE49-F238E27FC236}">
                    <a16:creationId xmlns:a16="http://schemas.microsoft.com/office/drawing/2014/main" id="{6185657E-F7C5-1312-AD0F-51DB9DF8B84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89">
                <a:extLst>
                  <a:ext uri="{FF2B5EF4-FFF2-40B4-BE49-F238E27FC236}">
                    <a16:creationId xmlns:a16="http://schemas.microsoft.com/office/drawing/2014/main" id="{FF0EEE0D-E0E0-62F4-ED83-18DEDFC2F84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90">
                <a:extLst>
                  <a:ext uri="{FF2B5EF4-FFF2-40B4-BE49-F238E27FC236}">
                    <a16:creationId xmlns:a16="http://schemas.microsoft.com/office/drawing/2014/main" id="{B1DD8364-38A9-058A-B2D3-23F862851EE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Freeform 91">
                <a:extLst>
                  <a:ext uri="{FF2B5EF4-FFF2-40B4-BE49-F238E27FC236}">
                    <a16:creationId xmlns:a16="http://schemas.microsoft.com/office/drawing/2014/main" id="{F236E701-1450-56CB-996D-D196939DA92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" name="Freeform 92">
                <a:extLst>
                  <a:ext uri="{FF2B5EF4-FFF2-40B4-BE49-F238E27FC236}">
                    <a16:creationId xmlns:a16="http://schemas.microsoft.com/office/drawing/2014/main" id="{278E52ED-F704-964A-209E-62D53801D24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" name="Freeform 93">
                <a:extLst>
                  <a:ext uri="{FF2B5EF4-FFF2-40B4-BE49-F238E27FC236}">
                    <a16:creationId xmlns:a16="http://schemas.microsoft.com/office/drawing/2014/main" id="{9F36A283-1EB7-D6AB-5094-9C7F3239AE4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94">
                <a:extLst>
                  <a:ext uri="{FF2B5EF4-FFF2-40B4-BE49-F238E27FC236}">
                    <a16:creationId xmlns:a16="http://schemas.microsoft.com/office/drawing/2014/main" id="{03F7F975-EFB1-A02D-3A11-29FAD93A11A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95">
                <a:extLst>
                  <a:ext uri="{FF2B5EF4-FFF2-40B4-BE49-F238E27FC236}">
                    <a16:creationId xmlns:a16="http://schemas.microsoft.com/office/drawing/2014/main" id="{7DC99C38-3984-F0BB-B909-286234748AB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96">
                <a:extLst>
                  <a:ext uri="{FF2B5EF4-FFF2-40B4-BE49-F238E27FC236}">
                    <a16:creationId xmlns:a16="http://schemas.microsoft.com/office/drawing/2014/main" id="{11D8977D-89CA-FBAF-E80E-B0A31D8148FA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97">
                <a:extLst>
                  <a:ext uri="{FF2B5EF4-FFF2-40B4-BE49-F238E27FC236}">
                    <a16:creationId xmlns:a16="http://schemas.microsoft.com/office/drawing/2014/main" id="{2FCE8319-03CC-4DE7-60DC-274AD1B113B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98">
                <a:extLst>
                  <a:ext uri="{FF2B5EF4-FFF2-40B4-BE49-F238E27FC236}">
                    <a16:creationId xmlns:a16="http://schemas.microsoft.com/office/drawing/2014/main" id="{CE766936-FC84-86E9-125E-65C42DD2C8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99">
                <a:extLst>
                  <a:ext uri="{FF2B5EF4-FFF2-40B4-BE49-F238E27FC236}">
                    <a16:creationId xmlns:a16="http://schemas.microsoft.com/office/drawing/2014/main" id="{BDF18E06-40DE-FC10-159D-955137091CB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100">
                <a:extLst>
                  <a:ext uri="{FF2B5EF4-FFF2-40B4-BE49-F238E27FC236}">
                    <a16:creationId xmlns:a16="http://schemas.microsoft.com/office/drawing/2014/main" id="{32EB866C-B48F-62E0-8350-D92F3456535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101">
                <a:extLst>
                  <a:ext uri="{FF2B5EF4-FFF2-40B4-BE49-F238E27FC236}">
                    <a16:creationId xmlns:a16="http://schemas.microsoft.com/office/drawing/2014/main" id="{E99A0894-2D88-9FA5-19FA-485A9C94CAF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102">
                <a:extLst>
                  <a:ext uri="{FF2B5EF4-FFF2-40B4-BE49-F238E27FC236}">
                    <a16:creationId xmlns:a16="http://schemas.microsoft.com/office/drawing/2014/main" id="{4D5501FD-9A74-F9F0-83A0-5609A1FA8F2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103">
                <a:extLst>
                  <a:ext uri="{FF2B5EF4-FFF2-40B4-BE49-F238E27FC236}">
                    <a16:creationId xmlns:a16="http://schemas.microsoft.com/office/drawing/2014/main" id="{0153EAA3-8774-EEB7-CE56-19CE0C28E43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104">
                <a:extLst>
                  <a:ext uri="{FF2B5EF4-FFF2-40B4-BE49-F238E27FC236}">
                    <a16:creationId xmlns:a16="http://schemas.microsoft.com/office/drawing/2014/main" id="{99FC717F-C261-4E91-F331-4E2974AB751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105">
                <a:extLst>
                  <a:ext uri="{FF2B5EF4-FFF2-40B4-BE49-F238E27FC236}">
                    <a16:creationId xmlns:a16="http://schemas.microsoft.com/office/drawing/2014/main" id="{037A83EB-F869-71D9-1749-5224CE370E2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F34E0110-6D6D-B7E9-A09D-3B591B76E5A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DD252586-687B-E2F6-9866-B58407345C8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3B1C4FB9-D349-3470-FCED-33BDD626F9F4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D35A4813-CB22-4C8C-7702-56E137CAC87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00D40FA0-593D-0596-93F1-6FDBD9D4819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916BAF3D-C17B-FD90-7E7F-9965E54EBF9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772EF3D9-2D79-1886-5AE3-6A219F6DC70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194C59AF-74D3-1065-7354-CCFBFA54CD8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DA0D6AF1-8B44-4336-D682-5179EBF85FC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8103A4BB-4990-7383-9AEB-68266AEED16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6B8218E3-9005-B0F6-1B5C-986DF76704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784FDCAB-031E-C856-16BF-22FBF91C66F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CDA943F2-8376-4FBE-E4FC-178D25CB94F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65162E12-2106-47A3-636B-370E97C0A89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D316DD0E-A6F0-59AA-E839-29DA558EE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9DE610D3-AB4A-A363-4C84-F2FCCD35216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CCFA1B30-2A75-EB5F-1F8F-DD40C60321B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8510197E-C0F4-65B8-4928-066DB19A435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124">
                <a:extLst>
                  <a:ext uri="{FF2B5EF4-FFF2-40B4-BE49-F238E27FC236}">
                    <a16:creationId xmlns:a16="http://schemas.microsoft.com/office/drawing/2014/main" id="{1CBF12F2-B891-6AA5-531C-7D10E798A12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125">
                <a:extLst>
                  <a:ext uri="{FF2B5EF4-FFF2-40B4-BE49-F238E27FC236}">
                    <a16:creationId xmlns:a16="http://schemas.microsoft.com/office/drawing/2014/main" id="{516734B8-3289-60A2-573B-3D467019CAE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126">
                <a:extLst>
                  <a:ext uri="{FF2B5EF4-FFF2-40B4-BE49-F238E27FC236}">
                    <a16:creationId xmlns:a16="http://schemas.microsoft.com/office/drawing/2014/main" id="{37DC2A6C-62A6-E779-8858-81C1C3EF395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127">
                <a:extLst>
                  <a:ext uri="{FF2B5EF4-FFF2-40B4-BE49-F238E27FC236}">
                    <a16:creationId xmlns:a16="http://schemas.microsoft.com/office/drawing/2014/main" id="{F6E8414B-8115-57B8-E681-BD5F28122E9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128">
                <a:extLst>
                  <a:ext uri="{FF2B5EF4-FFF2-40B4-BE49-F238E27FC236}">
                    <a16:creationId xmlns:a16="http://schemas.microsoft.com/office/drawing/2014/main" id="{08A978F3-D356-B578-3CA7-921C45378E2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129">
                <a:extLst>
                  <a:ext uri="{FF2B5EF4-FFF2-40B4-BE49-F238E27FC236}">
                    <a16:creationId xmlns:a16="http://schemas.microsoft.com/office/drawing/2014/main" id="{24885CA5-3930-A053-4B2C-A2F644C8C08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130">
                <a:extLst>
                  <a:ext uri="{FF2B5EF4-FFF2-40B4-BE49-F238E27FC236}">
                    <a16:creationId xmlns:a16="http://schemas.microsoft.com/office/drawing/2014/main" id="{401BDA8F-D330-126E-D941-81D5AEA36D8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131">
                <a:extLst>
                  <a:ext uri="{FF2B5EF4-FFF2-40B4-BE49-F238E27FC236}">
                    <a16:creationId xmlns:a16="http://schemas.microsoft.com/office/drawing/2014/main" id="{402A85AB-187A-B3D9-9303-19D3C01A3BE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132">
                <a:extLst>
                  <a:ext uri="{FF2B5EF4-FFF2-40B4-BE49-F238E27FC236}">
                    <a16:creationId xmlns:a16="http://schemas.microsoft.com/office/drawing/2014/main" id="{0C67892F-D676-4E31-9AD1-BFBEB5E9C28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133">
                <a:extLst>
                  <a:ext uri="{FF2B5EF4-FFF2-40B4-BE49-F238E27FC236}">
                    <a16:creationId xmlns:a16="http://schemas.microsoft.com/office/drawing/2014/main" id="{EE85B593-2BAF-FFCC-023A-65F9E2ACFA5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134">
                <a:extLst>
                  <a:ext uri="{FF2B5EF4-FFF2-40B4-BE49-F238E27FC236}">
                    <a16:creationId xmlns:a16="http://schemas.microsoft.com/office/drawing/2014/main" id="{43EDB170-9C44-06D2-9393-AC14F0ED9BE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135">
                <a:extLst>
                  <a:ext uri="{FF2B5EF4-FFF2-40B4-BE49-F238E27FC236}">
                    <a16:creationId xmlns:a16="http://schemas.microsoft.com/office/drawing/2014/main" id="{DA9E26FD-D23B-C149-8730-F8C8E0AD761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136">
                <a:extLst>
                  <a:ext uri="{FF2B5EF4-FFF2-40B4-BE49-F238E27FC236}">
                    <a16:creationId xmlns:a16="http://schemas.microsoft.com/office/drawing/2014/main" id="{8ABFBB8A-165B-199C-8209-B1CF6CDA59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137">
                <a:extLst>
                  <a:ext uri="{FF2B5EF4-FFF2-40B4-BE49-F238E27FC236}">
                    <a16:creationId xmlns:a16="http://schemas.microsoft.com/office/drawing/2014/main" id="{2D7E6723-60DC-D1CF-40C5-3AE1FCEF472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138">
                <a:extLst>
                  <a:ext uri="{FF2B5EF4-FFF2-40B4-BE49-F238E27FC236}">
                    <a16:creationId xmlns:a16="http://schemas.microsoft.com/office/drawing/2014/main" id="{F7ADC5E6-E3F3-2E4B-7EB9-D9EECC39B07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139">
                <a:extLst>
                  <a:ext uri="{FF2B5EF4-FFF2-40B4-BE49-F238E27FC236}">
                    <a16:creationId xmlns:a16="http://schemas.microsoft.com/office/drawing/2014/main" id="{2AF3FC2C-065F-308F-37A9-0D83B3508AE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CF3EB235-E40C-F85E-EB06-9A50EB1A78BB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A5AFE8D7-4213-2AED-C44C-05726F7CDE6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BA989CC0-C364-E6DA-43C2-50229F9469B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2C44420B-07E6-A59B-545A-3A1A85F504C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464A274F-8158-B713-C8FA-7FEA76DA51A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0327DA34-7758-C3C4-53CE-6F8A6905766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902AABDE-5667-7EF3-BB8F-DB085F4C15D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372C47EE-4A9F-0818-57A1-19EB208CF8C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0313A3D1-847A-783D-B152-3F7B8B27E3C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A20D59F2-4420-D47B-661D-92FD79D9CA1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18512912-784C-147B-FAF3-349BE8811AF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E68CDF52-2D25-2A0E-7F7F-6C24E55F25C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75F40438-4DB5-839F-8B01-2BFB517AD90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738DCE6C-F9E6-9828-D5CE-5894CF25067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1BA2C5D3-0142-9228-682F-538EFDEBA30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86077FAC-4CBA-E6CB-942A-92FAC0589079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4E2AA2C0-E7FF-1CE3-8F44-727FD26A89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B0762003-0414-68BE-A800-FA0FB1F1713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628800E8-23A9-B525-ED8C-D212D056AD3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6AC4475E-EEEE-790A-358D-295C4CA06E2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1AFC9DB7-8EBD-9336-8318-4BF72FE2B33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A714F936-E8AC-5110-465F-FD10D2B7400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AF9B3933-3BE8-677A-E1E3-FB8417493C2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03996BFA-3E04-2E35-A86D-0775CDC5382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B183D2B6-990D-638A-09CA-2142D9E8E4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10D45245-CDA6-79AC-0050-977FCFA5C07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51A57CC2-4FEA-B8E6-86CF-A0172868734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2ACA651F-0BD1-DC64-5DEE-04268553FA7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8BB17C71-987A-3C8F-7CF8-116AFD9C285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CA6449F1-7D66-D82D-CF6B-C1658501EBF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992846D2-4F49-3969-1515-2FBF89C170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471913A8-E863-E429-B110-DD001271B61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9281D554-F42E-6A7C-D5B8-FA70C121D49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B0B37C6B-D581-F5E2-4945-89628FCB10F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169</Words>
  <Application>Microsoft Office PowerPoint</Application>
  <PresentationFormat>Custom</PresentationFormat>
  <Paragraphs>40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Times New Roman</vt:lpstr>
      <vt:lpstr>Arial</vt:lpstr>
      <vt:lpstr>Trebuchet MS</vt:lpstr>
      <vt:lpstr>Georgia</vt:lpstr>
      <vt:lpstr>Calibri</vt:lpstr>
      <vt:lpstr>Calibri Light</vt:lpstr>
      <vt:lpstr>Office Theme</vt:lpstr>
      <vt:lpstr>1_Default Design</vt:lpstr>
      <vt:lpstr>Slipstream</vt:lpstr>
      <vt:lpstr>3_Default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Pham Dung</cp:lastModifiedBy>
  <cp:revision>36</cp:revision>
  <dcterms:created xsi:type="dcterms:W3CDTF">2006-08-16T00:00:00Z</dcterms:created>
  <dcterms:modified xsi:type="dcterms:W3CDTF">2025-04-02T14:17:30Z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DDCFC3464FD94F34A5B4757B446ED13B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2022-03-21T07:32:19Z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f6ebd325-5bba-4641-86ae-e243d565247a</vt:lpwstr>
  </property>
  <property fmtid="{D5CDD505-2E9C-101B-9397-08002B2CF9AE}" pid="10" name="MSIP_Label_defa4170-0d19-0005-0004-bc88714345d2_ContentBits">
    <vt:lpwstr>0</vt:lpwstr>
  </property>
</Properties>
</file>