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2" r:id="rId2"/>
  </p:sldMasterIdLst>
  <p:notesMasterIdLst>
    <p:notesMasterId r:id="rId19"/>
  </p:notesMasterIdLst>
  <p:sldIdLst>
    <p:sldId id="381" r:id="rId3"/>
    <p:sldId id="377" r:id="rId4"/>
    <p:sldId id="410" r:id="rId5"/>
    <p:sldId id="398" r:id="rId6"/>
    <p:sldId id="412" r:id="rId7"/>
    <p:sldId id="413" r:id="rId8"/>
    <p:sldId id="414" r:id="rId9"/>
    <p:sldId id="415" r:id="rId10"/>
    <p:sldId id="408" r:id="rId11"/>
    <p:sldId id="400" r:id="rId12"/>
    <p:sldId id="416" r:id="rId13"/>
    <p:sldId id="417" r:id="rId14"/>
    <p:sldId id="419" r:id="rId15"/>
    <p:sldId id="420" r:id="rId16"/>
    <p:sldId id="421" r:id="rId17"/>
    <p:sldId id="41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4660"/>
  </p:normalViewPr>
  <p:slideViewPr>
    <p:cSldViewPr snapToGrid="0">
      <p:cViewPr varScale="1">
        <p:scale>
          <a:sx n="82" d="100"/>
          <a:sy n="82" d="100"/>
        </p:scale>
        <p:origin x="638" y="91"/>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2B3CE-4B46-473B-9C95-D0D84A13758B}" type="datetimeFigureOut">
              <a:rPr lang="en-US" smtClean="0"/>
              <a:t>4/2/2025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0ACEFB-C7C0-4BEC-BCFF-0419A0FF987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35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900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80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803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9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9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9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5DF482EC-926D-4C5A-9790-48C7BDC6D9F0}" type="datetimeFigureOut">
              <a:rPr lang="en-US" smtClean="0">
                <a:solidFill>
                  <a:prstClr val="black">
                    <a:tint val="75000"/>
                  </a:prstClr>
                </a:solidFill>
              </a:rPr>
              <a:t>4/2/2025</a:t>
            </a:fld>
            <a:endParaRPr lang="en-US">
              <a:solidFill>
                <a:prstClr val="black">
                  <a:tint val="75000"/>
                </a:prstClr>
              </a:solidFill>
            </a:endParaRPr>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solidFill>
                <a:prstClr val="black">
                  <a:tint val="75000"/>
                </a:prstClr>
              </a:solidFill>
            </a:endParaRPr>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24B8B373-8D77-4B1D-89C4-87E4A3F9FEF4}"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7.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13.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79899" y="276110"/>
            <a:ext cx="10976229" cy="6197918"/>
          </a:xfrm>
          <a:prstGeom prst="rect">
            <a:avLst/>
          </a:prstGeom>
        </p:spPr>
      </p:pic>
      <p:sp>
        <p:nvSpPr>
          <p:cNvPr id="5" name="TextBox 5"/>
          <p:cNvSpPr txBox="1"/>
          <p:nvPr/>
        </p:nvSpPr>
        <p:spPr>
          <a:xfrm>
            <a:off x="599313" y="1252576"/>
            <a:ext cx="11535156" cy="867930"/>
          </a:xfrm>
          <a:prstGeom prst="rect">
            <a:avLst/>
          </a:prstGeom>
          <a:noFill/>
        </p:spPr>
        <p:txBody>
          <a:bodyPr wrap="square" rtlCol="0">
            <a:spAutoFit/>
            <a:scene3d>
              <a:camera prst="orthographicFront"/>
              <a:lightRig rig="threePt" dir="t"/>
            </a:scene3d>
          </a:bodyPr>
          <a:lstStyle/>
          <a:p>
            <a:pPr algn="ctr"/>
            <a:r>
              <a:rPr lang="en-US" sz="2520" b="1" dirty="0">
                <a:effectLst>
                  <a:outerShdw blurRad="38100" dist="19050" dir="2700000" algn="tl" rotWithShape="0">
                    <a:schemeClr val="dk1">
                      <a:alpha val="40000"/>
                    </a:schemeClr>
                  </a:outerShdw>
                </a:effectLst>
                <a:cs typeface="Times New Roman" panose="02020603050405020304" pitchFamily="18" charset="0"/>
              </a:rPr>
              <a:t>UBND QUẬN DƯƠNG KINH</a:t>
            </a:r>
          </a:p>
          <a:p>
            <a:pPr algn="ctr"/>
            <a:r>
              <a:rPr lang="en-US" sz="2520" b="1" u="sng" dirty="0">
                <a:effectLst>
                  <a:outerShdw blurRad="38100" dist="19050" dir="2700000" algn="tl" rotWithShape="0">
                    <a:schemeClr val="dk1">
                      <a:alpha val="40000"/>
                    </a:schemeClr>
                  </a:outerShdw>
                </a:effectLst>
                <a:cs typeface="Times New Roman" panose="02020603050405020304" pitchFamily="18" charset="0"/>
              </a:rPr>
              <a:t>TRƯỜNG TIỂU HỌC ANH DŨNG </a:t>
            </a:r>
          </a:p>
        </p:txBody>
      </p:sp>
      <p:sp>
        <p:nvSpPr>
          <p:cNvPr id="7" name="TextBox 5"/>
          <p:cNvSpPr txBox="1"/>
          <p:nvPr/>
        </p:nvSpPr>
        <p:spPr>
          <a:xfrm>
            <a:off x="1272210" y="2780928"/>
            <a:ext cx="10139891" cy="2917915"/>
          </a:xfrm>
          <a:prstGeom prst="rect">
            <a:avLst/>
          </a:prstGeom>
          <a:noFill/>
        </p:spPr>
        <p:txBody>
          <a:bodyPr wrap="square" rtlCol="0">
            <a:spAutoFit/>
            <a:scene3d>
              <a:camera prst="orthographicFront"/>
              <a:lightRig rig="threePt" dir="t"/>
            </a:scene3d>
          </a:bodyPr>
          <a:lstStyle/>
          <a:p>
            <a:pPr algn="ctr"/>
            <a:r>
              <a:rPr lang="en-US" sz="252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ÂM NHẠC </a:t>
            </a:r>
          </a:p>
          <a:p>
            <a:pPr algn="ctr"/>
            <a:endParaRPr lang="en-US" sz="252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2667"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 15: </a:t>
            </a:r>
            <a:r>
              <a:rPr lang="en-US" sz="2667"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THƯỜNG THỨC ÂM NHẠC </a:t>
            </a:r>
          </a:p>
          <a:p>
            <a:pPr algn="ctr"/>
            <a:r>
              <a:rPr lang="en-US" sz="2667"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 CHUYỆN PITO VÀ CHÓ SÓI  </a:t>
            </a:r>
            <a:endParaRPr lang="en-US" sz="2667" b="1" dirty="0">
              <a:solidFill>
                <a:srgbClr val="FF0000"/>
              </a:solidFill>
              <a:latin typeface="Times New Roman" panose="02020603050405020304" pitchFamily="18" charset="0"/>
              <a:cs typeface="Times New Roman" panose="02020603050405020304" pitchFamily="18" charset="0"/>
            </a:endParaRPr>
          </a:p>
          <a:p>
            <a:pPr algn="ctr"/>
            <a:endParaRPr lang="en-US" sz="2667" b="1" dirty="0">
              <a:solidFill>
                <a:srgbClr val="FF0000"/>
              </a:solidFill>
              <a:latin typeface="Times New Roman" panose="02020603050405020304" pitchFamily="18" charset="0"/>
              <a:cs typeface="Times New Roman" panose="02020603050405020304" pitchFamily="18" charset="0"/>
            </a:endParaRPr>
          </a:p>
          <a:p>
            <a:pPr eaLnBrk="1" hangingPunct="1"/>
            <a:r>
              <a:rPr lang="en-US" sz="2800" b="1" i="1" dirty="0">
                <a:solidFill>
                  <a:srgbClr val="FF0000"/>
                </a:solidFill>
                <a:latin typeface="Times New Roman" panose="02020603050405020304" pitchFamily="18" charset="0"/>
                <a:cs typeface="Times New Roman" panose="02020603050405020304" pitchFamily="18" charset="0"/>
              </a:rPr>
              <a:t>      </a:t>
            </a:r>
            <a:endParaRPr lang="en-US" sz="2520" b="1" dirty="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en-US" sz="2520" b="1" dirty="0">
              <a:solidFill>
                <a:schemeClr val="accent1">
                  <a:lumMod val="75000"/>
                </a:schemeClr>
              </a:solidFill>
              <a:effectLst>
                <a:outerShdw blurRad="38100" dist="19050" dir="2700000" algn="tl" rotWithShape="0">
                  <a:schemeClr val="dk1">
                    <a:alpha val="40000"/>
                  </a:schemeClr>
                </a:outerShdw>
              </a:effectLst>
              <a:cs typeface="Times New Roman" panose="02020603050405020304" pitchFamily="18" charset="0"/>
            </a:endParaRPr>
          </a:p>
        </p:txBody>
      </p:sp>
      <p:pic>
        <p:nvPicPr>
          <p:cNvPr id="9" name="Content Placeholder 5" descr="C:\Users\Administrator\Desktop\hinh nen dep pp\HIH NG NGHEP BAI G\z2577138619550_26fc373cf1c0551cf8f2d8fdf957b0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13" y="4706874"/>
            <a:ext cx="3617024" cy="18356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8203695" y="3745040"/>
            <a:ext cx="3442145" cy="28872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9690" y="0"/>
            <a:ext cx="12251690" cy="6953956"/>
          </a:xfrm>
          <a:prstGeom prst="rect">
            <a:avLst/>
          </a:prstGeom>
        </p:spPr>
      </p:pic>
      <p:sp>
        <p:nvSpPr>
          <p:cNvPr id="6" name="TextBox 5"/>
          <p:cNvSpPr txBox="1"/>
          <p:nvPr/>
        </p:nvSpPr>
        <p:spPr>
          <a:xfrm>
            <a:off x="838200" y="3121994"/>
            <a:ext cx="105156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Nêu cảm nhận của em sau khi nghe trích đoạn câu chuyện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âm nhạc </a:t>
            </a:r>
            <a:r>
              <a:rPr kumimoji="0" lang="vi-VN" sz="2400" b="1" i="0" u="none" strike="noStrike" kern="1200" cap="none" spc="0" normalizeH="0" baseline="0" noProof="0" dirty="0" err="1">
                <a:ln>
                  <a:noFill/>
                </a:ln>
                <a:solidFill>
                  <a:srgbClr val="44546A"/>
                </a:solidFill>
                <a:effectLst/>
                <a:uLnTx/>
                <a:uFillTx/>
                <a:latin typeface="Times New Roman" panose="02020603050405020304" pitchFamily="18" charset="0"/>
                <a:ea typeface="+mn-ea"/>
                <a:cs typeface="Times New Roman" panose="02020603050405020304" pitchFamily="18" charset="0"/>
              </a:rPr>
              <a:t>Pi</a:t>
            </a:r>
            <a:r>
              <a:rPr kumimoji="0" lang="vi-VN" sz="24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-tơ và chó sói.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-Tại sao biết hành động trèo lên cây là nguy hiểm mà </a:t>
            </a:r>
            <a:r>
              <a:rPr kumimoji="0" lang="vi-VN" sz="2400" b="1" i="0" u="none" strike="noStrike" kern="1200" cap="none" spc="0" normalizeH="0" baseline="0" noProof="0" dirty="0" err="1">
                <a:ln>
                  <a:noFill/>
                </a:ln>
                <a:solidFill>
                  <a:srgbClr val="44546A"/>
                </a:solidFill>
                <a:effectLst/>
                <a:uLnTx/>
                <a:uFillTx/>
                <a:latin typeface="Times New Roman" panose="02020603050405020304" pitchFamily="18" charset="0"/>
                <a:ea typeface="+mn-ea"/>
                <a:cs typeface="Times New Roman" panose="02020603050405020304" pitchFamily="18" charset="0"/>
              </a:rPr>
              <a:t>Pi</a:t>
            </a:r>
            <a:r>
              <a:rPr kumimoji="0" lang="vi-VN" sz="24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-tơ vẫn thực hiện?</a:t>
            </a:r>
            <a:endParaRPr kumimoji="0" lang="en-US" sz="24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endParaRPr>
          </a:p>
        </p:txBody>
      </p:sp>
      <p:pic>
        <p:nvPicPr>
          <p:cNvPr id="5" name="Picture 9">
            <a:extLst>
              <a:ext uri="{FF2B5EF4-FFF2-40B4-BE49-F238E27FC236}">
                <a16:creationId xmlns:a16="http://schemas.microsoft.com/office/drawing/2014/main" id="{02D9FC31-B3A7-F112-1206-BED30FB6E640}"/>
              </a:ext>
            </a:extLst>
          </p:cNvPr>
          <p:cNvPicPr>
            <a:picLocks noChangeAspect="1"/>
          </p:cNvPicPr>
          <p:nvPr/>
        </p:nvPicPr>
        <p:blipFill>
          <a:blip r:embed="rId3">
            <a:clrChange>
              <a:clrFrom>
                <a:srgbClr val="000000">
                  <a:alpha val="100000"/>
                </a:srgbClr>
              </a:clrFrom>
              <a:clrTo>
                <a:srgbClr val="000000">
                  <a:alpha val="100000"/>
                  <a:alpha val="0"/>
                </a:srgbClr>
              </a:clrTo>
            </a:clrChange>
          </a:blip>
          <a:stretch>
            <a:fillRect/>
          </a:stretch>
        </p:blipFill>
        <p:spPr>
          <a:xfrm>
            <a:off x="982767" y="1836962"/>
            <a:ext cx="1445260" cy="444500"/>
          </a:xfrm>
          <a:prstGeom prst="rect">
            <a:avLst/>
          </a:prstGeom>
        </p:spPr>
      </p:pic>
      <p:pic>
        <p:nvPicPr>
          <p:cNvPr id="7" name="Picture 9">
            <a:extLst>
              <a:ext uri="{FF2B5EF4-FFF2-40B4-BE49-F238E27FC236}">
                <a16:creationId xmlns:a16="http://schemas.microsoft.com/office/drawing/2014/main" id="{DD3727AC-B2A1-BBE0-7B61-26AE835419A9}"/>
              </a:ext>
            </a:extLst>
          </p:cNvPr>
          <p:cNvPicPr>
            <a:picLocks noChangeAspect="1"/>
          </p:cNvPicPr>
          <p:nvPr/>
        </p:nvPicPr>
        <p:blipFill>
          <a:blip r:embed="rId3">
            <a:clrChange>
              <a:clrFrom>
                <a:srgbClr val="000000">
                  <a:alpha val="100000"/>
                </a:srgbClr>
              </a:clrFrom>
              <a:clrTo>
                <a:srgbClr val="000000">
                  <a:alpha val="100000"/>
                  <a:alpha val="0"/>
                </a:srgbClr>
              </a:clrTo>
            </a:clrChange>
          </a:blip>
          <a:stretch>
            <a:fillRect/>
          </a:stretch>
        </p:blipFill>
        <p:spPr>
          <a:xfrm>
            <a:off x="5343525" y="1392462"/>
            <a:ext cx="1445260" cy="444500"/>
          </a:xfrm>
          <a:prstGeom prst="rect">
            <a:avLst/>
          </a:prstGeom>
        </p:spPr>
      </p:pic>
      <p:pic>
        <p:nvPicPr>
          <p:cNvPr id="8" name="Picture 9">
            <a:extLst>
              <a:ext uri="{FF2B5EF4-FFF2-40B4-BE49-F238E27FC236}">
                <a16:creationId xmlns:a16="http://schemas.microsoft.com/office/drawing/2014/main" id="{2B25D14D-8870-6DAC-1CA8-22DC4F4DB3B3}"/>
              </a:ext>
            </a:extLst>
          </p:cNvPr>
          <p:cNvPicPr>
            <a:picLocks noChangeAspect="1"/>
          </p:cNvPicPr>
          <p:nvPr/>
        </p:nvPicPr>
        <p:blipFill>
          <a:blip r:embed="rId3">
            <a:clrChange>
              <a:clrFrom>
                <a:srgbClr val="000000">
                  <a:alpha val="100000"/>
                </a:srgbClr>
              </a:clrFrom>
              <a:clrTo>
                <a:srgbClr val="000000">
                  <a:alpha val="100000"/>
                  <a:alpha val="0"/>
                </a:srgbClr>
              </a:clrTo>
            </a:clrChange>
          </a:blip>
          <a:stretch>
            <a:fillRect/>
          </a:stretch>
        </p:blipFill>
        <p:spPr>
          <a:xfrm>
            <a:off x="10234861" y="1916120"/>
            <a:ext cx="1445260" cy="444500"/>
          </a:xfrm>
          <a:prstGeom prst="rect">
            <a:avLst/>
          </a:prstGeom>
        </p:spPr>
      </p:pic>
      <p:pic>
        <p:nvPicPr>
          <p:cNvPr id="3" name="Hình ảnh 2" descr="Ảnh có chứa Đồ họa, thiết kế đồ họa, phim hoạt hình, tiêu đề&#10;&#10;Mô tả được tạo tự động">
            <a:extLst>
              <a:ext uri="{FF2B5EF4-FFF2-40B4-BE49-F238E27FC236}">
                <a16:creationId xmlns:a16="http://schemas.microsoft.com/office/drawing/2014/main" id="{B27E1DB1-2449-ADDF-49A3-078EC2F95A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977" y="167651"/>
            <a:ext cx="3459480" cy="1026795"/>
          </a:xfrm>
          <a:prstGeom prst="rect">
            <a:avLst/>
          </a:prstGeom>
        </p:spPr>
      </p:pic>
      <p:pic>
        <p:nvPicPr>
          <p:cNvPr id="10" name="Picture 9">
            <a:extLst>
              <a:ext uri="{FF2B5EF4-FFF2-40B4-BE49-F238E27FC236}">
                <a16:creationId xmlns:a16="http://schemas.microsoft.com/office/drawing/2014/main" id="{928B61ED-5962-97D1-221E-988160CBC3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41501" y="5323065"/>
            <a:ext cx="1553561" cy="1630891"/>
          </a:xfrm>
          <a:prstGeom prst="rect">
            <a:avLst/>
          </a:prstGeom>
        </p:spPr>
      </p:pic>
    </p:spTree>
    <p:extLst>
      <p:ext uri="{BB962C8B-B14F-4D97-AF65-F5344CB8AC3E}">
        <p14:creationId xmlns:p14="http://schemas.microsoft.com/office/powerpoint/2010/main" val="351139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35" y="635"/>
            <a:ext cx="12192635" cy="6857365"/>
          </a:xfrm>
          <a:prstGeom prst="rect">
            <a:avLst/>
          </a:prstGeom>
        </p:spPr>
      </p:pic>
      <p:sp>
        <p:nvSpPr>
          <p:cNvPr id="6" name="TextBox 5"/>
          <p:cNvSpPr txBox="1"/>
          <p:nvPr/>
        </p:nvSpPr>
        <p:spPr>
          <a:xfrm>
            <a:off x="2037574" y="2093116"/>
            <a:ext cx="8256411" cy="646331"/>
          </a:xfrm>
          <a:prstGeom prst="rect">
            <a:avLst/>
          </a:prstGeom>
          <a:noFill/>
        </p:spPr>
        <p:txBody>
          <a:bodyPr wrap="square" rtlCol="0">
            <a:spAutoFit/>
          </a:bodyPr>
          <a:lstStyle/>
          <a:p>
            <a:r>
              <a:rPr lang="en-US" sz="3600" b="1" dirty="0" err="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vận</a:t>
            </a:r>
            <a:r>
              <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dụng</a:t>
            </a:r>
            <a:r>
              <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a:t>
            </a:r>
            <a:r>
              <a:rPr lang="en-US" sz="3600" b="1" dirty="0" err="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Trải</a:t>
            </a:r>
            <a:r>
              <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nghiệm</a:t>
            </a:r>
            <a:endPar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TextBox 5"/>
          <p:cNvSpPr txBox="1"/>
          <p:nvPr/>
        </p:nvSpPr>
        <p:spPr>
          <a:xfrm>
            <a:off x="5035550" y="2997835"/>
            <a:ext cx="5258435" cy="645160"/>
          </a:xfrm>
          <a:prstGeom prst="rect">
            <a:avLst/>
          </a:prstGeom>
          <a:noFill/>
        </p:spPr>
        <p:txBody>
          <a:bodyPr wrap="square" rtlCol="0">
            <a:spAutoFit/>
          </a:bodyPr>
          <a:lstStyle/>
          <a:p>
            <a:r>
              <a:rPr lang="en-US" sz="3600" b="1" dirty="0" err="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Trò</a:t>
            </a:r>
            <a:r>
              <a:rPr lang="en-US" sz="3600" b="1" dirty="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chơi</a:t>
            </a:r>
            <a:r>
              <a:rPr lang="en-US" sz="3600" b="1" dirty="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Sắm</a:t>
            </a:r>
            <a:r>
              <a:rPr lang="en-US" sz="3600" b="1" dirty="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vai</a:t>
            </a:r>
            <a:r>
              <a:rPr lang="en-US" sz="3600" b="1" dirty="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pic>
        <p:nvPicPr>
          <p:cNvPr id="10" name="Content Placeholder 5" descr="C:\Users\Administrator\Desktop\hinh nen dep pp\HIH NG NGHEP BAI G\z2577138619550_26fc373cf1c0551cf8f2d8fdf957b0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2940050"/>
            <a:ext cx="2867025" cy="155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0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9690" y="0"/>
            <a:ext cx="12251690" cy="6953956"/>
          </a:xfrm>
          <a:prstGeom prst="rect">
            <a:avLst/>
          </a:prstGeom>
        </p:spPr>
      </p:pic>
      <p:sp>
        <p:nvSpPr>
          <p:cNvPr id="6" name="TextBox 5"/>
          <p:cNvSpPr txBox="1"/>
          <p:nvPr/>
        </p:nvSpPr>
        <p:spPr>
          <a:xfrm>
            <a:off x="368300" y="2139127"/>
            <a:ext cx="1161344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Chia nhóm</a:t>
            </a:r>
            <a:r>
              <a:rPr kumimoji="0" lang="vi-VN" sz="2400" b="1" i="0" u="none" strike="noStrike" kern="1200" cap="none" spc="0" normalizeH="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sắm vai</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2400" b="1" baseline="0" dirty="0">
                <a:solidFill>
                  <a:schemeClr val="tx2"/>
                </a:solidFill>
                <a:latin typeface="Times New Roman" panose="02020603050405020304" pitchFamily="18" charset="0"/>
                <a:cs typeface="Times New Roman" panose="02020603050405020304" pitchFamily="18" charset="0"/>
              </a:rPr>
              <a:t>+</a:t>
            </a:r>
            <a:r>
              <a:rPr lang="vi-VN" sz="2400" b="1" baseline="0" dirty="0" err="1">
                <a:solidFill>
                  <a:schemeClr val="tx2"/>
                </a:solidFill>
                <a:latin typeface="Times New Roman" panose="02020603050405020304" pitchFamily="18" charset="0"/>
                <a:cs typeface="Times New Roman" panose="02020603050405020304" pitchFamily="18" charset="0"/>
              </a:rPr>
              <a:t>Pi</a:t>
            </a:r>
            <a:r>
              <a:rPr lang="vi-VN" sz="2400" b="1" baseline="0" dirty="0">
                <a:solidFill>
                  <a:schemeClr val="tx2"/>
                </a:solidFill>
                <a:latin typeface="Times New Roman" panose="02020603050405020304" pitchFamily="18" charset="0"/>
                <a:cs typeface="Times New Roman" panose="02020603050405020304" pitchFamily="18" charset="0"/>
              </a:rPr>
              <a:t>-tơ</a:t>
            </a:r>
            <a:r>
              <a:rPr lang="vi-VN" sz="2400" b="1" dirty="0">
                <a:solidFill>
                  <a:schemeClr val="tx2"/>
                </a:solidFill>
                <a:latin typeface="Times New Roman" panose="02020603050405020304" pitchFamily="18" charset="0"/>
                <a:cs typeface="Times New Roman" panose="02020603050405020304" pitchFamily="18" charset="0"/>
              </a:rPr>
              <a:t> hồn nhiên nhảy chân sáo, làm động tác như đang nói chuyện cùng chú chim nhỏ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chim nhỏ vỗ cánh bay lên bay xuống, hót líu lo.</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2400" b="1" dirty="0">
                <a:solidFill>
                  <a:schemeClr val="tx2"/>
                </a:solidFill>
                <a:latin typeface="Times New Roman" panose="02020603050405020304" pitchFamily="18" charset="0"/>
                <a:cs typeface="Times New Roman" panose="02020603050405020304" pitchFamily="18" charset="0"/>
              </a:rPr>
              <a:t>+ vịt đi lạch bạch miệng kêu quạc </a:t>
            </a:r>
            <a:r>
              <a:rPr lang="vi-VN" sz="2400" b="1" dirty="0" err="1">
                <a:solidFill>
                  <a:schemeClr val="tx2"/>
                </a:solidFill>
                <a:latin typeface="Times New Roman" panose="02020603050405020304" pitchFamily="18" charset="0"/>
                <a:cs typeface="Times New Roman" panose="02020603050405020304" pitchFamily="18" charset="0"/>
              </a:rPr>
              <a:t>quạc</a:t>
            </a:r>
            <a:endParaRPr lang="vi-VN" sz="2400" b="1" dirty="0">
              <a:solidFill>
                <a:schemeClr val="tx2"/>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mèo đi rón rén, động tác rình bắt</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2400" b="1" dirty="0">
                <a:solidFill>
                  <a:schemeClr val="tx2"/>
                </a:solidFill>
                <a:latin typeface="Times New Roman" panose="02020603050405020304" pitchFamily="18" charset="0"/>
                <a:cs typeface="Times New Roman" panose="02020603050405020304" pitchFamily="18" charset="0"/>
              </a:rPr>
              <a:t>+ chó sói lừ </a:t>
            </a:r>
            <a:r>
              <a:rPr lang="vi-VN" sz="2400" b="1" dirty="0" err="1">
                <a:solidFill>
                  <a:schemeClr val="tx2"/>
                </a:solidFill>
                <a:latin typeface="Times New Roman" panose="02020603050405020304" pitchFamily="18" charset="0"/>
                <a:cs typeface="Times New Roman" panose="02020603050405020304" pitchFamily="18" charset="0"/>
              </a:rPr>
              <a:t>lừ</a:t>
            </a:r>
            <a:r>
              <a:rPr lang="vi-VN" sz="2400" b="1" dirty="0">
                <a:solidFill>
                  <a:schemeClr val="tx2"/>
                </a:solidFill>
                <a:latin typeface="Times New Roman" panose="02020603050405020304" pitchFamily="18" charset="0"/>
                <a:cs typeface="Times New Roman" panose="02020603050405020304" pitchFamily="18" charset="0"/>
              </a:rPr>
              <a:t> tiến đến, cặp mắt gian manh</a:t>
            </a:r>
            <a:endParaRPr kumimoji="0" lang="en-US" sz="24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endParaRPr>
          </a:p>
        </p:txBody>
      </p:sp>
      <p:pic>
        <p:nvPicPr>
          <p:cNvPr id="5" name="Picture 9">
            <a:extLst>
              <a:ext uri="{FF2B5EF4-FFF2-40B4-BE49-F238E27FC236}">
                <a16:creationId xmlns:a16="http://schemas.microsoft.com/office/drawing/2014/main" id="{02D9FC31-B3A7-F112-1206-BED30FB6E640}"/>
              </a:ext>
            </a:extLst>
          </p:cNvPr>
          <p:cNvPicPr>
            <a:picLocks noChangeAspect="1"/>
          </p:cNvPicPr>
          <p:nvPr/>
        </p:nvPicPr>
        <p:blipFill>
          <a:blip r:embed="rId3">
            <a:clrChange>
              <a:clrFrom>
                <a:srgbClr val="000000">
                  <a:alpha val="100000"/>
                </a:srgbClr>
              </a:clrFrom>
              <a:clrTo>
                <a:srgbClr val="000000">
                  <a:alpha val="100000"/>
                  <a:alpha val="0"/>
                </a:srgbClr>
              </a:clrTo>
            </a:clrChange>
          </a:blip>
          <a:stretch>
            <a:fillRect/>
          </a:stretch>
        </p:blipFill>
        <p:spPr>
          <a:xfrm>
            <a:off x="982767" y="1836962"/>
            <a:ext cx="1445260" cy="444500"/>
          </a:xfrm>
          <a:prstGeom prst="rect">
            <a:avLst/>
          </a:prstGeom>
        </p:spPr>
      </p:pic>
      <p:pic>
        <p:nvPicPr>
          <p:cNvPr id="7" name="Picture 9">
            <a:extLst>
              <a:ext uri="{FF2B5EF4-FFF2-40B4-BE49-F238E27FC236}">
                <a16:creationId xmlns:a16="http://schemas.microsoft.com/office/drawing/2014/main" id="{DD3727AC-B2A1-BBE0-7B61-26AE835419A9}"/>
              </a:ext>
            </a:extLst>
          </p:cNvPr>
          <p:cNvPicPr>
            <a:picLocks noChangeAspect="1"/>
          </p:cNvPicPr>
          <p:nvPr/>
        </p:nvPicPr>
        <p:blipFill>
          <a:blip r:embed="rId3">
            <a:clrChange>
              <a:clrFrom>
                <a:srgbClr val="000000">
                  <a:alpha val="100000"/>
                </a:srgbClr>
              </a:clrFrom>
              <a:clrTo>
                <a:srgbClr val="000000">
                  <a:alpha val="100000"/>
                  <a:alpha val="0"/>
                </a:srgbClr>
              </a:clrTo>
            </a:clrChange>
          </a:blip>
          <a:stretch>
            <a:fillRect/>
          </a:stretch>
        </p:blipFill>
        <p:spPr>
          <a:xfrm>
            <a:off x="5343525" y="1392462"/>
            <a:ext cx="1445260" cy="444500"/>
          </a:xfrm>
          <a:prstGeom prst="rect">
            <a:avLst/>
          </a:prstGeom>
        </p:spPr>
      </p:pic>
      <p:pic>
        <p:nvPicPr>
          <p:cNvPr id="8" name="Picture 9">
            <a:extLst>
              <a:ext uri="{FF2B5EF4-FFF2-40B4-BE49-F238E27FC236}">
                <a16:creationId xmlns:a16="http://schemas.microsoft.com/office/drawing/2014/main" id="{2B25D14D-8870-6DAC-1CA8-22DC4F4DB3B3}"/>
              </a:ext>
            </a:extLst>
          </p:cNvPr>
          <p:cNvPicPr>
            <a:picLocks noChangeAspect="1"/>
          </p:cNvPicPr>
          <p:nvPr/>
        </p:nvPicPr>
        <p:blipFill>
          <a:blip r:embed="rId3">
            <a:clrChange>
              <a:clrFrom>
                <a:srgbClr val="000000">
                  <a:alpha val="100000"/>
                </a:srgbClr>
              </a:clrFrom>
              <a:clrTo>
                <a:srgbClr val="000000">
                  <a:alpha val="100000"/>
                  <a:alpha val="0"/>
                </a:srgbClr>
              </a:clrTo>
            </a:clrChange>
          </a:blip>
          <a:stretch>
            <a:fillRect/>
          </a:stretch>
        </p:blipFill>
        <p:spPr>
          <a:xfrm>
            <a:off x="10234861" y="1916120"/>
            <a:ext cx="1445260" cy="444500"/>
          </a:xfrm>
          <a:prstGeom prst="rect">
            <a:avLst/>
          </a:prstGeom>
        </p:spPr>
      </p:pic>
      <p:pic>
        <p:nvPicPr>
          <p:cNvPr id="3" name="Hình ảnh 2" descr="Ảnh có chứa Đồ họa, thiết kế đồ họa, phim hoạt hình, tiêu đề&#10;&#10;Mô tả được tạo tự động">
            <a:extLst>
              <a:ext uri="{FF2B5EF4-FFF2-40B4-BE49-F238E27FC236}">
                <a16:creationId xmlns:a16="http://schemas.microsoft.com/office/drawing/2014/main" id="{B27E1DB1-2449-ADDF-49A3-078EC2F95A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644" y="139701"/>
            <a:ext cx="3459480" cy="1026795"/>
          </a:xfrm>
          <a:prstGeom prst="rect">
            <a:avLst/>
          </a:prstGeom>
        </p:spPr>
      </p:pic>
      <p:sp>
        <p:nvSpPr>
          <p:cNvPr id="9" name="TextBox 5">
            <a:extLst>
              <a:ext uri="{FF2B5EF4-FFF2-40B4-BE49-F238E27FC236}">
                <a16:creationId xmlns:a16="http://schemas.microsoft.com/office/drawing/2014/main" id="{AB9DFAE5-64D2-57E1-94ED-DEFAE0AC68FC}"/>
              </a:ext>
            </a:extLst>
          </p:cNvPr>
          <p:cNvSpPr txBox="1"/>
          <p:nvPr/>
        </p:nvSpPr>
        <p:spPr>
          <a:xfrm>
            <a:off x="4539014" y="253684"/>
            <a:ext cx="5258435" cy="645160"/>
          </a:xfrm>
          <a:prstGeom prst="rect">
            <a:avLst/>
          </a:prstGeom>
          <a:noFill/>
        </p:spPr>
        <p:txBody>
          <a:bodyPr wrap="square" rtlCol="0">
            <a:spAutoFit/>
          </a:bodyPr>
          <a:lstStyle/>
          <a:p>
            <a:r>
              <a:rPr lang="en-US" sz="3600" b="1" dirty="0" err="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Trò</a:t>
            </a:r>
            <a:r>
              <a:rPr lang="en-US" sz="3600" b="1" dirty="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chơi</a:t>
            </a:r>
            <a:r>
              <a:rPr lang="en-US" sz="3600" b="1" dirty="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Sắm</a:t>
            </a:r>
            <a:r>
              <a:rPr lang="en-US" sz="3600" b="1" dirty="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vai</a:t>
            </a:r>
            <a:r>
              <a:rPr lang="en-US" sz="3600" b="1" dirty="0">
                <a:solidFill>
                  <a:schemeClr val="tx2"/>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C3CE0912-E7ED-8C6C-D3F0-B5AA6AF3CA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41501" y="5323065"/>
            <a:ext cx="1553561" cy="1630891"/>
          </a:xfrm>
          <a:prstGeom prst="rect">
            <a:avLst/>
          </a:prstGeom>
        </p:spPr>
      </p:pic>
    </p:spTree>
    <p:extLst>
      <p:ext uri="{BB962C8B-B14F-4D97-AF65-F5344CB8AC3E}">
        <p14:creationId xmlns:p14="http://schemas.microsoft.com/office/powerpoint/2010/main" val="355645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81172" y="0"/>
            <a:ext cx="3852969"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Pi-</a:t>
            </a:r>
            <a:r>
              <a:rPr lang="en-US" sz="3200" b="1" dirty="0" err="1">
                <a:solidFill>
                  <a:srgbClr val="C00000"/>
                </a:solidFill>
                <a:latin typeface="Times New Roman" panose="02020603050405020304" pitchFamily="18" charset="0"/>
                <a:cs typeface="Times New Roman" panose="02020603050405020304" pitchFamily="18" charset="0"/>
              </a:rPr>
              <a:t>tơ</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chó</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sói</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66" name="Freeform 19"/>
          <p:cNvSpPr/>
          <p:nvPr/>
        </p:nvSpPr>
        <p:spPr bwMode="auto">
          <a:xfrm rot="19620000">
            <a:off x="11953445" y="5283006"/>
            <a:ext cx="250825" cy="333375"/>
          </a:xfrm>
          <a:custGeom>
            <a:avLst/>
            <a:gdLst>
              <a:gd name="T0" fmla="*/ 2147483647 w 316"/>
              <a:gd name="T1" fmla="*/ 2147483647 h 419"/>
              <a:gd name="T2" fmla="*/ 2147483647 w 316"/>
              <a:gd name="T3" fmla="*/ 2147483647 h 419"/>
              <a:gd name="T4" fmla="*/ 2147483647 w 316"/>
              <a:gd name="T5" fmla="*/ 0 h 419"/>
              <a:gd name="T6" fmla="*/ 2147483647 w 316"/>
              <a:gd name="T7" fmla="*/ 2147483647 h 419"/>
              <a:gd name="T8" fmla="*/ 2147483647 w 316"/>
              <a:gd name="T9" fmla="*/ 2147483647 h 419"/>
              <a:gd name="T10" fmla="*/ 2147483647 w 316"/>
              <a:gd name="T11" fmla="*/ 2147483647 h 419"/>
              <a:gd name="T12" fmla="*/ 2147483647 w 316"/>
              <a:gd name="T13" fmla="*/ 2147483647 h 419"/>
              <a:gd name="T14" fmla="*/ 2147483647 w 316"/>
              <a:gd name="T15" fmla="*/ 2147483647 h 419"/>
              <a:gd name="T16" fmla="*/ 2147483647 w 316"/>
              <a:gd name="T17" fmla="*/ 2147483647 h 419"/>
              <a:gd name="T18" fmla="*/ 2147483647 w 316"/>
              <a:gd name="T19" fmla="*/ 2147483647 h 419"/>
              <a:gd name="T20" fmla="*/ 2147483647 w 316"/>
              <a:gd name="T21" fmla="*/ 2147483647 h 419"/>
              <a:gd name="T22" fmla="*/ 2147483647 w 316"/>
              <a:gd name="T23" fmla="*/ 2147483647 h 419"/>
              <a:gd name="T24" fmla="*/ 2147483647 w 316"/>
              <a:gd name="T25" fmla="*/ 2147483647 h 419"/>
              <a:gd name="T26" fmla="*/ 2147483647 w 316"/>
              <a:gd name="T27" fmla="*/ 2147483647 h 419"/>
              <a:gd name="T28" fmla="*/ 2147483647 w 316"/>
              <a:gd name="T29" fmla="*/ 2147483647 h 419"/>
              <a:gd name="T30" fmla="*/ 2147483647 w 316"/>
              <a:gd name="T31" fmla="*/ 2147483647 h 419"/>
              <a:gd name="T32" fmla="*/ 2147483647 w 316"/>
              <a:gd name="T33" fmla="*/ 2147483647 h 419"/>
              <a:gd name="T34" fmla="*/ 2147483647 w 316"/>
              <a:gd name="T35" fmla="*/ 2147483647 h 419"/>
              <a:gd name="T36" fmla="*/ 2147483647 w 316"/>
              <a:gd name="T37" fmla="*/ 2147483647 h 419"/>
              <a:gd name="T38" fmla="*/ 2147483647 w 316"/>
              <a:gd name="T39" fmla="*/ 2147483647 h 419"/>
              <a:gd name="T40" fmla="*/ 2147483647 w 316"/>
              <a:gd name="T41" fmla="*/ 2147483647 h 419"/>
              <a:gd name="T42" fmla="*/ 2147483647 w 316"/>
              <a:gd name="T43" fmla="*/ 2147483647 h 419"/>
              <a:gd name="T44" fmla="*/ 2147483647 w 316"/>
              <a:gd name="T45" fmla="*/ 2147483647 h 419"/>
              <a:gd name="T46" fmla="*/ 2147483647 w 316"/>
              <a:gd name="T47" fmla="*/ 2147483647 h 419"/>
              <a:gd name="T48" fmla="*/ 2147483647 w 316"/>
              <a:gd name="T49" fmla="*/ 2147483647 h 419"/>
              <a:gd name="T50" fmla="*/ 2147483647 w 316"/>
              <a:gd name="T51" fmla="*/ 2147483647 h 419"/>
              <a:gd name="T52" fmla="*/ 2147483647 w 316"/>
              <a:gd name="T53" fmla="*/ 2147483647 h 419"/>
              <a:gd name="T54" fmla="*/ 2147483647 w 316"/>
              <a:gd name="T55" fmla="*/ 2147483647 h 419"/>
              <a:gd name="T56" fmla="*/ 2147483647 w 316"/>
              <a:gd name="T57" fmla="*/ 2147483647 h 419"/>
              <a:gd name="T58" fmla="*/ 2147483647 w 316"/>
              <a:gd name="T59" fmla="*/ 2147483647 h 419"/>
              <a:gd name="T60" fmla="*/ 2147483647 w 316"/>
              <a:gd name="T61" fmla="*/ 2147483647 h 419"/>
              <a:gd name="T62" fmla="*/ 2147483647 w 316"/>
              <a:gd name="T63" fmla="*/ 2147483647 h 419"/>
              <a:gd name="T64" fmla="*/ 2147483647 w 316"/>
              <a:gd name="T65" fmla="*/ 2147483647 h 419"/>
              <a:gd name="T66" fmla="*/ 2147483647 w 316"/>
              <a:gd name="T67" fmla="*/ 2147483647 h 419"/>
              <a:gd name="T68" fmla="*/ 0 w 316"/>
              <a:gd name="T69" fmla="*/ 2147483647 h 419"/>
              <a:gd name="T70" fmla="*/ 2147483647 w 316"/>
              <a:gd name="T71" fmla="*/ 2147483647 h 419"/>
              <a:gd name="T72" fmla="*/ 2147483647 w 316"/>
              <a:gd name="T73" fmla="*/ 2147483647 h 419"/>
              <a:gd name="T74" fmla="*/ 2147483647 w 316"/>
              <a:gd name="T75" fmla="*/ 2147483647 h 419"/>
              <a:gd name="T76" fmla="*/ 2147483647 w 316"/>
              <a:gd name="T77" fmla="*/ 2147483647 h 419"/>
              <a:gd name="T78" fmla="*/ 2147483647 w 316"/>
              <a:gd name="T79" fmla="*/ 2147483647 h 419"/>
              <a:gd name="T80" fmla="*/ 2147483647 w 316"/>
              <a:gd name="T81" fmla="*/ 2147483647 h 419"/>
              <a:gd name="T82" fmla="*/ 2147483647 w 316"/>
              <a:gd name="T83" fmla="*/ 2147483647 h 419"/>
              <a:gd name="T84" fmla="*/ 2147483647 w 316"/>
              <a:gd name="T85" fmla="*/ 2147483647 h 419"/>
              <a:gd name="T86" fmla="*/ 2147483647 w 316"/>
              <a:gd name="T87" fmla="*/ 2147483647 h 419"/>
              <a:gd name="T88" fmla="*/ 2147483647 w 316"/>
              <a:gd name="T89" fmla="*/ 2147483647 h 419"/>
              <a:gd name="T90" fmla="*/ 2147483647 w 316"/>
              <a:gd name="T91" fmla="*/ 2147483647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419">
                <a:moveTo>
                  <a:pt x="167" y="335"/>
                </a:moveTo>
                <a:lnTo>
                  <a:pt x="200" y="3"/>
                </a:lnTo>
                <a:lnTo>
                  <a:pt x="252" y="0"/>
                </a:lnTo>
                <a:lnTo>
                  <a:pt x="243" y="62"/>
                </a:lnTo>
                <a:lnTo>
                  <a:pt x="265" y="81"/>
                </a:lnTo>
                <a:lnTo>
                  <a:pt x="286" y="105"/>
                </a:lnTo>
                <a:lnTo>
                  <a:pt x="305" y="134"/>
                </a:lnTo>
                <a:lnTo>
                  <a:pt x="316" y="167"/>
                </a:lnTo>
                <a:lnTo>
                  <a:pt x="316" y="205"/>
                </a:lnTo>
                <a:lnTo>
                  <a:pt x="304" y="245"/>
                </a:lnTo>
                <a:lnTo>
                  <a:pt x="274" y="289"/>
                </a:lnTo>
                <a:lnTo>
                  <a:pt x="223" y="334"/>
                </a:lnTo>
                <a:lnTo>
                  <a:pt x="214" y="326"/>
                </a:lnTo>
                <a:lnTo>
                  <a:pt x="229" y="307"/>
                </a:lnTo>
                <a:lnTo>
                  <a:pt x="246" y="283"/>
                </a:lnTo>
                <a:lnTo>
                  <a:pt x="262" y="256"/>
                </a:lnTo>
                <a:lnTo>
                  <a:pt x="275" y="225"/>
                </a:lnTo>
                <a:lnTo>
                  <a:pt x="281" y="192"/>
                </a:lnTo>
                <a:lnTo>
                  <a:pt x="277" y="159"/>
                </a:lnTo>
                <a:lnTo>
                  <a:pt x="261" y="128"/>
                </a:lnTo>
                <a:lnTo>
                  <a:pt x="230" y="98"/>
                </a:lnTo>
                <a:lnTo>
                  <a:pt x="184" y="345"/>
                </a:lnTo>
                <a:lnTo>
                  <a:pt x="183" y="349"/>
                </a:lnTo>
                <a:lnTo>
                  <a:pt x="178" y="358"/>
                </a:lnTo>
                <a:lnTo>
                  <a:pt x="170" y="372"/>
                </a:lnTo>
                <a:lnTo>
                  <a:pt x="159" y="387"/>
                </a:lnTo>
                <a:lnTo>
                  <a:pt x="142" y="401"/>
                </a:lnTo>
                <a:lnTo>
                  <a:pt x="124" y="412"/>
                </a:lnTo>
                <a:lnTo>
                  <a:pt x="100" y="419"/>
                </a:lnTo>
                <a:lnTo>
                  <a:pt x="72" y="419"/>
                </a:lnTo>
                <a:lnTo>
                  <a:pt x="44" y="412"/>
                </a:lnTo>
                <a:lnTo>
                  <a:pt x="25" y="398"/>
                </a:lnTo>
                <a:lnTo>
                  <a:pt x="11" y="382"/>
                </a:lnTo>
                <a:lnTo>
                  <a:pt x="3" y="364"/>
                </a:lnTo>
                <a:lnTo>
                  <a:pt x="0" y="345"/>
                </a:lnTo>
                <a:lnTo>
                  <a:pt x="1" y="327"/>
                </a:lnTo>
                <a:lnTo>
                  <a:pt x="6" y="312"/>
                </a:lnTo>
                <a:lnTo>
                  <a:pt x="16" y="301"/>
                </a:lnTo>
                <a:lnTo>
                  <a:pt x="29" y="291"/>
                </a:lnTo>
                <a:lnTo>
                  <a:pt x="47" y="283"/>
                </a:lnTo>
                <a:lnTo>
                  <a:pt x="68" y="278"/>
                </a:lnTo>
                <a:lnTo>
                  <a:pt x="91" y="275"/>
                </a:lnTo>
                <a:lnTo>
                  <a:pt x="112" y="279"/>
                </a:lnTo>
                <a:lnTo>
                  <a:pt x="134" y="289"/>
                </a:lnTo>
                <a:lnTo>
                  <a:pt x="153" y="307"/>
                </a:lnTo>
                <a:lnTo>
                  <a:pt x="167" y="33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7" name="Freeform 180"/>
          <p:cNvSpPr/>
          <p:nvPr/>
        </p:nvSpPr>
        <p:spPr bwMode="auto">
          <a:xfrm>
            <a:off x="9862181" y="5547330"/>
            <a:ext cx="185738" cy="188913"/>
          </a:xfrm>
          <a:custGeom>
            <a:avLst/>
            <a:gdLst>
              <a:gd name="T0" fmla="*/ 2147483647 w 137"/>
              <a:gd name="T1" fmla="*/ 2147483647 h 139"/>
              <a:gd name="T2" fmla="*/ 2147483647 w 137"/>
              <a:gd name="T3" fmla="*/ 0 h 139"/>
              <a:gd name="T4" fmla="*/ 2147483647 w 137"/>
              <a:gd name="T5" fmla="*/ 2147483647 h 139"/>
              <a:gd name="T6" fmla="*/ 2147483647 w 137"/>
              <a:gd name="T7" fmla="*/ 2147483647 h 139"/>
              <a:gd name="T8" fmla="*/ 2147483647 w 137"/>
              <a:gd name="T9" fmla="*/ 2147483647 h 139"/>
              <a:gd name="T10" fmla="*/ 2147483647 w 137"/>
              <a:gd name="T11" fmla="*/ 2147483647 h 139"/>
              <a:gd name="T12" fmla="*/ 2147483647 w 137"/>
              <a:gd name="T13" fmla="*/ 2147483647 h 139"/>
              <a:gd name="T14" fmla="*/ 2147483647 w 137"/>
              <a:gd name="T15" fmla="*/ 2147483647 h 139"/>
              <a:gd name="T16" fmla="*/ 2147483647 w 137"/>
              <a:gd name="T17" fmla="*/ 2147483647 h 139"/>
              <a:gd name="T18" fmla="*/ 2147483647 w 137"/>
              <a:gd name="T19" fmla="*/ 2147483647 h 139"/>
              <a:gd name="T20" fmla="*/ 2147483647 w 137"/>
              <a:gd name="T21" fmla="*/ 2147483647 h 139"/>
              <a:gd name="T22" fmla="*/ 2147483647 w 137"/>
              <a:gd name="T23" fmla="*/ 2147483647 h 139"/>
              <a:gd name="T24" fmla="*/ 2147483647 w 137"/>
              <a:gd name="T25" fmla="*/ 2147483647 h 139"/>
              <a:gd name="T26" fmla="*/ 2147483647 w 137"/>
              <a:gd name="T27" fmla="*/ 2147483647 h 139"/>
              <a:gd name="T28" fmla="*/ 0 w 137"/>
              <a:gd name="T29" fmla="*/ 2147483647 h 139"/>
              <a:gd name="T30" fmla="*/ 0 w 137"/>
              <a:gd name="T31" fmla="*/ 2147483647 h 139"/>
              <a:gd name="T32" fmla="*/ 2147483647 w 137"/>
              <a:gd name="T33" fmla="*/ 2147483647 h 139"/>
              <a:gd name="T34" fmla="*/ 2147483647 w 137"/>
              <a:gd name="T35" fmla="*/ 2147483647 h 139"/>
              <a:gd name="T36" fmla="*/ 2147483647 w 137"/>
              <a:gd name="T37" fmla="*/ 2147483647 h 139"/>
              <a:gd name="T38" fmla="*/ 2147483647 w 137"/>
              <a:gd name="T39" fmla="*/ 2147483647 h 139"/>
              <a:gd name="T40" fmla="*/ 2147483647 w 137"/>
              <a:gd name="T41" fmla="*/ 2147483647 h 139"/>
              <a:gd name="T42" fmla="*/ 2147483647 w 137"/>
              <a:gd name="T43" fmla="*/ 2147483647 h 139"/>
              <a:gd name="T44" fmla="*/ 2147483647 w 137"/>
              <a:gd name="T45" fmla="*/ 2147483647 h 139"/>
              <a:gd name="T46" fmla="*/ 2147483647 w 137"/>
              <a:gd name="T47" fmla="*/ 2147483647 h 139"/>
              <a:gd name="T48" fmla="*/ 2147483647 w 137"/>
              <a:gd name="T49" fmla="*/ 2147483647 h 139"/>
              <a:gd name="T50" fmla="*/ 2147483647 w 137"/>
              <a:gd name="T51" fmla="*/ 2147483647 h 139"/>
              <a:gd name="T52" fmla="*/ 2147483647 w 137"/>
              <a:gd name="T53" fmla="*/ 2147483647 h 139"/>
              <a:gd name="T54" fmla="*/ 2147483647 w 137"/>
              <a:gd name="T55" fmla="*/ 2147483647 h 139"/>
              <a:gd name="T56" fmla="*/ 2147483647 w 137"/>
              <a:gd name="T57" fmla="*/ 2147483647 h 139"/>
              <a:gd name="T58" fmla="*/ 2147483647 w 137"/>
              <a:gd name="T59" fmla="*/ 2147483647 h 139"/>
              <a:gd name="T60" fmla="*/ 2147483647 w 137"/>
              <a:gd name="T61" fmla="*/ 2147483647 h 139"/>
              <a:gd name="T62" fmla="*/ 2147483647 w 137"/>
              <a:gd name="T63" fmla="*/ 2147483647 h 139"/>
              <a:gd name="T64" fmla="*/ 2147483647 w 137"/>
              <a:gd name="T65" fmla="*/ 2147483647 h 139"/>
              <a:gd name="T66" fmla="*/ 2147483647 w 137"/>
              <a:gd name="T67" fmla="*/ 2147483647 h 139"/>
              <a:gd name="T68" fmla="*/ 2147483647 w 137"/>
              <a:gd name="T69" fmla="*/ 2147483647 h 139"/>
              <a:gd name="T70" fmla="*/ 2147483647 w 137"/>
              <a:gd name="T71" fmla="*/ 2147483647 h 139"/>
              <a:gd name="T72" fmla="*/ 2147483647 w 137"/>
              <a:gd name="T73" fmla="*/ 2147483647 h 139"/>
              <a:gd name="T74" fmla="*/ 2147483647 w 137"/>
              <a:gd name="T75" fmla="*/ 2147483647 h 139"/>
              <a:gd name="T76" fmla="*/ 2147483647 w 137"/>
              <a:gd name="T77" fmla="*/ 2147483647 h 139"/>
              <a:gd name="T78" fmla="*/ 2147483647 w 137"/>
              <a:gd name="T79" fmla="*/ 2147483647 h 139"/>
              <a:gd name="T80" fmla="*/ 2147483647 w 137"/>
              <a:gd name="T81" fmla="*/ 2147483647 h 139"/>
              <a:gd name="T82" fmla="*/ 2147483647 w 137"/>
              <a:gd name="T83" fmla="*/ 2147483647 h 139"/>
              <a:gd name="T84" fmla="*/ 2147483647 w 137"/>
              <a:gd name="T85" fmla="*/ 2147483647 h 139"/>
              <a:gd name="T86" fmla="*/ 2147483647 w 137"/>
              <a:gd name="T87" fmla="*/ 2147483647 h 139"/>
              <a:gd name="T88" fmla="*/ 2147483647 w 137"/>
              <a:gd name="T89" fmla="*/ 2147483647 h 139"/>
              <a:gd name="T90" fmla="*/ 2147483647 w 137"/>
              <a:gd name="T91" fmla="*/ 2147483647 h 139"/>
              <a:gd name="T92" fmla="*/ 2147483647 w 137"/>
              <a:gd name="T93" fmla="*/ 2147483647 h 139"/>
              <a:gd name="T94" fmla="*/ 2147483647 w 137"/>
              <a:gd name="T95" fmla="*/ 2147483647 h 139"/>
              <a:gd name="T96" fmla="*/ 2147483647 w 137"/>
              <a:gd name="T97" fmla="*/ 2147483647 h 139"/>
              <a:gd name="T98" fmla="*/ 2147483647 w 137"/>
              <a:gd name="T99" fmla="*/ 2147483647 h 139"/>
              <a:gd name="T100" fmla="*/ 2147483647 w 137"/>
              <a:gd name="T101" fmla="*/ 2147483647 h 139"/>
              <a:gd name="T102" fmla="*/ 2147483647 w 137"/>
              <a:gd name="T103" fmla="*/ 2147483647 h 139"/>
              <a:gd name="T104" fmla="*/ 2147483647 w 137"/>
              <a:gd name="T105" fmla="*/ 2147483647 h 139"/>
              <a:gd name="T106" fmla="*/ 2147483647 w 137"/>
              <a:gd name="T107" fmla="*/ 2147483647 h 139"/>
              <a:gd name="T108" fmla="*/ 2147483647 w 137"/>
              <a:gd name="T109" fmla="*/ 2147483647 h 139"/>
              <a:gd name="T110" fmla="*/ 2147483647 w 137"/>
              <a:gd name="T111" fmla="*/ 2147483647 h 139"/>
              <a:gd name="T112" fmla="*/ 2147483647 w 137"/>
              <a:gd name="T113" fmla="*/ 2147483647 h 139"/>
              <a:gd name="T114" fmla="*/ 2147483647 w 137"/>
              <a:gd name="T115" fmla="*/ 2147483647 h 139"/>
              <a:gd name="T116" fmla="*/ 2147483647 w 137"/>
              <a:gd name="T117" fmla="*/ 2147483647 h 139"/>
              <a:gd name="T118" fmla="*/ 2147483647 w 137"/>
              <a:gd name="T119" fmla="*/ 2147483647 h 139"/>
              <a:gd name="T120" fmla="*/ 2147483647 w 137"/>
              <a:gd name="T121" fmla="*/ 2147483647 h 139"/>
              <a:gd name="T122" fmla="*/ 2147483647 w 137"/>
              <a:gd name="T123" fmla="*/ 2147483647 h 139"/>
              <a:gd name="T124" fmla="*/ 2147483647 w 137"/>
              <a:gd name="T125" fmla="*/ 2147483647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139">
                <a:moveTo>
                  <a:pt x="137" y="13"/>
                </a:moveTo>
                <a:lnTo>
                  <a:pt x="58" y="0"/>
                </a:lnTo>
                <a:lnTo>
                  <a:pt x="46" y="97"/>
                </a:lnTo>
                <a:lnTo>
                  <a:pt x="43" y="95"/>
                </a:lnTo>
                <a:lnTo>
                  <a:pt x="40" y="94"/>
                </a:lnTo>
                <a:lnTo>
                  <a:pt x="36" y="93"/>
                </a:lnTo>
                <a:lnTo>
                  <a:pt x="33" y="91"/>
                </a:lnTo>
                <a:lnTo>
                  <a:pt x="28" y="91"/>
                </a:lnTo>
                <a:lnTo>
                  <a:pt x="23" y="91"/>
                </a:lnTo>
                <a:lnTo>
                  <a:pt x="18" y="94"/>
                </a:lnTo>
                <a:lnTo>
                  <a:pt x="12" y="96"/>
                </a:lnTo>
                <a:lnTo>
                  <a:pt x="8" y="99"/>
                </a:lnTo>
                <a:lnTo>
                  <a:pt x="4" y="103"/>
                </a:lnTo>
                <a:lnTo>
                  <a:pt x="1" y="108"/>
                </a:lnTo>
                <a:lnTo>
                  <a:pt x="0" y="112"/>
                </a:lnTo>
                <a:lnTo>
                  <a:pt x="0" y="114"/>
                </a:lnTo>
                <a:lnTo>
                  <a:pt x="1" y="117"/>
                </a:lnTo>
                <a:lnTo>
                  <a:pt x="2" y="120"/>
                </a:lnTo>
                <a:lnTo>
                  <a:pt x="3" y="122"/>
                </a:lnTo>
                <a:lnTo>
                  <a:pt x="5" y="124"/>
                </a:lnTo>
                <a:lnTo>
                  <a:pt x="8" y="126"/>
                </a:lnTo>
                <a:lnTo>
                  <a:pt x="10" y="127"/>
                </a:lnTo>
                <a:lnTo>
                  <a:pt x="13" y="127"/>
                </a:lnTo>
                <a:lnTo>
                  <a:pt x="19" y="127"/>
                </a:lnTo>
                <a:lnTo>
                  <a:pt x="24" y="127"/>
                </a:lnTo>
                <a:lnTo>
                  <a:pt x="29" y="125"/>
                </a:lnTo>
                <a:lnTo>
                  <a:pt x="34" y="122"/>
                </a:lnTo>
                <a:lnTo>
                  <a:pt x="39" y="119"/>
                </a:lnTo>
                <a:lnTo>
                  <a:pt x="42" y="116"/>
                </a:lnTo>
                <a:lnTo>
                  <a:pt x="46" y="112"/>
                </a:lnTo>
                <a:lnTo>
                  <a:pt x="47" y="108"/>
                </a:lnTo>
                <a:lnTo>
                  <a:pt x="58" y="25"/>
                </a:lnTo>
                <a:lnTo>
                  <a:pt x="129" y="35"/>
                </a:lnTo>
                <a:lnTo>
                  <a:pt x="119" y="108"/>
                </a:lnTo>
                <a:lnTo>
                  <a:pt x="117" y="106"/>
                </a:lnTo>
                <a:lnTo>
                  <a:pt x="115" y="105"/>
                </a:lnTo>
                <a:lnTo>
                  <a:pt x="111" y="104"/>
                </a:lnTo>
                <a:lnTo>
                  <a:pt x="107" y="103"/>
                </a:lnTo>
                <a:lnTo>
                  <a:pt x="102" y="103"/>
                </a:lnTo>
                <a:lnTo>
                  <a:pt x="97" y="103"/>
                </a:lnTo>
                <a:lnTo>
                  <a:pt x="92" y="105"/>
                </a:lnTo>
                <a:lnTo>
                  <a:pt x="87" y="108"/>
                </a:lnTo>
                <a:lnTo>
                  <a:pt x="82" y="111"/>
                </a:lnTo>
                <a:lnTo>
                  <a:pt x="79" y="114"/>
                </a:lnTo>
                <a:lnTo>
                  <a:pt x="76" y="118"/>
                </a:lnTo>
                <a:lnTo>
                  <a:pt x="74" y="122"/>
                </a:lnTo>
                <a:lnTo>
                  <a:pt x="74" y="126"/>
                </a:lnTo>
                <a:lnTo>
                  <a:pt x="76" y="128"/>
                </a:lnTo>
                <a:lnTo>
                  <a:pt x="77" y="131"/>
                </a:lnTo>
                <a:lnTo>
                  <a:pt x="78" y="133"/>
                </a:lnTo>
                <a:lnTo>
                  <a:pt x="80" y="135"/>
                </a:lnTo>
                <a:lnTo>
                  <a:pt x="82" y="136"/>
                </a:lnTo>
                <a:lnTo>
                  <a:pt x="85" y="137"/>
                </a:lnTo>
                <a:lnTo>
                  <a:pt x="88" y="139"/>
                </a:lnTo>
                <a:lnTo>
                  <a:pt x="94" y="139"/>
                </a:lnTo>
                <a:lnTo>
                  <a:pt x="99" y="137"/>
                </a:lnTo>
                <a:lnTo>
                  <a:pt x="104" y="136"/>
                </a:lnTo>
                <a:lnTo>
                  <a:pt x="109" y="134"/>
                </a:lnTo>
                <a:lnTo>
                  <a:pt x="114" y="131"/>
                </a:lnTo>
                <a:lnTo>
                  <a:pt x="117" y="127"/>
                </a:lnTo>
                <a:lnTo>
                  <a:pt x="120" y="122"/>
                </a:lnTo>
                <a:lnTo>
                  <a:pt x="122" y="118"/>
                </a:lnTo>
                <a:lnTo>
                  <a:pt x="137" y="13"/>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nvGrpSpPr>
          <p:cNvPr id="156" name="Group 5"/>
          <p:cNvGrpSpPr/>
          <p:nvPr/>
        </p:nvGrpSpPr>
        <p:grpSpPr bwMode="auto">
          <a:xfrm>
            <a:off x="10424977" y="4850226"/>
            <a:ext cx="195263" cy="369887"/>
            <a:chOff x="3890" y="144"/>
            <a:chExt cx="232" cy="441"/>
          </a:xfrm>
        </p:grpSpPr>
        <p:sp>
          <p:nvSpPr>
            <p:cNvPr id="157" name="Freeform 6"/>
            <p:cNvSpPr/>
            <p:nvPr/>
          </p:nvSpPr>
          <p:spPr bwMode="auto">
            <a:xfrm>
              <a:off x="3897" y="144"/>
              <a:ext cx="166" cy="157"/>
            </a:xfrm>
            <a:custGeom>
              <a:avLst/>
              <a:gdLst>
                <a:gd name="T0" fmla="*/ 0 w 101"/>
                <a:gd name="T1" fmla="*/ 0 h 96"/>
                <a:gd name="T2" fmla="*/ 1750 w 101"/>
                <a:gd name="T3" fmla="*/ 2175 h 96"/>
                <a:gd name="T4" fmla="*/ 3072 w 101"/>
                <a:gd name="T5" fmla="*/ 4694 h 96"/>
                <a:gd name="T6" fmla="*/ 5851 w 101"/>
                <a:gd name="T7" fmla="*/ 6448 h 96"/>
                <a:gd name="T8" fmla="*/ 8946 w 101"/>
                <a:gd name="T9" fmla="*/ 8040 h 96"/>
                <a:gd name="T10" fmla="*/ 11418 w 101"/>
                <a:gd name="T11" fmla="*/ 8800 h 96"/>
                <a:gd name="T12" fmla="*/ 13638 w 101"/>
                <a:gd name="T13" fmla="*/ 9209 h 96"/>
                <a:gd name="T14" fmla="*/ 15136 w 101"/>
                <a:gd name="T15" fmla="*/ 10292 h 96"/>
                <a:gd name="T16" fmla="*/ 17557 w 101"/>
                <a:gd name="T17" fmla="*/ 10545 h 96"/>
                <a:gd name="T18" fmla="*/ 19438 w 101"/>
                <a:gd name="T19" fmla="*/ 11360 h 96"/>
                <a:gd name="T20" fmla="*/ 20987 w 101"/>
                <a:gd name="T21" fmla="*/ 12076 h 96"/>
                <a:gd name="T22" fmla="*/ 22415 w 101"/>
                <a:gd name="T23" fmla="*/ 12742 h 96"/>
                <a:gd name="T24" fmla="*/ 24165 w 101"/>
                <a:gd name="T25" fmla="*/ 13700 h 96"/>
                <a:gd name="T26" fmla="*/ 28383 w 101"/>
                <a:gd name="T27" fmla="*/ 16189 h 96"/>
                <a:gd name="T28" fmla="*/ 31948 w 101"/>
                <a:gd name="T29" fmla="*/ 18578 h 96"/>
                <a:gd name="T30" fmla="*/ 34493 w 101"/>
                <a:gd name="T31" fmla="*/ 21910 h 96"/>
                <a:gd name="T32" fmla="*/ 36840 w 101"/>
                <a:gd name="T33" fmla="*/ 25373 h 96"/>
                <a:gd name="T34" fmla="*/ 37551 w 101"/>
                <a:gd name="T35" fmla="*/ 27784 h 96"/>
                <a:gd name="T36" fmla="*/ 38496 w 101"/>
                <a:gd name="T37" fmla="*/ 30383 h 96"/>
                <a:gd name="T38" fmla="*/ 38869 w 101"/>
                <a:gd name="T39" fmla="*/ 32906 h 96"/>
                <a:gd name="T40" fmla="*/ 39301 w 101"/>
                <a:gd name="T41" fmla="*/ 35168 h 96"/>
                <a:gd name="T42" fmla="*/ 38164 w 101"/>
                <a:gd name="T43" fmla="*/ 34079 h 96"/>
                <a:gd name="T44" fmla="*/ 37398 w 101"/>
                <a:gd name="T45" fmla="*/ 32697 h 96"/>
                <a:gd name="T46" fmla="*/ 36840 w 101"/>
                <a:gd name="T47" fmla="*/ 30676 h 96"/>
                <a:gd name="T48" fmla="*/ 35741 w 101"/>
                <a:gd name="T49" fmla="*/ 28850 h 96"/>
                <a:gd name="T50" fmla="*/ 34922 w 101"/>
                <a:gd name="T51" fmla="*/ 27527 h 96"/>
                <a:gd name="T52" fmla="*/ 33077 w 101"/>
                <a:gd name="T53" fmla="*/ 24631 h 96"/>
                <a:gd name="T54" fmla="*/ 30196 w 101"/>
                <a:gd name="T55" fmla="*/ 22405 h 96"/>
                <a:gd name="T56" fmla="*/ 27635 w 101"/>
                <a:gd name="T57" fmla="*/ 20121 h 96"/>
                <a:gd name="T58" fmla="*/ 24581 w 101"/>
                <a:gd name="T59" fmla="*/ 18578 h 96"/>
                <a:gd name="T60" fmla="*/ 22847 w 101"/>
                <a:gd name="T61" fmla="*/ 17641 h 96"/>
                <a:gd name="T62" fmla="*/ 20543 w 101"/>
                <a:gd name="T63" fmla="*/ 16832 h 96"/>
                <a:gd name="T64" fmla="*/ 18314 w 101"/>
                <a:gd name="T65" fmla="*/ 16590 h 96"/>
                <a:gd name="T66" fmla="*/ 16303 w 101"/>
                <a:gd name="T67" fmla="*/ 16189 h 96"/>
                <a:gd name="T68" fmla="*/ 13901 w 101"/>
                <a:gd name="T69" fmla="*/ 15558 h 96"/>
                <a:gd name="T70" fmla="*/ 11668 w 101"/>
                <a:gd name="T71" fmla="*/ 15061 h 96"/>
                <a:gd name="T72" fmla="*/ 8946 w 101"/>
                <a:gd name="T73" fmla="*/ 14488 h 96"/>
                <a:gd name="T74" fmla="*/ 6645 w 101"/>
                <a:gd name="T75" fmla="*/ 14488 h 96"/>
                <a:gd name="T76" fmla="*/ 0 w 10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 h="96">
                  <a:moveTo>
                    <a:pt x="0" y="0"/>
                  </a:moveTo>
                  <a:lnTo>
                    <a:pt x="4" y="6"/>
                  </a:lnTo>
                  <a:lnTo>
                    <a:pt x="8" y="13"/>
                  </a:lnTo>
                  <a:lnTo>
                    <a:pt x="15" y="18"/>
                  </a:lnTo>
                  <a:lnTo>
                    <a:pt x="23" y="22"/>
                  </a:lnTo>
                  <a:lnTo>
                    <a:pt x="29" y="24"/>
                  </a:lnTo>
                  <a:lnTo>
                    <a:pt x="35" y="25"/>
                  </a:lnTo>
                  <a:lnTo>
                    <a:pt x="39" y="28"/>
                  </a:lnTo>
                  <a:lnTo>
                    <a:pt x="45" y="29"/>
                  </a:lnTo>
                  <a:lnTo>
                    <a:pt x="50" y="31"/>
                  </a:lnTo>
                  <a:lnTo>
                    <a:pt x="54" y="33"/>
                  </a:lnTo>
                  <a:lnTo>
                    <a:pt x="58" y="35"/>
                  </a:lnTo>
                  <a:lnTo>
                    <a:pt x="62" y="37"/>
                  </a:lnTo>
                  <a:lnTo>
                    <a:pt x="73" y="44"/>
                  </a:lnTo>
                  <a:lnTo>
                    <a:pt x="82" y="51"/>
                  </a:lnTo>
                  <a:lnTo>
                    <a:pt x="89" y="60"/>
                  </a:lnTo>
                  <a:lnTo>
                    <a:pt x="95" y="69"/>
                  </a:lnTo>
                  <a:lnTo>
                    <a:pt x="97" y="76"/>
                  </a:lnTo>
                  <a:lnTo>
                    <a:pt x="99" y="83"/>
                  </a:lnTo>
                  <a:lnTo>
                    <a:pt x="100" y="90"/>
                  </a:lnTo>
                  <a:lnTo>
                    <a:pt x="101" y="96"/>
                  </a:lnTo>
                  <a:lnTo>
                    <a:pt x="98" y="93"/>
                  </a:lnTo>
                  <a:lnTo>
                    <a:pt x="96" y="89"/>
                  </a:lnTo>
                  <a:lnTo>
                    <a:pt x="95" y="84"/>
                  </a:lnTo>
                  <a:lnTo>
                    <a:pt x="92" y="79"/>
                  </a:lnTo>
                  <a:lnTo>
                    <a:pt x="90" y="75"/>
                  </a:lnTo>
                  <a:lnTo>
                    <a:pt x="85" y="67"/>
                  </a:lnTo>
                  <a:lnTo>
                    <a:pt x="78" y="61"/>
                  </a:lnTo>
                  <a:lnTo>
                    <a:pt x="71" y="55"/>
                  </a:lnTo>
                  <a:lnTo>
                    <a:pt x="63" y="51"/>
                  </a:lnTo>
                  <a:lnTo>
                    <a:pt x="59" y="48"/>
                  </a:lnTo>
                  <a:lnTo>
                    <a:pt x="53" y="46"/>
                  </a:lnTo>
                  <a:lnTo>
                    <a:pt x="47" y="45"/>
                  </a:lnTo>
                  <a:lnTo>
                    <a:pt x="42" y="44"/>
                  </a:lnTo>
                  <a:lnTo>
                    <a:pt x="36" y="43"/>
                  </a:lnTo>
                  <a:lnTo>
                    <a:pt x="30" y="41"/>
                  </a:lnTo>
                  <a:lnTo>
                    <a:pt x="23" y="40"/>
                  </a:lnTo>
                  <a:lnTo>
                    <a:pt x="17" y="4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8" name="Freeform 7"/>
            <p:cNvSpPr/>
            <p:nvPr/>
          </p:nvSpPr>
          <p:spPr bwMode="auto">
            <a:xfrm>
              <a:off x="3926" y="209"/>
              <a:ext cx="163" cy="154"/>
            </a:xfrm>
            <a:custGeom>
              <a:avLst/>
              <a:gdLst>
                <a:gd name="T0" fmla="*/ 0 w 102"/>
                <a:gd name="T1" fmla="*/ 0 h 94"/>
                <a:gd name="T2" fmla="*/ 1114 w 102"/>
                <a:gd name="T3" fmla="*/ 1782 h 94"/>
                <a:gd name="T4" fmla="*/ 2280 w 102"/>
                <a:gd name="T5" fmla="*/ 3637 h 94"/>
                <a:gd name="T6" fmla="*/ 3783 w 102"/>
                <a:gd name="T7" fmla="*/ 5698 h 94"/>
                <a:gd name="T8" fmla="*/ 6400 w 102"/>
                <a:gd name="T9" fmla="*/ 7484 h 94"/>
                <a:gd name="T10" fmla="*/ 7827 w 102"/>
                <a:gd name="T11" fmla="*/ 8241 h 94"/>
                <a:gd name="T12" fmla="*/ 9305 w 102"/>
                <a:gd name="T13" fmla="*/ 8688 h 94"/>
                <a:gd name="T14" fmla="*/ 10544 w 102"/>
                <a:gd name="T15" fmla="*/ 9761 h 94"/>
                <a:gd name="T16" fmla="*/ 12161 w 102"/>
                <a:gd name="T17" fmla="*/ 10021 h 94"/>
                <a:gd name="T18" fmla="*/ 13609 w 102"/>
                <a:gd name="T19" fmla="*/ 10962 h 94"/>
                <a:gd name="T20" fmla="*/ 14766 w 102"/>
                <a:gd name="T21" fmla="*/ 11152 h 94"/>
                <a:gd name="T22" fmla="*/ 15790 w 102"/>
                <a:gd name="T23" fmla="*/ 12261 h 94"/>
                <a:gd name="T24" fmla="*/ 16850 w 102"/>
                <a:gd name="T25" fmla="*/ 12910 h 94"/>
                <a:gd name="T26" fmla="*/ 19988 w 102"/>
                <a:gd name="T27" fmla="*/ 15294 h 94"/>
                <a:gd name="T28" fmla="*/ 22389 w 102"/>
                <a:gd name="T29" fmla="*/ 18270 h 94"/>
                <a:gd name="T30" fmla="*/ 24669 w 102"/>
                <a:gd name="T31" fmla="*/ 21150 h 94"/>
                <a:gd name="T32" fmla="*/ 26380 w 102"/>
                <a:gd name="T33" fmla="*/ 25056 h 94"/>
                <a:gd name="T34" fmla="*/ 26927 w 102"/>
                <a:gd name="T35" fmla="*/ 27458 h 94"/>
                <a:gd name="T36" fmla="*/ 27379 w 102"/>
                <a:gd name="T37" fmla="*/ 29932 h 94"/>
                <a:gd name="T38" fmla="*/ 27951 w 102"/>
                <a:gd name="T39" fmla="*/ 32538 h 94"/>
                <a:gd name="T40" fmla="*/ 28212 w 102"/>
                <a:gd name="T41" fmla="*/ 35133 h 94"/>
                <a:gd name="T42" fmla="*/ 26927 w 102"/>
                <a:gd name="T43" fmla="*/ 33985 h 94"/>
                <a:gd name="T44" fmla="*/ 26615 w 102"/>
                <a:gd name="T45" fmla="*/ 32538 h 94"/>
                <a:gd name="T46" fmla="*/ 26117 w 102"/>
                <a:gd name="T47" fmla="*/ 30327 h 94"/>
                <a:gd name="T48" fmla="*/ 25813 w 102"/>
                <a:gd name="T49" fmla="*/ 28534 h 94"/>
                <a:gd name="T50" fmla="*/ 25009 w 102"/>
                <a:gd name="T51" fmla="*/ 26896 h 94"/>
                <a:gd name="T52" fmla="*/ 23763 w 102"/>
                <a:gd name="T53" fmla="*/ 23968 h 94"/>
                <a:gd name="T54" fmla="*/ 21813 w 102"/>
                <a:gd name="T55" fmla="*/ 21727 h 94"/>
                <a:gd name="T56" fmla="*/ 19988 w 102"/>
                <a:gd name="T57" fmla="*/ 19861 h 94"/>
                <a:gd name="T58" fmla="*/ 17654 w 102"/>
                <a:gd name="T59" fmla="*/ 18270 h 94"/>
                <a:gd name="T60" fmla="*/ 16153 w 102"/>
                <a:gd name="T61" fmla="*/ 17174 h 94"/>
                <a:gd name="T62" fmla="*/ 14766 w 102"/>
                <a:gd name="T63" fmla="*/ 16417 h 94"/>
                <a:gd name="T64" fmla="*/ 12858 w 102"/>
                <a:gd name="T65" fmla="*/ 15991 h 94"/>
                <a:gd name="T66" fmla="*/ 11394 w 102"/>
                <a:gd name="T67" fmla="*/ 15294 h 94"/>
                <a:gd name="T68" fmla="*/ 9660 w 102"/>
                <a:gd name="T69" fmla="*/ 14630 h 94"/>
                <a:gd name="T70" fmla="*/ 8046 w 102"/>
                <a:gd name="T71" fmla="*/ 14630 h 94"/>
                <a:gd name="T72" fmla="*/ 6400 w 102"/>
                <a:gd name="T73" fmla="*/ 14234 h 94"/>
                <a:gd name="T74" fmla="*/ 5035 w 102"/>
                <a:gd name="T75" fmla="*/ 13962 h 94"/>
                <a:gd name="T76" fmla="*/ 0 w 102"/>
                <a:gd name="T77" fmla="*/ 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94">
                  <a:moveTo>
                    <a:pt x="0" y="0"/>
                  </a:moveTo>
                  <a:lnTo>
                    <a:pt x="4" y="5"/>
                  </a:lnTo>
                  <a:lnTo>
                    <a:pt x="8" y="10"/>
                  </a:lnTo>
                  <a:lnTo>
                    <a:pt x="14" y="15"/>
                  </a:lnTo>
                  <a:lnTo>
                    <a:pt x="23" y="20"/>
                  </a:lnTo>
                  <a:lnTo>
                    <a:pt x="28" y="22"/>
                  </a:lnTo>
                  <a:lnTo>
                    <a:pt x="34" y="23"/>
                  </a:lnTo>
                  <a:lnTo>
                    <a:pt x="38" y="26"/>
                  </a:lnTo>
                  <a:lnTo>
                    <a:pt x="44" y="27"/>
                  </a:lnTo>
                  <a:lnTo>
                    <a:pt x="49" y="29"/>
                  </a:lnTo>
                  <a:lnTo>
                    <a:pt x="53" y="30"/>
                  </a:lnTo>
                  <a:lnTo>
                    <a:pt x="57" y="33"/>
                  </a:lnTo>
                  <a:lnTo>
                    <a:pt x="61" y="35"/>
                  </a:lnTo>
                  <a:lnTo>
                    <a:pt x="72" y="41"/>
                  </a:lnTo>
                  <a:lnTo>
                    <a:pt x="81" y="49"/>
                  </a:lnTo>
                  <a:lnTo>
                    <a:pt x="89" y="57"/>
                  </a:lnTo>
                  <a:lnTo>
                    <a:pt x="95" y="67"/>
                  </a:lnTo>
                  <a:lnTo>
                    <a:pt x="97" y="73"/>
                  </a:lnTo>
                  <a:lnTo>
                    <a:pt x="99" y="80"/>
                  </a:lnTo>
                  <a:lnTo>
                    <a:pt x="101" y="87"/>
                  </a:lnTo>
                  <a:lnTo>
                    <a:pt x="102" y="94"/>
                  </a:lnTo>
                  <a:lnTo>
                    <a:pt x="97" y="91"/>
                  </a:lnTo>
                  <a:lnTo>
                    <a:pt x="96" y="87"/>
                  </a:lnTo>
                  <a:lnTo>
                    <a:pt x="94" y="81"/>
                  </a:lnTo>
                  <a:lnTo>
                    <a:pt x="93" y="76"/>
                  </a:lnTo>
                  <a:lnTo>
                    <a:pt x="90" y="72"/>
                  </a:lnTo>
                  <a:lnTo>
                    <a:pt x="86" y="64"/>
                  </a:lnTo>
                  <a:lnTo>
                    <a:pt x="79" y="58"/>
                  </a:lnTo>
                  <a:lnTo>
                    <a:pt x="72" y="53"/>
                  </a:lnTo>
                  <a:lnTo>
                    <a:pt x="64" y="49"/>
                  </a:lnTo>
                  <a:lnTo>
                    <a:pt x="58" y="46"/>
                  </a:lnTo>
                  <a:lnTo>
                    <a:pt x="53" y="44"/>
                  </a:lnTo>
                  <a:lnTo>
                    <a:pt x="46" y="43"/>
                  </a:lnTo>
                  <a:lnTo>
                    <a:pt x="41" y="41"/>
                  </a:lnTo>
                  <a:lnTo>
                    <a:pt x="35" y="39"/>
                  </a:lnTo>
                  <a:lnTo>
                    <a:pt x="29" y="39"/>
                  </a:lnTo>
                  <a:lnTo>
                    <a:pt x="23" y="38"/>
                  </a:lnTo>
                  <a:lnTo>
                    <a:pt x="18" y="37"/>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9" name="Freeform 8"/>
            <p:cNvSpPr/>
            <p:nvPr/>
          </p:nvSpPr>
          <p:spPr bwMode="auto">
            <a:xfrm>
              <a:off x="3952" y="271"/>
              <a:ext cx="170" cy="183"/>
            </a:xfrm>
            <a:custGeom>
              <a:avLst/>
              <a:gdLst>
                <a:gd name="T0" fmla="*/ 0 w 103"/>
                <a:gd name="T1" fmla="*/ 0 h 113"/>
                <a:gd name="T2" fmla="*/ 1804 w 103"/>
                <a:gd name="T3" fmla="*/ 2214 h 113"/>
                <a:gd name="T4" fmla="*/ 4573 w 103"/>
                <a:gd name="T5" fmla="*/ 4581 h 113"/>
                <a:gd name="T6" fmla="*/ 7643 w 103"/>
                <a:gd name="T7" fmla="*/ 6803 h 113"/>
                <a:gd name="T8" fmla="*/ 11073 w 103"/>
                <a:gd name="T9" fmla="*/ 7798 h 113"/>
                <a:gd name="T10" fmla="*/ 13384 w 103"/>
                <a:gd name="T11" fmla="*/ 8790 h 113"/>
                <a:gd name="T12" fmla="*/ 15642 w 103"/>
                <a:gd name="T13" fmla="*/ 9025 h 113"/>
                <a:gd name="T14" fmla="*/ 17589 w 103"/>
                <a:gd name="T15" fmla="*/ 9793 h 113"/>
                <a:gd name="T16" fmla="*/ 20098 w 103"/>
                <a:gd name="T17" fmla="*/ 10407 h 113"/>
                <a:gd name="T18" fmla="*/ 22521 w 103"/>
                <a:gd name="T19" fmla="*/ 11017 h 113"/>
                <a:gd name="T20" fmla="*/ 25132 w 103"/>
                <a:gd name="T21" fmla="*/ 11638 h 113"/>
                <a:gd name="T22" fmla="*/ 26982 w 103"/>
                <a:gd name="T23" fmla="*/ 12395 h 113"/>
                <a:gd name="T24" fmla="*/ 29030 w 103"/>
                <a:gd name="T25" fmla="*/ 13014 h 113"/>
                <a:gd name="T26" fmla="*/ 32686 w 103"/>
                <a:gd name="T27" fmla="*/ 14857 h 113"/>
                <a:gd name="T28" fmla="*/ 35740 w 103"/>
                <a:gd name="T29" fmla="*/ 16854 h 113"/>
                <a:gd name="T30" fmla="*/ 37601 w 103"/>
                <a:gd name="T31" fmla="*/ 19225 h 113"/>
                <a:gd name="T32" fmla="*/ 39130 w 103"/>
                <a:gd name="T33" fmla="*/ 22065 h 113"/>
                <a:gd name="T34" fmla="*/ 41480 w 103"/>
                <a:gd name="T35" fmla="*/ 26214 h 113"/>
                <a:gd name="T36" fmla="*/ 42175 w 103"/>
                <a:gd name="T37" fmla="*/ 29272 h 113"/>
                <a:gd name="T38" fmla="*/ 42175 w 103"/>
                <a:gd name="T39" fmla="*/ 32508 h 113"/>
                <a:gd name="T40" fmla="*/ 41498 w 103"/>
                <a:gd name="T41" fmla="*/ 36257 h 113"/>
                <a:gd name="T42" fmla="*/ 40371 w 103"/>
                <a:gd name="T43" fmla="*/ 36723 h 113"/>
                <a:gd name="T44" fmla="*/ 40371 w 103"/>
                <a:gd name="T45" fmla="*/ 34132 h 113"/>
                <a:gd name="T46" fmla="*/ 40371 w 103"/>
                <a:gd name="T47" fmla="*/ 30901 h 113"/>
                <a:gd name="T48" fmla="*/ 39130 w 103"/>
                <a:gd name="T49" fmla="*/ 27295 h 113"/>
                <a:gd name="T50" fmla="*/ 38001 w 103"/>
                <a:gd name="T51" fmla="*/ 24284 h 113"/>
                <a:gd name="T52" fmla="*/ 36459 w 103"/>
                <a:gd name="T53" fmla="*/ 21989 h 113"/>
                <a:gd name="T54" fmla="*/ 35078 w 103"/>
                <a:gd name="T55" fmla="*/ 19840 h 113"/>
                <a:gd name="T56" fmla="*/ 32686 w 103"/>
                <a:gd name="T57" fmla="*/ 18467 h 113"/>
                <a:gd name="T58" fmla="*/ 29733 w 103"/>
                <a:gd name="T59" fmla="*/ 16854 h 113"/>
                <a:gd name="T60" fmla="*/ 27695 w 103"/>
                <a:gd name="T61" fmla="*/ 16221 h 113"/>
                <a:gd name="T62" fmla="*/ 25143 w 103"/>
                <a:gd name="T63" fmla="*/ 15229 h 113"/>
                <a:gd name="T64" fmla="*/ 22090 w 103"/>
                <a:gd name="T65" fmla="*/ 14857 h 113"/>
                <a:gd name="T66" fmla="*/ 18717 w 103"/>
                <a:gd name="T67" fmla="*/ 14235 h 113"/>
                <a:gd name="T68" fmla="*/ 15642 w 103"/>
                <a:gd name="T69" fmla="*/ 14002 h 113"/>
                <a:gd name="T70" fmla="*/ 12458 w 103"/>
                <a:gd name="T71" fmla="*/ 13014 h 113"/>
                <a:gd name="T72" fmla="*/ 9477 w 103"/>
                <a:gd name="T73" fmla="*/ 12629 h 113"/>
                <a:gd name="T74" fmla="*/ 6457 w 103"/>
                <a:gd name="T75" fmla="*/ 12395 h 113"/>
                <a:gd name="T76" fmla="*/ 0 w 103"/>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13">
                  <a:moveTo>
                    <a:pt x="0" y="0"/>
                  </a:moveTo>
                  <a:lnTo>
                    <a:pt x="4" y="7"/>
                  </a:lnTo>
                  <a:lnTo>
                    <a:pt x="11" y="14"/>
                  </a:lnTo>
                  <a:lnTo>
                    <a:pt x="19" y="21"/>
                  </a:lnTo>
                  <a:lnTo>
                    <a:pt x="27" y="24"/>
                  </a:lnTo>
                  <a:lnTo>
                    <a:pt x="33" y="27"/>
                  </a:lnTo>
                  <a:lnTo>
                    <a:pt x="38" y="28"/>
                  </a:lnTo>
                  <a:lnTo>
                    <a:pt x="43" y="30"/>
                  </a:lnTo>
                  <a:lnTo>
                    <a:pt x="49" y="32"/>
                  </a:lnTo>
                  <a:lnTo>
                    <a:pt x="55" y="34"/>
                  </a:lnTo>
                  <a:lnTo>
                    <a:pt x="61" y="36"/>
                  </a:lnTo>
                  <a:lnTo>
                    <a:pt x="66" y="38"/>
                  </a:lnTo>
                  <a:lnTo>
                    <a:pt x="71" y="40"/>
                  </a:lnTo>
                  <a:lnTo>
                    <a:pt x="80" y="46"/>
                  </a:lnTo>
                  <a:lnTo>
                    <a:pt x="87" y="52"/>
                  </a:lnTo>
                  <a:lnTo>
                    <a:pt x="92" y="59"/>
                  </a:lnTo>
                  <a:lnTo>
                    <a:pt x="96" y="68"/>
                  </a:lnTo>
                  <a:lnTo>
                    <a:pt x="101" y="80"/>
                  </a:lnTo>
                  <a:lnTo>
                    <a:pt x="103" y="90"/>
                  </a:lnTo>
                  <a:lnTo>
                    <a:pt x="103" y="100"/>
                  </a:lnTo>
                  <a:lnTo>
                    <a:pt x="102" y="111"/>
                  </a:lnTo>
                  <a:lnTo>
                    <a:pt x="99" y="113"/>
                  </a:lnTo>
                  <a:lnTo>
                    <a:pt x="99" y="105"/>
                  </a:lnTo>
                  <a:lnTo>
                    <a:pt x="99" y="95"/>
                  </a:lnTo>
                  <a:lnTo>
                    <a:pt x="96" y="84"/>
                  </a:lnTo>
                  <a:lnTo>
                    <a:pt x="93" y="75"/>
                  </a:lnTo>
                  <a:lnTo>
                    <a:pt x="89" y="67"/>
                  </a:lnTo>
                  <a:lnTo>
                    <a:pt x="86" y="61"/>
                  </a:lnTo>
                  <a:lnTo>
                    <a:pt x="80" y="57"/>
                  </a:lnTo>
                  <a:lnTo>
                    <a:pt x="73" y="52"/>
                  </a:lnTo>
                  <a:lnTo>
                    <a:pt x="68" y="50"/>
                  </a:lnTo>
                  <a:lnTo>
                    <a:pt x="62" y="47"/>
                  </a:lnTo>
                  <a:lnTo>
                    <a:pt x="54" y="46"/>
                  </a:lnTo>
                  <a:lnTo>
                    <a:pt x="46" y="44"/>
                  </a:lnTo>
                  <a:lnTo>
                    <a:pt x="38" y="43"/>
                  </a:lnTo>
                  <a:lnTo>
                    <a:pt x="30" y="40"/>
                  </a:lnTo>
                  <a:lnTo>
                    <a:pt x="23" y="39"/>
                  </a:lnTo>
                  <a:lnTo>
                    <a:pt x="16" y="3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0" name="Freeform 9"/>
            <p:cNvSpPr/>
            <p:nvPr/>
          </p:nvSpPr>
          <p:spPr bwMode="auto">
            <a:xfrm>
              <a:off x="3890" y="144"/>
              <a:ext cx="164" cy="441"/>
            </a:xfrm>
            <a:custGeom>
              <a:avLst/>
              <a:gdLst>
                <a:gd name="T0" fmla="*/ 16760 w 102"/>
                <a:gd name="T1" fmla="*/ 43470 h 269"/>
                <a:gd name="T2" fmla="*/ 29895 w 102"/>
                <a:gd name="T3" fmla="*/ 80041 h 269"/>
                <a:gd name="T4" fmla="*/ 30477 w 102"/>
                <a:gd name="T5" fmla="*/ 83070 h 269"/>
                <a:gd name="T6" fmla="*/ 30477 w 102"/>
                <a:gd name="T7" fmla="*/ 86008 h 269"/>
                <a:gd name="T8" fmla="*/ 29895 w 102"/>
                <a:gd name="T9" fmla="*/ 88864 h 269"/>
                <a:gd name="T10" fmla="*/ 28653 w 102"/>
                <a:gd name="T11" fmla="*/ 91477 h 269"/>
                <a:gd name="T12" fmla="*/ 27168 w 102"/>
                <a:gd name="T13" fmla="*/ 94274 h 269"/>
                <a:gd name="T14" fmla="*/ 25637 w 102"/>
                <a:gd name="T15" fmla="*/ 96728 h 269"/>
                <a:gd name="T16" fmla="*/ 23531 w 102"/>
                <a:gd name="T17" fmla="*/ 98895 h 269"/>
                <a:gd name="T18" fmla="*/ 21606 w 102"/>
                <a:gd name="T19" fmla="*/ 100217 h 269"/>
                <a:gd name="T20" fmla="*/ 20117 w 102"/>
                <a:gd name="T21" fmla="*/ 100932 h 269"/>
                <a:gd name="T22" fmla="*/ 18649 w 102"/>
                <a:gd name="T23" fmla="*/ 100932 h 269"/>
                <a:gd name="T24" fmla="*/ 17275 w 102"/>
                <a:gd name="T25" fmla="*/ 101381 h 269"/>
                <a:gd name="T26" fmla="*/ 16315 w 102"/>
                <a:gd name="T27" fmla="*/ 100932 h 269"/>
                <a:gd name="T28" fmla="*/ 14865 w 102"/>
                <a:gd name="T29" fmla="*/ 100712 h 269"/>
                <a:gd name="T30" fmla="*/ 14070 w 102"/>
                <a:gd name="T31" fmla="*/ 99809 h 269"/>
                <a:gd name="T32" fmla="*/ 13151 w 102"/>
                <a:gd name="T33" fmla="*/ 98468 h 269"/>
                <a:gd name="T34" fmla="*/ 12567 w 102"/>
                <a:gd name="T35" fmla="*/ 97164 h 269"/>
                <a:gd name="T36" fmla="*/ 11917 w 102"/>
                <a:gd name="T37" fmla="*/ 94571 h 269"/>
                <a:gd name="T38" fmla="*/ 11917 w 102"/>
                <a:gd name="T39" fmla="*/ 91477 h 269"/>
                <a:gd name="T40" fmla="*/ 12567 w 102"/>
                <a:gd name="T41" fmla="*/ 88452 h 269"/>
                <a:gd name="T42" fmla="*/ 13438 w 102"/>
                <a:gd name="T43" fmla="*/ 85526 h 269"/>
                <a:gd name="T44" fmla="*/ 14865 w 102"/>
                <a:gd name="T45" fmla="*/ 82672 h 269"/>
                <a:gd name="T46" fmla="*/ 16315 w 102"/>
                <a:gd name="T47" fmla="*/ 80246 h 269"/>
                <a:gd name="T48" fmla="*/ 18593 w 102"/>
                <a:gd name="T49" fmla="*/ 78006 h 269"/>
                <a:gd name="T50" fmla="*/ 20117 w 102"/>
                <a:gd name="T51" fmla="*/ 76800 h 269"/>
                <a:gd name="T52" fmla="*/ 21691 w 102"/>
                <a:gd name="T53" fmla="*/ 75875 h 269"/>
                <a:gd name="T54" fmla="*/ 23531 w 102"/>
                <a:gd name="T55" fmla="*/ 75455 h 269"/>
                <a:gd name="T56" fmla="*/ 24693 w 102"/>
                <a:gd name="T57" fmla="*/ 75455 h 269"/>
                <a:gd name="T58" fmla="*/ 26232 w 102"/>
                <a:gd name="T59" fmla="*/ 75455 h 269"/>
                <a:gd name="T60" fmla="*/ 0 w 102"/>
                <a:gd name="T61" fmla="*/ 667 h 269"/>
                <a:gd name="T62" fmla="*/ 1518 w 102"/>
                <a:gd name="T63" fmla="*/ 0 h 269"/>
                <a:gd name="T64" fmla="*/ 6483 w 102"/>
                <a:gd name="T65" fmla="*/ 15127 h 269"/>
                <a:gd name="T66" fmla="*/ 11917 w 102"/>
                <a:gd name="T67" fmla="*/ 29024 h 269"/>
                <a:gd name="T68" fmla="*/ 16760 w 102"/>
                <a:gd name="T69" fmla="*/ 43470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269">
                  <a:moveTo>
                    <a:pt x="56" y="115"/>
                  </a:moveTo>
                  <a:lnTo>
                    <a:pt x="100" y="212"/>
                  </a:lnTo>
                  <a:lnTo>
                    <a:pt x="102" y="220"/>
                  </a:lnTo>
                  <a:lnTo>
                    <a:pt x="102" y="228"/>
                  </a:lnTo>
                  <a:lnTo>
                    <a:pt x="100" y="236"/>
                  </a:lnTo>
                  <a:lnTo>
                    <a:pt x="96" y="243"/>
                  </a:lnTo>
                  <a:lnTo>
                    <a:pt x="91" y="250"/>
                  </a:lnTo>
                  <a:lnTo>
                    <a:pt x="86" y="257"/>
                  </a:lnTo>
                  <a:lnTo>
                    <a:pt x="79" y="262"/>
                  </a:lnTo>
                  <a:lnTo>
                    <a:pt x="72" y="266"/>
                  </a:lnTo>
                  <a:lnTo>
                    <a:pt x="67" y="268"/>
                  </a:lnTo>
                  <a:lnTo>
                    <a:pt x="63" y="268"/>
                  </a:lnTo>
                  <a:lnTo>
                    <a:pt x="58" y="269"/>
                  </a:lnTo>
                  <a:lnTo>
                    <a:pt x="55" y="268"/>
                  </a:lnTo>
                  <a:lnTo>
                    <a:pt x="50" y="267"/>
                  </a:lnTo>
                  <a:lnTo>
                    <a:pt x="47" y="265"/>
                  </a:lnTo>
                  <a:lnTo>
                    <a:pt x="44" y="261"/>
                  </a:lnTo>
                  <a:lnTo>
                    <a:pt x="42" y="258"/>
                  </a:lnTo>
                  <a:lnTo>
                    <a:pt x="40" y="251"/>
                  </a:lnTo>
                  <a:lnTo>
                    <a:pt x="40" y="243"/>
                  </a:lnTo>
                  <a:lnTo>
                    <a:pt x="42" y="235"/>
                  </a:lnTo>
                  <a:lnTo>
                    <a:pt x="45" y="227"/>
                  </a:lnTo>
                  <a:lnTo>
                    <a:pt x="50" y="219"/>
                  </a:lnTo>
                  <a:lnTo>
                    <a:pt x="55" y="213"/>
                  </a:lnTo>
                  <a:lnTo>
                    <a:pt x="62" y="207"/>
                  </a:lnTo>
                  <a:lnTo>
                    <a:pt x="67" y="204"/>
                  </a:lnTo>
                  <a:lnTo>
                    <a:pt x="73" y="201"/>
                  </a:lnTo>
                  <a:lnTo>
                    <a:pt x="79" y="200"/>
                  </a:lnTo>
                  <a:lnTo>
                    <a:pt x="83" y="200"/>
                  </a:lnTo>
                  <a:lnTo>
                    <a:pt x="88" y="200"/>
                  </a:lnTo>
                  <a:lnTo>
                    <a:pt x="0" y="2"/>
                  </a:lnTo>
                  <a:lnTo>
                    <a:pt x="5" y="0"/>
                  </a:lnTo>
                  <a:lnTo>
                    <a:pt x="22" y="40"/>
                  </a:lnTo>
                  <a:lnTo>
                    <a:pt x="40" y="77"/>
                  </a:lnTo>
                  <a:lnTo>
                    <a:pt x="56" y="115"/>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161" name="Group 12"/>
          <p:cNvGrpSpPr/>
          <p:nvPr/>
        </p:nvGrpSpPr>
        <p:grpSpPr bwMode="auto">
          <a:xfrm>
            <a:off x="11485880" y="4801235"/>
            <a:ext cx="260350" cy="347663"/>
            <a:chOff x="2832" y="663"/>
            <a:chExt cx="310" cy="415"/>
          </a:xfrm>
        </p:grpSpPr>
        <p:sp>
          <p:nvSpPr>
            <p:cNvPr id="162"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3"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4"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5"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8" name="Group 12"/>
          <p:cNvGrpSpPr/>
          <p:nvPr/>
        </p:nvGrpSpPr>
        <p:grpSpPr bwMode="auto">
          <a:xfrm>
            <a:off x="10975937" y="4628525"/>
            <a:ext cx="260350" cy="347663"/>
            <a:chOff x="2832" y="663"/>
            <a:chExt cx="310" cy="415"/>
          </a:xfrm>
        </p:grpSpPr>
        <p:sp>
          <p:nvSpPr>
            <p:cNvPr id="10"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1"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2"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sp>
        <p:nvSpPr>
          <p:cNvPr id="169" name="Freeform 6">
            <a:extLst>
              <a:ext uri="{FF2B5EF4-FFF2-40B4-BE49-F238E27FC236}">
                <a16:creationId xmlns:a16="http://schemas.microsoft.com/office/drawing/2014/main" id="{DBBA1FF8-5746-E851-3121-5FA36D4CADD6}"/>
              </a:ext>
            </a:extLst>
          </p:cNvPr>
          <p:cNvSpPr/>
          <p:nvPr/>
        </p:nvSpPr>
        <p:spPr>
          <a:xfrm>
            <a:off x="-145911" y="5870221"/>
            <a:ext cx="7315200"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70" name="Freeform 6">
            <a:extLst>
              <a:ext uri="{FF2B5EF4-FFF2-40B4-BE49-F238E27FC236}">
                <a16:creationId xmlns:a16="http://schemas.microsoft.com/office/drawing/2014/main" id="{23AB01CF-C42E-D137-C574-E85CD7E99E3E}"/>
              </a:ext>
            </a:extLst>
          </p:cNvPr>
          <p:cNvSpPr/>
          <p:nvPr/>
        </p:nvSpPr>
        <p:spPr>
          <a:xfrm>
            <a:off x="6926578" y="5870220"/>
            <a:ext cx="5423466"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pic>
        <p:nvPicPr>
          <p:cNvPr id="171" name="Picture 9">
            <a:extLst>
              <a:ext uri="{FF2B5EF4-FFF2-40B4-BE49-F238E27FC236}">
                <a16:creationId xmlns:a16="http://schemas.microsoft.com/office/drawing/2014/main" id="{46400B21-E66D-DF0F-B1CF-7E375793E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77159" y="4920724"/>
            <a:ext cx="1553561" cy="1630891"/>
          </a:xfrm>
          <a:prstGeom prst="rect">
            <a:avLst/>
          </a:prstGeom>
        </p:spPr>
      </p:pic>
      <p:pic>
        <p:nvPicPr>
          <p:cNvPr id="175" name="Hình ảnh 174" descr="Ảnh có chứa Đồ họa, thiết kế đồ họa, phim hoạt hình, tiêu đề&#10;&#10;Mô tả được tạo tự động">
            <a:extLst>
              <a:ext uri="{FF2B5EF4-FFF2-40B4-BE49-F238E27FC236}">
                <a16:creationId xmlns:a16="http://schemas.microsoft.com/office/drawing/2014/main" id="{407F4011-E3AC-8EAB-97F4-B2ACFFF768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911" y="-88452"/>
            <a:ext cx="3459480" cy="1026795"/>
          </a:xfrm>
          <a:prstGeom prst="rect">
            <a:avLst/>
          </a:prstGeom>
        </p:spPr>
      </p:pic>
      <p:sp>
        <p:nvSpPr>
          <p:cNvPr id="2" name="TextBox 5">
            <a:extLst>
              <a:ext uri="{FF2B5EF4-FFF2-40B4-BE49-F238E27FC236}">
                <a16:creationId xmlns:a16="http://schemas.microsoft.com/office/drawing/2014/main" id="{C1CE6E9C-F710-61C1-DC36-EAF7106374EC}"/>
              </a:ext>
            </a:extLst>
          </p:cNvPr>
          <p:cNvSpPr txBox="1"/>
          <p:nvPr/>
        </p:nvSpPr>
        <p:spPr>
          <a:xfrm>
            <a:off x="1490978" y="813712"/>
            <a:ext cx="5336607" cy="400110"/>
          </a:xfrm>
          <a:prstGeom prst="rect">
            <a:avLst/>
          </a:prstGeom>
          <a:noFill/>
        </p:spPr>
        <p:txBody>
          <a:bodyPr wrap="square" rtlCol="0">
            <a:spAutoFit/>
          </a:bodyPr>
          <a:lstStyle/>
          <a:p>
            <a:r>
              <a:rPr lang="en-US" sz="2000" b="1" i="1" dirty="0" err="1">
                <a:solidFill>
                  <a:schemeClr val="accent1"/>
                </a:solidFill>
                <a:latin typeface="Times New Roman" panose="02020603050405020304" pitchFamily="18" charset="0"/>
                <a:cs typeface="Times New Roman" panose="02020603050405020304" pitchFamily="18" charset="0"/>
              </a:rPr>
              <a:t>Phỏng</a:t>
            </a:r>
            <a:r>
              <a:rPr lang="en-US" sz="2000" b="1" i="1" dirty="0">
                <a:solidFill>
                  <a:schemeClr val="accent1"/>
                </a:solidFill>
                <a:latin typeface="Times New Roman" panose="02020603050405020304" pitchFamily="18" charset="0"/>
                <a:cs typeface="Times New Roman" panose="02020603050405020304" pitchFamily="18" charset="0"/>
              </a:rPr>
              <a:t> </a:t>
            </a:r>
            <a:r>
              <a:rPr lang="en-US" sz="2000" b="1" i="1" dirty="0" err="1">
                <a:solidFill>
                  <a:schemeClr val="accent1"/>
                </a:solidFill>
                <a:latin typeface="Times New Roman" panose="02020603050405020304" pitchFamily="18" charset="0"/>
                <a:cs typeface="Times New Roman" panose="02020603050405020304" pitchFamily="18" charset="0"/>
              </a:rPr>
              <a:t>theo</a:t>
            </a:r>
            <a:r>
              <a:rPr lang="en-US" sz="2000" b="1" i="1" dirty="0">
                <a:solidFill>
                  <a:schemeClr val="accent1"/>
                </a:solidFill>
                <a:latin typeface="Times New Roman" panose="02020603050405020304" pitchFamily="18" charset="0"/>
                <a:cs typeface="Times New Roman" panose="02020603050405020304" pitchFamily="18" charset="0"/>
              </a:rPr>
              <a:t>: </a:t>
            </a:r>
            <a:r>
              <a:rPr lang="vi-VN" sz="2000" b="1" i="1" dirty="0">
                <a:solidFill>
                  <a:schemeClr val="accent1"/>
                </a:solidFill>
                <a:latin typeface="Times New Roman" panose="02020603050405020304" pitchFamily="18" charset="0"/>
                <a:ea typeface="Calibri" panose="020F0502020204030204" pitchFamily="34" charset="0"/>
              </a:rPr>
              <a:t>Séc-gây </a:t>
            </a:r>
            <a:r>
              <a:rPr lang="vi-VN" sz="2000" b="1" i="1" dirty="0" err="1">
                <a:solidFill>
                  <a:schemeClr val="accent1"/>
                </a:solidFill>
                <a:latin typeface="Times New Roman" panose="02020603050405020304" pitchFamily="18" charset="0"/>
                <a:ea typeface="Calibri" panose="020F0502020204030204" pitchFamily="34" charset="0"/>
              </a:rPr>
              <a:t>Pơ</a:t>
            </a:r>
            <a:r>
              <a:rPr lang="vi-VN" sz="2000" b="1" i="1" dirty="0">
                <a:solidFill>
                  <a:schemeClr val="accent1"/>
                </a:solidFill>
                <a:latin typeface="Times New Roman" panose="02020603050405020304" pitchFamily="18" charset="0"/>
                <a:ea typeface="Calibri" panose="020F0502020204030204" pitchFamily="34" charset="0"/>
              </a:rPr>
              <a:t>-rô-cô-phi-ép</a:t>
            </a:r>
            <a:r>
              <a:rPr lang="en-US" sz="2000" b="1" i="1" dirty="0">
                <a:solidFill>
                  <a:schemeClr val="accent1"/>
                </a:solidFill>
                <a:latin typeface="Times New Roman" panose="02020603050405020304" pitchFamily="18" charset="0"/>
                <a:cs typeface="Times New Roman" panose="02020603050405020304" pitchFamily="18" charset="0"/>
              </a:rPr>
              <a:t> </a:t>
            </a:r>
          </a:p>
        </p:txBody>
      </p:sp>
      <p:pic>
        <p:nvPicPr>
          <p:cNvPr id="4" name="Hình ảnh 3">
            <a:extLst>
              <a:ext uri="{FF2B5EF4-FFF2-40B4-BE49-F238E27FC236}">
                <a16:creationId xmlns:a16="http://schemas.microsoft.com/office/drawing/2014/main" id="{C188062E-7EDF-583F-0BC9-A986DADC1860}"/>
              </a:ext>
            </a:extLst>
          </p:cNvPr>
          <p:cNvPicPr>
            <a:picLocks noChangeAspect="1"/>
          </p:cNvPicPr>
          <p:nvPr/>
        </p:nvPicPr>
        <p:blipFill>
          <a:blip r:embed="rId6"/>
          <a:stretch>
            <a:fillRect/>
          </a:stretch>
        </p:blipFill>
        <p:spPr>
          <a:xfrm>
            <a:off x="417968" y="1635013"/>
            <a:ext cx="6526409" cy="3924300"/>
          </a:xfrm>
          <a:prstGeom prst="rect">
            <a:avLst/>
          </a:prstGeom>
        </p:spPr>
      </p:pic>
      <p:sp>
        <p:nvSpPr>
          <p:cNvPr id="5" name="TextBox 5">
            <a:extLst>
              <a:ext uri="{FF2B5EF4-FFF2-40B4-BE49-F238E27FC236}">
                <a16:creationId xmlns:a16="http://schemas.microsoft.com/office/drawing/2014/main" id="{4BCC2D88-13B7-644A-2AB6-3FE29BB2B1A7}"/>
              </a:ext>
            </a:extLst>
          </p:cNvPr>
          <p:cNvSpPr txBox="1"/>
          <p:nvPr/>
        </p:nvSpPr>
        <p:spPr>
          <a:xfrm>
            <a:off x="7112812" y="1013767"/>
            <a:ext cx="4265541" cy="4093428"/>
          </a:xfrm>
          <a:prstGeom prst="rect">
            <a:avLst/>
          </a:prstGeom>
          <a:noFill/>
        </p:spPr>
        <p:txBody>
          <a:bodyPr wrap="square" rtlCol="0">
            <a:spAutoFit/>
          </a:bodyPr>
          <a:lstStyle/>
          <a:p>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sống cùng ông nội trong ngôi nhà nhỏ giữa khoảng rừng thưa</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Một buổi sáng khi vừa mở cổng dạo chơi trên bãi cỏ</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a:t>
            </a:r>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đã nghe thấy chú chim nhỏ hót líu lo trên cành cây</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Chú vịt trong sân lạch bạch chạy theo </a:t>
            </a:r>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và nhảy xuống bơi trong một cái hồ gần đó</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Từ trên cao chú chim bay sà xuống cùng trò chuyện vui vẻ với chú vịt</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Thấy thế</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chú mèo cũng bò nhanh qua bãi cỏ rình bắt chim và vịt</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a:t>
            </a:r>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vội vàng đánh động cho chim bay lên cây và vịt bơi ra giữa hồ</a:t>
            </a:r>
            <a:r>
              <a:rPr lang="en-US" sz="2000" b="1" i="1" dirty="0">
                <a:solidFill>
                  <a:schemeClr val="accent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3486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63" presetClass="path" presetSubtype="0" repeatCount="indefinite" accel="50000" decel="50000" fill="hold" grpId="1" nodeType="withEffect">
                                  <p:stCondLst>
                                    <p:cond delay="0"/>
                                  </p:stCondLst>
                                  <p:childTnLst>
                                    <p:animMotion origin="layout" path="M 4.72222E-6 -7.51445E-7 L -0.02205 0.05341 " pathEditMode="relative" rAng="0" ptsTypes="AA">
                                      <p:cBhvr>
                                        <p:cTn id="10" dur="2000" fill="hold"/>
                                        <p:tgtEl>
                                          <p:spTgt spid="166"/>
                                        </p:tgtEl>
                                        <p:attrNameLst>
                                          <p:attrName>ppt_x</p:attrName>
                                          <p:attrName>ppt_y</p:attrName>
                                        </p:attrNameLst>
                                      </p:cBhvr>
                                      <p:rCtr x="-1111" y="2659"/>
                                    </p:animMotion>
                                  </p:childTnLst>
                                </p:cTn>
                              </p:par>
                              <p:par>
                                <p:cTn id="11" presetID="32" presetClass="emph" presetSubtype="0" repeatCount="indefinite" fill="hold" grpId="2" nodeType="withEffect">
                                  <p:stCondLst>
                                    <p:cond delay="0"/>
                                  </p:stCondLst>
                                  <p:childTnLst>
                                    <p:animClr clrSpc="rgb" dir="cw">
                                      <p:cBhvr override="childStyle">
                                        <p:cTn id="12" dur="50" fill="hold"/>
                                        <p:tgtEl>
                                          <p:spTgt spid="166"/>
                                        </p:tgtEl>
                                        <p:attrNameLst>
                                          <p:attrName>style.color</p:attrName>
                                        </p:attrNameLst>
                                      </p:cBhvr>
                                      <p:to>
                                        <a:srgbClr val="FF0000"/>
                                      </p:to>
                                    </p:animClr>
                                    <p:animClr clrSpc="rgb" dir="cw">
                                      <p:cBhvr>
                                        <p:cTn id="13" dur="50" fill="hold"/>
                                        <p:tgtEl>
                                          <p:spTgt spid="166"/>
                                        </p:tgtEl>
                                        <p:attrNameLst>
                                          <p:attrName>fillcolor</p:attrName>
                                        </p:attrNameLst>
                                      </p:cBhvr>
                                      <p:to>
                                        <a:srgbClr val="FF0000"/>
                                      </p:to>
                                    </p:animClr>
                                    <p:set>
                                      <p:cBhvr>
                                        <p:cTn id="14" dur="50" fill="hold"/>
                                        <p:tgtEl>
                                          <p:spTgt spid="166"/>
                                        </p:tgtEl>
                                        <p:attrNameLst>
                                          <p:attrName>fill.type</p:attrName>
                                        </p:attrNameLst>
                                      </p:cBhvr>
                                      <p:to>
                                        <p:strVal val="solid"/>
                                      </p:to>
                                    </p:set>
                                    <p:set>
                                      <p:cBhvr>
                                        <p:cTn id="15" dur="50" fill="hold"/>
                                        <p:tgtEl>
                                          <p:spTgt spid="166"/>
                                        </p:tgtEl>
                                        <p:attrNameLst>
                                          <p:attrName>fill.on</p:attrName>
                                        </p:attrNameLst>
                                      </p:cBhvr>
                                      <p:to>
                                        <p:strVal val="true"/>
                                      </p:to>
                                    </p:set>
                                    <p:animRot by="120000">
                                      <p:cBhvr>
                                        <p:cTn id="16" dur="50" fill="hold">
                                          <p:stCondLst>
                                            <p:cond delay="0"/>
                                          </p:stCondLst>
                                        </p:cTn>
                                        <p:tgtEl>
                                          <p:spTgt spid="166"/>
                                        </p:tgtEl>
                                        <p:attrNameLst>
                                          <p:attrName>r</p:attrName>
                                        </p:attrNameLst>
                                      </p:cBhvr>
                                    </p:animRot>
                                    <p:animRot by="-240000">
                                      <p:cBhvr>
                                        <p:cTn id="17" dur="100" fill="hold">
                                          <p:stCondLst>
                                            <p:cond delay="100"/>
                                          </p:stCondLst>
                                        </p:cTn>
                                        <p:tgtEl>
                                          <p:spTgt spid="166"/>
                                        </p:tgtEl>
                                        <p:attrNameLst>
                                          <p:attrName>r</p:attrName>
                                        </p:attrNameLst>
                                      </p:cBhvr>
                                    </p:animRot>
                                    <p:animRot by="240000">
                                      <p:cBhvr>
                                        <p:cTn id="18" dur="100" fill="hold">
                                          <p:stCondLst>
                                            <p:cond delay="200"/>
                                          </p:stCondLst>
                                        </p:cTn>
                                        <p:tgtEl>
                                          <p:spTgt spid="166"/>
                                        </p:tgtEl>
                                        <p:attrNameLst>
                                          <p:attrName>r</p:attrName>
                                        </p:attrNameLst>
                                      </p:cBhvr>
                                    </p:animRot>
                                    <p:animRot by="-240000">
                                      <p:cBhvr>
                                        <p:cTn id="19" dur="100" fill="hold">
                                          <p:stCondLst>
                                            <p:cond delay="300"/>
                                          </p:stCondLst>
                                        </p:cTn>
                                        <p:tgtEl>
                                          <p:spTgt spid="166"/>
                                        </p:tgtEl>
                                        <p:attrNameLst>
                                          <p:attrName>r</p:attrName>
                                        </p:attrNameLst>
                                      </p:cBhvr>
                                    </p:animRot>
                                    <p:animRot by="120000">
                                      <p:cBhvr>
                                        <p:cTn id="20" dur="100" fill="hold">
                                          <p:stCondLst>
                                            <p:cond delay="400"/>
                                          </p:stCondLst>
                                        </p:cTn>
                                        <p:tgtEl>
                                          <p:spTgt spid="166"/>
                                        </p:tgtEl>
                                        <p:attrNameLst>
                                          <p:attrName>r</p:attrName>
                                        </p:attrNameLst>
                                      </p:cBhvr>
                                    </p:animRot>
                                  </p:childTnLst>
                                </p:cTn>
                              </p:par>
                              <p:par>
                                <p:cTn id="21" presetID="23" presetClass="entr" presetSubtype="16"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p:cTn id="23" dur="500" fill="hold"/>
                                        <p:tgtEl>
                                          <p:spTgt spid="167"/>
                                        </p:tgtEl>
                                        <p:attrNameLst>
                                          <p:attrName>ppt_w</p:attrName>
                                        </p:attrNameLst>
                                      </p:cBhvr>
                                      <p:tavLst>
                                        <p:tav tm="0">
                                          <p:val>
                                            <p:fltVal val="0"/>
                                          </p:val>
                                        </p:tav>
                                        <p:tav tm="100000">
                                          <p:val>
                                            <p:strVal val="#ppt_w"/>
                                          </p:val>
                                        </p:tav>
                                      </p:tavLst>
                                    </p:anim>
                                    <p:anim calcmode="lin" valueType="num">
                                      <p:cBhvr>
                                        <p:cTn id="24" dur="500" fill="hold"/>
                                        <p:tgtEl>
                                          <p:spTgt spid="167"/>
                                        </p:tgtEl>
                                        <p:attrNameLst>
                                          <p:attrName>ppt_h</p:attrName>
                                        </p:attrNameLst>
                                      </p:cBhvr>
                                      <p:tavLst>
                                        <p:tav tm="0">
                                          <p:val>
                                            <p:fltVal val="0"/>
                                          </p:val>
                                        </p:tav>
                                        <p:tav tm="100000">
                                          <p:val>
                                            <p:strVal val="#ppt_h"/>
                                          </p:val>
                                        </p:tav>
                                      </p:tavLst>
                                    </p:anim>
                                  </p:childTnLst>
                                </p:cTn>
                              </p:par>
                              <p:par>
                                <p:cTn id="25" presetID="63" presetClass="path" presetSubtype="0" repeatCount="indefinite" accel="50000" decel="50000" fill="hold" grpId="1" nodeType="withEffect">
                                  <p:stCondLst>
                                    <p:cond delay="0"/>
                                  </p:stCondLst>
                                  <p:childTnLst>
                                    <p:animMotion origin="layout" path="M 3.88889E-6 2.59259E-6 L -0.04341 -0.09144 " pathEditMode="relative" rAng="0" ptsTypes="AA">
                                      <p:cBhvr>
                                        <p:cTn id="26" dur="2000" fill="hold"/>
                                        <p:tgtEl>
                                          <p:spTgt spid="167"/>
                                        </p:tgtEl>
                                        <p:attrNameLst>
                                          <p:attrName>ppt_x</p:attrName>
                                          <p:attrName>ppt_y</p:attrName>
                                        </p:attrNameLst>
                                      </p:cBhvr>
                                      <p:rCtr x="-2170" y="-4583"/>
                                    </p:animMotion>
                                  </p:childTnLst>
                                </p:cTn>
                              </p:par>
                              <p:par>
                                <p:cTn id="27" presetID="32" presetClass="emph" presetSubtype="0" repeatCount="indefinite" fill="hold" grpId="2" nodeType="withEffect">
                                  <p:stCondLst>
                                    <p:cond delay="0"/>
                                  </p:stCondLst>
                                  <p:childTnLst>
                                    <p:animClr clrSpc="rgb" dir="cw">
                                      <p:cBhvr override="childStyle">
                                        <p:cTn id="28" dur="50" fill="hold"/>
                                        <p:tgtEl>
                                          <p:spTgt spid="167"/>
                                        </p:tgtEl>
                                        <p:attrNameLst>
                                          <p:attrName>style.color</p:attrName>
                                        </p:attrNameLst>
                                      </p:cBhvr>
                                      <p:to>
                                        <a:srgbClr val="FF0066"/>
                                      </p:to>
                                    </p:animClr>
                                    <p:animClr clrSpc="rgb" dir="cw">
                                      <p:cBhvr>
                                        <p:cTn id="29" dur="50" fill="hold"/>
                                        <p:tgtEl>
                                          <p:spTgt spid="167"/>
                                        </p:tgtEl>
                                        <p:attrNameLst>
                                          <p:attrName>fillcolor</p:attrName>
                                        </p:attrNameLst>
                                      </p:cBhvr>
                                      <p:to>
                                        <a:srgbClr val="FF0066"/>
                                      </p:to>
                                    </p:animClr>
                                    <p:set>
                                      <p:cBhvr>
                                        <p:cTn id="30" dur="50" fill="hold"/>
                                        <p:tgtEl>
                                          <p:spTgt spid="167"/>
                                        </p:tgtEl>
                                        <p:attrNameLst>
                                          <p:attrName>fill.type</p:attrName>
                                        </p:attrNameLst>
                                      </p:cBhvr>
                                      <p:to>
                                        <p:strVal val="solid"/>
                                      </p:to>
                                    </p:set>
                                    <p:set>
                                      <p:cBhvr>
                                        <p:cTn id="31" dur="50" fill="hold"/>
                                        <p:tgtEl>
                                          <p:spTgt spid="167"/>
                                        </p:tgtEl>
                                        <p:attrNameLst>
                                          <p:attrName>fill.on</p:attrName>
                                        </p:attrNameLst>
                                      </p:cBhvr>
                                      <p:to>
                                        <p:strVal val="true"/>
                                      </p:to>
                                    </p:set>
                                    <p:animRot by="120000">
                                      <p:cBhvr>
                                        <p:cTn id="32" dur="50" fill="hold">
                                          <p:stCondLst>
                                            <p:cond delay="0"/>
                                          </p:stCondLst>
                                        </p:cTn>
                                        <p:tgtEl>
                                          <p:spTgt spid="167"/>
                                        </p:tgtEl>
                                        <p:attrNameLst>
                                          <p:attrName>r</p:attrName>
                                        </p:attrNameLst>
                                      </p:cBhvr>
                                    </p:animRot>
                                    <p:animRot by="-240000">
                                      <p:cBhvr>
                                        <p:cTn id="33" dur="100" fill="hold">
                                          <p:stCondLst>
                                            <p:cond delay="100"/>
                                          </p:stCondLst>
                                        </p:cTn>
                                        <p:tgtEl>
                                          <p:spTgt spid="167"/>
                                        </p:tgtEl>
                                        <p:attrNameLst>
                                          <p:attrName>r</p:attrName>
                                        </p:attrNameLst>
                                      </p:cBhvr>
                                    </p:animRot>
                                    <p:animRot by="240000">
                                      <p:cBhvr>
                                        <p:cTn id="34" dur="100" fill="hold">
                                          <p:stCondLst>
                                            <p:cond delay="200"/>
                                          </p:stCondLst>
                                        </p:cTn>
                                        <p:tgtEl>
                                          <p:spTgt spid="167"/>
                                        </p:tgtEl>
                                        <p:attrNameLst>
                                          <p:attrName>r</p:attrName>
                                        </p:attrNameLst>
                                      </p:cBhvr>
                                    </p:animRot>
                                    <p:animRot by="-240000">
                                      <p:cBhvr>
                                        <p:cTn id="35" dur="100" fill="hold">
                                          <p:stCondLst>
                                            <p:cond delay="300"/>
                                          </p:stCondLst>
                                        </p:cTn>
                                        <p:tgtEl>
                                          <p:spTgt spid="167"/>
                                        </p:tgtEl>
                                        <p:attrNameLst>
                                          <p:attrName>r</p:attrName>
                                        </p:attrNameLst>
                                      </p:cBhvr>
                                    </p:animRot>
                                    <p:animRot by="120000">
                                      <p:cBhvr>
                                        <p:cTn id="36" dur="100" fill="hold">
                                          <p:stCondLst>
                                            <p:cond delay="400"/>
                                          </p:stCondLst>
                                        </p:cTn>
                                        <p:tgtEl>
                                          <p:spTgt spid="167"/>
                                        </p:tgtEl>
                                        <p:attrNameLst>
                                          <p:attrName>r</p:attrName>
                                        </p:attrNameLst>
                                      </p:cBhvr>
                                    </p:animRot>
                                  </p:childTnLst>
                                </p:cTn>
                              </p:par>
                              <p:par>
                                <p:cTn id="37" presetID="23" presetClass="entr" presetSubtype="16"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 calcmode="lin" valueType="num">
                                      <p:cBhvr>
                                        <p:cTn id="39" dur="500" fill="hold"/>
                                        <p:tgtEl>
                                          <p:spTgt spid="156"/>
                                        </p:tgtEl>
                                        <p:attrNameLst>
                                          <p:attrName>ppt_w</p:attrName>
                                        </p:attrNameLst>
                                      </p:cBhvr>
                                      <p:tavLst>
                                        <p:tav tm="0">
                                          <p:val>
                                            <p:fltVal val="0"/>
                                          </p:val>
                                        </p:tav>
                                        <p:tav tm="100000">
                                          <p:val>
                                            <p:strVal val="#ppt_w"/>
                                          </p:val>
                                        </p:tav>
                                      </p:tavLst>
                                    </p:anim>
                                    <p:anim calcmode="lin" valueType="num">
                                      <p:cBhvr>
                                        <p:cTn id="40" dur="500" fill="hold"/>
                                        <p:tgtEl>
                                          <p:spTgt spid="156"/>
                                        </p:tgtEl>
                                        <p:attrNameLst>
                                          <p:attrName>ppt_h</p:attrName>
                                        </p:attrNameLst>
                                      </p:cBhvr>
                                      <p:tavLst>
                                        <p:tav tm="0">
                                          <p:val>
                                            <p:fltVal val="0"/>
                                          </p:val>
                                        </p:tav>
                                        <p:tav tm="100000">
                                          <p:val>
                                            <p:strVal val="#ppt_h"/>
                                          </p:val>
                                        </p:tav>
                                      </p:tavLst>
                                    </p:anim>
                                  </p:childTnLst>
                                </p:cTn>
                              </p:par>
                              <p:par>
                                <p:cTn id="41" presetID="63" presetClass="path" presetSubtype="0" repeatCount="indefinite" accel="50000" decel="50000" fill="hold" nodeType="withEffect">
                                  <p:stCondLst>
                                    <p:cond delay="0"/>
                                  </p:stCondLst>
                                  <p:childTnLst>
                                    <p:animMotion origin="layout" path="M -3.61111E-6 3.46821E-6 L 0.03108 -0.06012 " pathEditMode="relative" rAng="0" ptsTypes="AA">
                                      <p:cBhvr>
                                        <p:cTn id="42" dur="3000" fill="hold"/>
                                        <p:tgtEl>
                                          <p:spTgt spid="156"/>
                                        </p:tgtEl>
                                        <p:attrNameLst>
                                          <p:attrName>ppt_x</p:attrName>
                                          <p:attrName>ppt_y</p:attrName>
                                        </p:attrNameLst>
                                      </p:cBhvr>
                                      <p:rCtr x="1545" y="-3006"/>
                                    </p:animMotion>
                                  </p:childTnLst>
                                </p:cTn>
                              </p:par>
                              <p:par>
                                <p:cTn id="43" presetID="32" presetClass="emph" presetSubtype="0" repeatCount="indefinite" fill="hold" nodeType="withEffect">
                                  <p:stCondLst>
                                    <p:cond delay="0"/>
                                  </p:stCondLst>
                                  <p:childTnLst>
                                    <p:animClr clrSpc="rgb" dir="cw">
                                      <p:cBhvr override="childStyle">
                                        <p:cTn id="44" dur="50" fill="hold"/>
                                        <p:tgtEl>
                                          <p:spTgt spid="156"/>
                                        </p:tgtEl>
                                        <p:attrNameLst>
                                          <p:attrName>style.color</p:attrName>
                                        </p:attrNameLst>
                                      </p:cBhvr>
                                      <p:to>
                                        <a:srgbClr val="800000"/>
                                      </p:to>
                                    </p:animClr>
                                    <p:animClr clrSpc="rgb" dir="cw">
                                      <p:cBhvr>
                                        <p:cTn id="45" dur="50" fill="hold"/>
                                        <p:tgtEl>
                                          <p:spTgt spid="156"/>
                                        </p:tgtEl>
                                        <p:attrNameLst>
                                          <p:attrName>fillcolor</p:attrName>
                                        </p:attrNameLst>
                                      </p:cBhvr>
                                      <p:to>
                                        <a:srgbClr val="800000"/>
                                      </p:to>
                                    </p:animClr>
                                    <p:set>
                                      <p:cBhvr>
                                        <p:cTn id="46" dur="50" fill="hold"/>
                                        <p:tgtEl>
                                          <p:spTgt spid="156"/>
                                        </p:tgtEl>
                                        <p:attrNameLst>
                                          <p:attrName>fill.type</p:attrName>
                                        </p:attrNameLst>
                                      </p:cBhvr>
                                      <p:to>
                                        <p:strVal val="solid"/>
                                      </p:to>
                                    </p:set>
                                    <p:set>
                                      <p:cBhvr>
                                        <p:cTn id="47" dur="50" fill="hold"/>
                                        <p:tgtEl>
                                          <p:spTgt spid="156"/>
                                        </p:tgtEl>
                                        <p:attrNameLst>
                                          <p:attrName>fill.on</p:attrName>
                                        </p:attrNameLst>
                                      </p:cBhvr>
                                      <p:to>
                                        <p:strVal val="true"/>
                                      </p:to>
                                    </p:set>
                                    <p:animRot by="120000">
                                      <p:cBhvr>
                                        <p:cTn id="48" dur="50" fill="hold">
                                          <p:stCondLst>
                                            <p:cond delay="0"/>
                                          </p:stCondLst>
                                        </p:cTn>
                                        <p:tgtEl>
                                          <p:spTgt spid="156"/>
                                        </p:tgtEl>
                                        <p:attrNameLst>
                                          <p:attrName>r</p:attrName>
                                        </p:attrNameLst>
                                      </p:cBhvr>
                                    </p:animRot>
                                    <p:animRot by="-240000">
                                      <p:cBhvr>
                                        <p:cTn id="49" dur="100" fill="hold">
                                          <p:stCondLst>
                                            <p:cond delay="100"/>
                                          </p:stCondLst>
                                        </p:cTn>
                                        <p:tgtEl>
                                          <p:spTgt spid="156"/>
                                        </p:tgtEl>
                                        <p:attrNameLst>
                                          <p:attrName>r</p:attrName>
                                        </p:attrNameLst>
                                      </p:cBhvr>
                                    </p:animRot>
                                    <p:animRot by="240000">
                                      <p:cBhvr>
                                        <p:cTn id="50" dur="100" fill="hold">
                                          <p:stCondLst>
                                            <p:cond delay="200"/>
                                          </p:stCondLst>
                                        </p:cTn>
                                        <p:tgtEl>
                                          <p:spTgt spid="156"/>
                                        </p:tgtEl>
                                        <p:attrNameLst>
                                          <p:attrName>r</p:attrName>
                                        </p:attrNameLst>
                                      </p:cBhvr>
                                    </p:animRot>
                                    <p:animRot by="-240000">
                                      <p:cBhvr>
                                        <p:cTn id="51" dur="100" fill="hold">
                                          <p:stCondLst>
                                            <p:cond delay="300"/>
                                          </p:stCondLst>
                                        </p:cTn>
                                        <p:tgtEl>
                                          <p:spTgt spid="156"/>
                                        </p:tgtEl>
                                        <p:attrNameLst>
                                          <p:attrName>r</p:attrName>
                                        </p:attrNameLst>
                                      </p:cBhvr>
                                    </p:animRot>
                                    <p:animRot by="120000">
                                      <p:cBhvr>
                                        <p:cTn id="52" dur="100" fill="hold">
                                          <p:stCondLst>
                                            <p:cond delay="400"/>
                                          </p:stCondLst>
                                        </p:cTn>
                                        <p:tgtEl>
                                          <p:spTgt spid="156"/>
                                        </p:tgtEl>
                                        <p:attrNameLst>
                                          <p:attrName>r</p:attrName>
                                        </p:attrNameLst>
                                      </p:cBhvr>
                                    </p:animRot>
                                  </p:childTnLst>
                                </p:cTn>
                              </p:par>
                              <p:par>
                                <p:cTn id="53" presetID="23" presetClass="entr" presetSubtype="16"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3" presetClass="path" presetSubtype="0" repeatCount="indefinite" accel="50000" decel="50000" fill="hold" nodeType="withEffect">
                                  <p:stCondLst>
                                    <p:cond delay="0"/>
                                  </p:stCondLst>
                                  <p:childTnLst>
                                    <p:animMotion origin="layout" path="M 5.55556E-7 -1.21387E-6 L -0.0559 0.00809 " pathEditMode="relative" rAng="0" ptsTypes="AA">
                                      <p:cBhvr>
                                        <p:cTn id="58" dur="5000" fill="hold"/>
                                        <p:tgtEl>
                                          <p:spTgt spid="161"/>
                                        </p:tgtEl>
                                        <p:attrNameLst>
                                          <p:attrName>ppt_x</p:attrName>
                                          <p:attrName>ppt_y</p:attrName>
                                        </p:attrNameLst>
                                      </p:cBhvr>
                                      <p:rCtr x="-2795" y="393"/>
                                    </p:animMotion>
                                  </p:childTnLst>
                                </p:cTn>
                              </p:par>
                              <p:par>
                                <p:cTn id="59" presetID="32" presetClass="emph" presetSubtype="0" repeatCount="indefinite" fill="hold" nodeType="withEffect">
                                  <p:stCondLst>
                                    <p:cond delay="0"/>
                                  </p:stCondLst>
                                  <p:childTnLst>
                                    <p:animClr clrSpc="rgb" dir="cw">
                                      <p:cBhvr override="childStyle">
                                        <p:cTn id="60" dur="50" fill="hold"/>
                                        <p:tgtEl>
                                          <p:spTgt spid="161"/>
                                        </p:tgtEl>
                                        <p:attrNameLst>
                                          <p:attrName>style.color</p:attrName>
                                        </p:attrNameLst>
                                      </p:cBhvr>
                                      <p:to>
                                        <a:srgbClr val="0000FF"/>
                                      </p:to>
                                    </p:animClr>
                                    <p:animClr clrSpc="rgb" dir="cw">
                                      <p:cBhvr>
                                        <p:cTn id="61" dur="50" fill="hold"/>
                                        <p:tgtEl>
                                          <p:spTgt spid="161"/>
                                        </p:tgtEl>
                                        <p:attrNameLst>
                                          <p:attrName>fillcolor</p:attrName>
                                        </p:attrNameLst>
                                      </p:cBhvr>
                                      <p:to>
                                        <a:srgbClr val="0000FF"/>
                                      </p:to>
                                    </p:animClr>
                                    <p:set>
                                      <p:cBhvr>
                                        <p:cTn id="62" dur="50" fill="hold"/>
                                        <p:tgtEl>
                                          <p:spTgt spid="161"/>
                                        </p:tgtEl>
                                        <p:attrNameLst>
                                          <p:attrName>fill.type</p:attrName>
                                        </p:attrNameLst>
                                      </p:cBhvr>
                                      <p:to>
                                        <p:strVal val="solid"/>
                                      </p:to>
                                    </p:set>
                                    <p:set>
                                      <p:cBhvr>
                                        <p:cTn id="63" dur="50" fill="hold"/>
                                        <p:tgtEl>
                                          <p:spTgt spid="161"/>
                                        </p:tgtEl>
                                        <p:attrNameLst>
                                          <p:attrName>fill.on</p:attrName>
                                        </p:attrNameLst>
                                      </p:cBhvr>
                                      <p:to>
                                        <p:strVal val="true"/>
                                      </p:to>
                                    </p:set>
                                    <p:animRot by="120000">
                                      <p:cBhvr>
                                        <p:cTn id="64" dur="50" fill="hold">
                                          <p:stCondLst>
                                            <p:cond delay="0"/>
                                          </p:stCondLst>
                                        </p:cTn>
                                        <p:tgtEl>
                                          <p:spTgt spid="161"/>
                                        </p:tgtEl>
                                        <p:attrNameLst>
                                          <p:attrName>r</p:attrName>
                                        </p:attrNameLst>
                                      </p:cBhvr>
                                    </p:animRot>
                                    <p:animRot by="-240000">
                                      <p:cBhvr>
                                        <p:cTn id="65" dur="100" fill="hold">
                                          <p:stCondLst>
                                            <p:cond delay="100"/>
                                          </p:stCondLst>
                                        </p:cTn>
                                        <p:tgtEl>
                                          <p:spTgt spid="161"/>
                                        </p:tgtEl>
                                        <p:attrNameLst>
                                          <p:attrName>r</p:attrName>
                                        </p:attrNameLst>
                                      </p:cBhvr>
                                    </p:animRot>
                                    <p:animRot by="240000">
                                      <p:cBhvr>
                                        <p:cTn id="66" dur="100" fill="hold">
                                          <p:stCondLst>
                                            <p:cond delay="200"/>
                                          </p:stCondLst>
                                        </p:cTn>
                                        <p:tgtEl>
                                          <p:spTgt spid="161"/>
                                        </p:tgtEl>
                                        <p:attrNameLst>
                                          <p:attrName>r</p:attrName>
                                        </p:attrNameLst>
                                      </p:cBhvr>
                                    </p:animRot>
                                    <p:animRot by="-240000">
                                      <p:cBhvr>
                                        <p:cTn id="67" dur="100" fill="hold">
                                          <p:stCondLst>
                                            <p:cond delay="300"/>
                                          </p:stCondLst>
                                        </p:cTn>
                                        <p:tgtEl>
                                          <p:spTgt spid="161"/>
                                        </p:tgtEl>
                                        <p:attrNameLst>
                                          <p:attrName>r</p:attrName>
                                        </p:attrNameLst>
                                      </p:cBhvr>
                                    </p:animRot>
                                    <p:animRot by="120000">
                                      <p:cBhvr>
                                        <p:cTn id="68" dur="100" fill="hold">
                                          <p:stCondLst>
                                            <p:cond delay="400"/>
                                          </p:stCondLst>
                                        </p:cTn>
                                        <p:tgtEl>
                                          <p:spTgt spid="161"/>
                                        </p:tgtEl>
                                        <p:attrNameLst>
                                          <p:attrName>r</p:attrName>
                                        </p:attrNameLst>
                                      </p:cBhvr>
                                    </p:animRot>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63" presetClass="path" presetSubtype="0" repeatCount="indefinite" accel="50000" decel="50000" fill="hold" nodeType="withEffect">
                                  <p:stCondLst>
                                    <p:cond delay="0"/>
                                  </p:stCondLst>
                                  <p:childTnLst>
                                    <p:animMotion origin="layout" path="M 5.55556E-7 -1.21387E-6 L -0.0559 0.00809 " pathEditMode="relative" rAng="0" ptsTypes="AA">
                                      <p:cBhvr>
                                        <p:cTn id="74" dur="5000" fill="hold"/>
                                        <p:tgtEl>
                                          <p:spTgt spid="8"/>
                                        </p:tgtEl>
                                        <p:attrNameLst>
                                          <p:attrName>ppt_x</p:attrName>
                                          <p:attrName>ppt_y</p:attrName>
                                        </p:attrNameLst>
                                      </p:cBhvr>
                                      <p:rCtr x="-2795" y="393"/>
                                    </p:animMotion>
                                  </p:childTnLst>
                                </p:cTn>
                              </p:par>
                              <p:par>
                                <p:cTn id="75" presetID="32" presetClass="emph" presetSubtype="0" repeatCount="indefinite" fill="hold" nodeType="withEffect">
                                  <p:stCondLst>
                                    <p:cond delay="0"/>
                                  </p:stCondLst>
                                  <p:childTnLst>
                                    <p:animClr clrSpc="rgb" dir="cw">
                                      <p:cBhvr override="childStyle">
                                        <p:cTn id="76" dur="50" fill="hold"/>
                                        <p:tgtEl>
                                          <p:spTgt spid="8"/>
                                        </p:tgtEl>
                                        <p:attrNameLst>
                                          <p:attrName>style.color</p:attrName>
                                        </p:attrNameLst>
                                      </p:cBhvr>
                                      <p:to>
                                        <a:srgbClr val="0000FF"/>
                                      </p:to>
                                    </p:animClr>
                                    <p:animClr clrSpc="rgb" dir="cw">
                                      <p:cBhvr>
                                        <p:cTn id="77" dur="50" fill="hold"/>
                                        <p:tgtEl>
                                          <p:spTgt spid="8"/>
                                        </p:tgtEl>
                                        <p:attrNameLst>
                                          <p:attrName>fillcolor</p:attrName>
                                        </p:attrNameLst>
                                      </p:cBhvr>
                                      <p:to>
                                        <a:srgbClr val="0000FF"/>
                                      </p:to>
                                    </p:animClr>
                                    <p:set>
                                      <p:cBhvr>
                                        <p:cTn id="78" dur="50" fill="hold"/>
                                        <p:tgtEl>
                                          <p:spTgt spid="8"/>
                                        </p:tgtEl>
                                        <p:attrNameLst>
                                          <p:attrName>fill.type</p:attrName>
                                        </p:attrNameLst>
                                      </p:cBhvr>
                                      <p:to>
                                        <p:strVal val="solid"/>
                                      </p:to>
                                    </p:set>
                                    <p:set>
                                      <p:cBhvr>
                                        <p:cTn id="79" dur="50" fill="hold"/>
                                        <p:tgtEl>
                                          <p:spTgt spid="8"/>
                                        </p:tgtEl>
                                        <p:attrNameLst>
                                          <p:attrName>fill.on</p:attrName>
                                        </p:attrNameLst>
                                      </p:cBhvr>
                                      <p:to>
                                        <p:strVal val="true"/>
                                      </p:to>
                                    </p:set>
                                    <p:animRot by="120000">
                                      <p:cBhvr>
                                        <p:cTn id="80" dur="50" fill="hold">
                                          <p:stCondLst>
                                            <p:cond delay="0"/>
                                          </p:stCondLst>
                                        </p:cTn>
                                        <p:tgtEl>
                                          <p:spTgt spid="8"/>
                                        </p:tgtEl>
                                        <p:attrNameLst>
                                          <p:attrName>r</p:attrName>
                                        </p:attrNameLst>
                                      </p:cBhvr>
                                    </p:animRot>
                                    <p:animRot by="-240000">
                                      <p:cBhvr>
                                        <p:cTn id="81" dur="100" fill="hold">
                                          <p:stCondLst>
                                            <p:cond delay="100"/>
                                          </p:stCondLst>
                                        </p:cTn>
                                        <p:tgtEl>
                                          <p:spTgt spid="8"/>
                                        </p:tgtEl>
                                        <p:attrNameLst>
                                          <p:attrName>r</p:attrName>
                                        </p:attrNameLst>
                                      </p:cBhvr>
                                    </p:animRot>
                                    <p:animRot by="240000">
                                      <p:cBhvr>
                                        <p:cTn id="82" dur="100" fill="hold">
                                          <p:stCondLst>
                                            <p:cond delay="200"/>
                                          </p:stCondLst>
                                        </p:cTn>
                                        <p:tgtEl>
                                          <p:spTgt spid="8"/>
                                        </p:tgtEl>
                                        <p:attrNameLst>
                                          <p:attrName>r</p:attrName>
                                        </p:attrNameLst>
                                      </p:cBhvr>
                                    </p:animRot>
                                    <p:animRot by="-240000">
                                      <p:cBhvr>
                                        <p:cTn id="83" dur="100" fill="hold">
                                          <p:stCondLst>
                                            <p:cond delay="300"/>
                                          </p:stCondLst>
                                        </p:cTn>
                                        <p:tgtEl>
                                          <p:spTgt spid="8"/>
                                        </p:tgtEl>
                                        <p:attrNameLst>
                                          <p:attrName>r</p:attrName>
                                        </p:attrNameLst>
                                      </p:cBhvr>
                                    </p:animRot>
                                    <p:animRot by="120000">
                                      <p:cBhvr>
                                        <p:cTn id="84" dur="100" fill="hold">
                                          <p:stCondLst>
                                            <p:cond delay="400"/>
                                          </p:stCondLst>
                                        </p:cTn>
                                        <p:tgtEl>
                                          <p:spTgt spid="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p:tgtEl>
                                          <p:spTgt spid="6"/>
                                        </p:tgtEl>
                                        <p:attrNameLst>
                                          <p:attrName>ppt_y</p:attrName>
                                        </p:attrNameLst>
                                      </p:cBhvr>
                                      <p:tavLst>
                                        <p:tav tm="0">
                                          <p:val>
                                            <p:strVal val="#ppt_y+#ppt_h*1.125000"/>
                                          </p:val>
                                        </p:tav>
                                        <p:tav tm="100000">
                                          <p:val>
                                            <p:strVal val="#ppt_y"/>
                                          </p:val>
                                        </p:tav>
                                      </p:tavLst>
                                    </p:anim>
                                    <p:animEffect transition="in" filter="wipe(up)">
                                      <p:cBhvr>
                                        <p:cTn id="90" dur="500"/>
                                        <p:tgtEl>
                                          <p:spTgt spid="6"/>
                                        </p:tgtEl>
                                      </p:cBhvr>
                                    </p:animEffect>
                                  </p:childTnLst>
                                </p:cTn>
                              </p:par>
                              <p:par>
                                <p:cTn id="91" presetID="42" presetClass="entr" presetSubtype="0" fill="hold" nodeType="withEffect">
                                  <p:stCondLst>
                                    <p:cond delay="0"/>
                                  </p:stCondLst>
                                  <p:childTnLst>
                                    <p:set>
                                      <p:cBhvr>
                                        <p:cTn id="92" dur="1" fill="hold">
                                          <p:stCondLst>
                                            <p:cond delay="0"/>
                                          </p:stCondLst>
                                        </p:cTn>
                                        <p:tgtEl>
                                          <p:spTgt spid="171"/>
                                        </p:tgtEl>
                                        <p:attrNameLst>
                                          <p:attrName>style.visibility</p:attrName>
                                        </p:attrNameLst>
                                      </p:cBhvr>
                                      <p:to>
                                        <p:strVal val="visible"/>
                                      </p:to>
                                    </p:set>
                                    <p:animEffect transition="in" filter="fade">
                                      <p:cBhvr>
                                        <p:cTn id="93" dur="1000"/>
                                        <p:tgtEl>
                                          <p:spTgt spid="171"/>
                                        </p:tgtEl>
                                      </p:cBhvr>
                                    </p:animEffect>
                                    <p:anim calcmode="lin" valueType="num">
                                      <p:cBhvr>
                                        <p:cTn id="94" dur="1000" fill="hold"/>
                                        <p:tgtEl>
                                          <p:spTgt spid="171"/>
                                        </p:tgtEl>
                                        <p:attrNameLst>
                                          <p:attrName>ppt_x</p:attrName>
                                        </p:attrNameLst>
                                      </p:cBhvr>
                                      <p:tavLst>
                                        <p:tav tm="0">
                                          <p:val>
                                            <p:strVal val="#ppt_x"/>
                                          </p:val>
                                        </p:tav>
                                        <p:tav tm="100000">
                                          <p:val>
                                            <p:strVal val="#ppt_x"/>
                                          </p:val>
                                        </p:tav>
                                      </p:tavLst>
                                    </p:anim>
                                    <p:anim calcmode="lin" valueType="num">
                                      <p:cBhvr>
                                        <p:cTn id="95"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2" presetClass="entr" presetSubtype="4" fill="hold" grpId="0" nodeType="clickEffect">
                                  <p:stCondLst>
                                    <p:cond delay="0"/>
                                  </p:stCondLst>
                                  <p:childTnLst>
                                    <p:set>
                                      <p:cBhvr>
                                        <p:cTn id="99" dur="1" fill="hold">
                                          <p:stCondLst>
                                            <p:cond delay="0"/>
                                          </p:stCondLst>
                                        </p:cTn>
                                        <p:tgtEl>
                                          <p:spTgt spid="2"/>
                                        </p:tgtEl>
                                        <p:attrNameLst>
                                          <p:attrName>style.visibility</p:attrName>
                                        </p:attrNameLst>
                                      </p:cBhvr>
                                      <p:to>
                                        <p:strVal val="visible"/>
                                      </p:to>
                                    </p:set>
                                    <p:anim calcmode="lin" valueType="num">
                                      <p:cBhvr additive="base">
                                        <p:cTn id="100" dur="500"/>
                                        <p:tgtEl>
                                          <p:spTgt spid="2"/>
                                        </p:tgtEl>
                                        <p:attrNameLst>
                                          <p:attrName>ppt_y</p:attrName>
                                        </p:attrNameLst>
                                      </p:cBhvr>
                                      <p:tavLst>
                                        <p:tav tm="0">
                                          <p:val>
                                            <p:strVal val="#ppt_y+#ppt_h*1.125000"/>
                                          </p:val>
                                        </p:tav>
                                        <p:tav tm="100000">
                                          <p:val>
                                            <p:strVal val="#ppt_y"/>
                                          </p:val>
                                        </p:tav>
                                      </p:tavLst>
                                    </p:anim>
                                    <p:animEffect transition="in" filter="wipe(up)">
                                      <p:cBhvr>
                                        <p:cTn id="101" dur="500"/>
                                        <p:tgtEl>
                                          <p:spTgt spid="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nodeType="click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barn(inVertical)">
                                      <p:cBhvr>
                                        <p:cTn id="106" dur="500"/>
                                        <p:tgtEl>
                                          <p:spTgt spid="4"/>
                                        </p:tgtEl>
                                      </p:cBhvr>
                                    </p:animEffect>
                                  </p:childTnLst>
                                </p:cTn>
                              </p:par>
                            </p:childTnLst>
                          </p:cTn>
                        </p:par>
                      </p:childTnLst>
                    </p:cTn>
                  </p:par>
                  <p:par>
                    <p:cTn id="107" fill="hold">
                      <p:stCondLst>
                        <p:cond delay="indefinite"/>
                      </p:stCondLst>
                      <p:childTnLst>
                        <p:par>
                          <p:cTn id="108" fill="hold">
                            <p:stCondLst>
                              <p:cond delay="0"/>
                            </p:stCondLst>
                            <p:childTnLst>
                              <p:par>
                                <p:cTn id="109" presetID="12" presetClass="entr" presetSubtype="4" fill="hold" grpId="0" nodeType="click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500"/>
                                        <p:tgtEl>
                                          <p:spTgt spid="5"/>
                                        </p:tgtEl>
                                        <p:attrNameLst>
                                          <p:attrName>ppt_y</p:attrName>
                                        </p:attrNameLst>
                                      </p:cBhvr>
                                      <p:tavLst>
                                        <p:tav tm="0">
                                          <p:val>
                                            <p:strVal val="#ppt_y+#ppt_h*1.125000"/>
                                          </p:val>
                                        </p:tav>
                                        <p:tav tm="100000">
                                          <p:val>
                                            <p:strVal val="#ppt_y"/>
                                          </p:val>
                                        </p:tav>
                                      </p:tavLst>
                                    </p:anim>
                                    <p:animEffect transition="in" filter="wipe(up)">
                                      <p:cBhvr>
                                        <p:cTn id="1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6" grpId="0" bldLvl="0" animBg="1"/>
      <p:bldP spid="166" grpId="1" bldLvl="0" animBg="1"/>
      <p:bldP spid="166" grpId="2" bldLvl="0" animBg="1"/>
      <p:bldP spid="167" grpId="0" bldLvl="0" animBg="1"/>
      <p:bldP spid="167" grpId="1" bldLvl="0" animBg="1"/>
      <p:bldP spid="167" grpId="2" bldLvl="0" animBg="1"/>
      <p:bldP spid="2" grpId="0"/>
      <p:bldP spid="2" grpId="1"/>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81172" y="-90311"/>
            <a:ext cx="3852969"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Pi-</a:t>
            </a:r>
            <a:r>
              <a:rPr lang="en-US" sz="3200" b="1" dirty="0" err="1">
                <a:solidFill>
                  <a:srgbClr val="C00000"/>
                </a:solidFill>
                <a:latin typeface="Times New Roman" panose="02020603050405020304" pitchFamily="18" charset="0"/>
                <a:cs typeface="Times New Roman" panose="02020603050405020304" pitchFamily="18" charset="0"/>
              </a:rPr>
              <a:t>tơ</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chó</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sói</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66" name="Freeform 19"/>
          <p:cNvSpPr/>
          <p:nvPr/>
        </p:nvSpPr>
        <p:spPr bwMode="auto">
          <a:xfrm rot="19620000">
            <a:off x="11953445" y="5283006"/>
            <a:ext cx="250825" cy="333375"/>
          </a:xfrm>
          <a:custGeom>
            <a:avLst/>
            <a:gdLst>
              <a:gd name="T0" fmla="*/ 2147483647 w 316"/>
              <a:gd name="T1" fmla="*/ 2147483647 h 419"/>
              <a:gd name="T2" fmla="*/ 2147483647 w 316"/>
              <a:gd name="T3" fmla="*/ 2147483647 h 419"/>
              <a:gd name="T4" fmla="*/ 2147483647 w 316"/>
              <a:gd name="T5" fmla="*/ 0 h 419"/>
              <a:gd name="T6" fmla="*/ 2147483647 w 316"/>
              <a:gd name="T7" fmla="*/ 2147483647 h 419"/>
              <a:gd name="T8" fmla="*/ 2147483647 w 316"/>
              <a:gd name="T9" fmla="*/ 2147483647 h 419"/>
              <a:gd name="T10" fmla="*/ 2147483647 w 316"/>
              <a:gd name="T11" fmla="*/ 2147483647 h 419"/>
              <a:gd name="T12" fmla="*/ 2147483647 w 316"/>
              <a:gd name="T13" fmla="*/ 2147483647 h 419"/>
              <a:gd name="T14" fmla="*/ 2147483647 w 316"/>
              <a:gd name="T15" fmla="*/ 2147483647 h 419"/>
              <a:gd name="T16" fmla="*/ 2147483647 w 316"/>
              <a:gd name="T17" fmla="*/ 2147483647 h 419"/>
              <a:gd name="T18" fmla="*/ 2147483647 w 316"/>
              <a:gd name="T19" fmla="*/ 2147483647 h 419"/>
              <a:gd name="T20" fmla="*/ 2147483647 w 316"/>
              <a:gd name="T21" fmla="*/ 2147483647 h 419"/>
              <a:gd name="T22" fmla="*/ 2147483647 w 316"/>
              <a:gd name="T23" fmla="*/ 2147483647 h 419"/>
              <a:gd name="T24" fmla="*/ 2147483647 w 316"/>
              <a:gd name="T25" fmla="*/ 2147483647 h 419"/>
              <a:gd name="T26" fmla="*/ 2147483647 w 316"/>
              <a:gd name="T27" fmla="*/ 2147483647 h 419"/>
              <a:gd name="T28" fmla="*/ 2147483647 w 316"/>
              <a:gd name="T29" fmla="*/ 2147483647 h 419"/>
              <a:gd name="T30" fmla="*/ 2147483647 w 316"/>
              <a:gd name="T31" fmla="*/ 2147483647 h 419"/>
              <a:gd name="T32" fmla="*/ 2147483647 w 316"/>
              <a:gd name="T33" fmla="*/ 2147483647 h 419"/>
              <a:gd name="T34" fmla="*/ 2147483647 w 316"/>
              <a:gd name="T35" fmla="*/ 2147483647 h 419"/>
              <a:gd name="T36" fmla="*/ 2147483647 w 316"/>
              <a:gd name="T37" fmla="*/ 2147483647 h 419"/>
              <a:gd name="T38" fmla="*/ 2147483647 w 316"/>
              <a:gd name="T39" fmla="*/ 2147483647 h 419"/>
              <a:gd name="T40" fmla="*/ 2147483647 w 316"/>
              <a:gd name="T41" fmla="*/ 2147483647 h 419"/>
              <a:gd name="T42" fmla="*/ 2147483647 w 316"/>
              <a:gd name="T43" fmla="*/ 2147483647 h 419"/>
              <a:gd name="T44" fmla="*/ 2147483647 w 316"/>
              <a:gd name="T45" fmla="*/ 2147483647 h 419"/>
              <a:gd name="T46" fmla="*/ 2147483647 w 316"/>
              <a:gd name="T47" fmla="*/ 2147483647 h 419"/>
              <a:gd name="T48" fmla="*/ 2147483647 w 316"/>
              <a:gd name="T49" fmla="*/ 2147483647 h 419"/>
              <a:gd name="T50" fmla="*/ 2147483647 w 316"/>
              <a:gd name="T51" fmla="*/ 2147483647 h 419"/>
              <a:gd name="T52" fmla="*/ 2147483647 w 316"/>
              <a:gd name="T53" fmla="*/ 2147483647 h 419"/>
              <a:gd name="T54" fmla="*/ 2147483647 w 316"/>
              <a:gd name="T55" fmla="*/ 2147483647 h 419"/>
              <a:gd name="T56" fmla="*/ 2147483647 w 316"/>
              <a:gd name="T57" fmla="*/ 2147483647 h 419"/>
              <a:gd name="T58" fmla="*/ 2147483647 w 316"/>
              <a:gd name="T59" fmla="*/ 2147483647 h 419"/>
              <a:gd name="T60" fmla="*/ 2147483647 w 316"/>
              <a:gd name="T61" fmla="*/ 2147483647 h 419"/>
              <a:gd name="T62" fmla="*/ 2147483647 w 316"/>
              <a:gd name="T63" fmla="*/ 2147483647 h 419"/>
              <a:gd name="T64" fmla="*/ 2147483647 w 316"/>
              <a:gd name="T65" fmla="*/ 2147483647 h 419"/>
              <a:gd name="T66" fmla="*/ 2147483647 w 316"/>
              <a:gd name="T67" fmla="*/ 2147483647 h 419"/>
              <a:gd name="T68" fmla="*/ 0 w 316"/>
              <a:gd name="T69" fmla="*/ 2147483647 h 419"/>
              <a:gd name="T70" fmla="*/ 2147483647 w 316"/>
              <a:gd name="T71" fmla="*/ 2147483647 h 419"/>
              <a:gd name="T72" fmla="*/ 2147483647 w 316"/>
              <a:gd name="T73" fmla="*/ 2147483647 h 419"/>
              <a:gd name="T74" fmla="*/ 2147483647 w 316"/>
              <a:gd name="T75" fmla="*/ 2147483647 h 419"/>
              <a:gd name="T76" fmla="*/ 2147483647 w 316"/>
              <a:gd name="T77" fmla="*/ 2147483647 h 419"/>
              <a:gd name="T78" fmla="*/ 2147483647 w 316"/>
              <a:gd name="T79" fmla="*/ 2147483647 h 419"/>
              <a:gd name="T80" fmla="*/ 2147483647 w 316"/>
              <a:gd name="T81" fmla="*/ 2147483647 h 419"/>
              <a:gd name="T82" fmla="*/ 2147483647 w 316"/>
              <a:gd name="T83" fmla="*/ 2147483647 h 419"/>
              <a:gd name="T84" fmla="*/ 2147483647 w 316"/>
              <a:gd name="T85" fmla="*/ 2147483647 h 419"/>
              <a:gd name="T86" fmla="*/ 2147483647 w 316"/>
              <a:gd name="T87" fmla="*/ 2147483647 h 419"/>
              <a:gd name="T88" fmla="*/ 2147483647 w 316"/>
              <a:gd name="T89" fmla="*/ 2147483647 h 419"/>
              <a:gd name="T90" fmla="*/ 2147483647 w 316"/>
              <a:gd name="T91" fmla="*/ 2147483647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419">
                <a:moveTo>
                  <a:pt x="167" y="335"/>
                </a:moveTo>
                <a:lnTo>
                  <a:pt x="200" y="3"/>
                </a:lnTo>
                <a:lnTo>
                  <a:pt x="252" y="0"/>
                </a:lnTo>
                <a:lnTo>
                  <a:pt x="243" y="62"/>
                </a:lnTo>
                <a:lnTo>
                  <a:pt x="265" y="81"/>
                </a:lnTo>
                <a:lnTo>
                  <a:pt x="286" y="105"/>
                </a:lnTo>
                <a:lnTo>
                  <a:pt x="305" y="134"/>
                </a:lnTo>
                <a:lnTo>
                  <a:pt x="316" y="167"/>
                </a:lnTo>
                <a:lnTo>
                  <a:pt x="316" y="205"/>
                </a:lnTo>
                <a:lnTo>
                  <a:pt x="304" y="245"/>
                </a:lnTo>
                <a:lnTo>
                  <a:pt x="274" y="289"/>
                </a:lnTo>
                <a:lnTo>
                  <a:pt x="223" y="334"/>
                </a:lnTo>
                <a:lnTo>
                  <a:pt x="214" y="326"/>
                </a:lnTo>
                <a:lnTo>
                  <a:pt x="229" y="307"/>
                </a:lnTo>
                <a:lnTo>
                  <a:pt x="246" y="283"/>
                </a:lnTo>
                <a:lnTo>
                  <a:pt x="262" y="256"/>
                </a:lnTo>
                <a:lnTo>
                  <a:pt x="275" y="225"/>
                </a:lnTo>
                <a:lnTo>
                  <a:pt x="281" y="192"/>
                </a:lnTo>
                <a:lnTo>
                  <a:pt x="277" y="159"/>
                </a:lnTo>
                <a:lnTo>
                  <a:pt x="261" y="128"/>
                </a:lnTo>
                <a:lnTo>
                  <a:pt x="230" y="98"/>
                </a:lnTo>
                <a:lnTo>
                  <a:pt x="184" y="345"/>
                </a:lnTo>
                <a:lnTo>
                  <a:pt x="183" y="349"/>
                </a:lnTo>
                <a:lnTo>
                  <a:pt x="178" y="358"/>
                </a:lnTo>
                <a:lnTo>
                  <a:pt x="170" y="372"/>
                </a:lnTo>
                <a:lnTo>
                  <a:pt x="159" y="387"/>
                </a:lnTo>
                <a:lnTo>
                  <a:pt x="142" y="401"/>
                </a:lnTo>
                <a:lnTo>
                  <a:pt x="124" y="412"/>
                </a:lnTo>
                <a:lnTo>
                  <a:pt x="100" y="419"/>
                </a:lnTo>
                <a:lnTo>
                  <a:pt x="72" y="419"/>
                </a:lnTo>
                <a:lnTo>
                  <a:pt x="44" y="412"/>
                </a:lnTo>
                <a:lnTo>
                  <a:pt x="25" y="398"/>
                </a:lnTo>
                <a:lnTo>
                  <a:pt x="11" y="382"/>
                </a:lnTo>
                <a:lnTo>
                  <a:pt x="3" y="364"/>
                </a:lnTo>
                <a:lnTo>
                  <a:pt x="0" y="345"/>
                </a:lnTo>
                <a:lnTo>
                  <a:pt x="1" y="327"/>
                </a:lnTo>
                <a:lnTo>
                  <a:pt x="6" y="312"/>
                </a:lnTo>
                <a:lnTo>
                  <a:pt x="16" y="301"/>
                </a:lnTo>
                <a:lnTo>
                  <a:pt x="29" y="291"/>
                </a:lnTo>
                <a:lnTo>
                  <a:pt x="47" y="283"/>
                </a:lnTo>
                <a:lnTo>
                  <a:pt x="68" y="278"/>
                </a:lnTo>
                <a:lnTo>
                  <a:pt x="91" y="275"/>
                </a:lnTo>
                <a:lnTo>
                  <a:pt x="112" y="279"/>
                </a:lnTo>
                <a:lnTo>
                  <a:pt x="134" y="289"/>
                </a:lnTo>
                <a:lnTo>
                  <a:pt x="153" y="307"/>
                </a:lnTo>
                <a:lnTo>
                  <a:pt x="167" y="33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7" name="Freeform 180"/>
          <p:cNvSpPr/>
          <p:nvPr/>
        </p:nvSpPr>
        <p:spPr bwMode="auto">
          <a:xfrm>
            <a:off x="9862181" y="5547330"/>
            <a:ext cx="185738" cy="188913"/>
          </a:xfrm>
          <a:custGeom>
            <a:avLst/>
            <a:gdLst>
              <a:gd name="T0" fmla="*/ 2147483647 w 137"/>
              <a:gd name="T1" fmla="*/ 2147483647 h 139"/>
              <a:gd name="T2" fmla="*/ 2147483647 w 137"/>
              <a:gd name="T3" fmla="*/ 0 h 139"/>
              <a:gd name="T4" fmla="*/ 2147483647 w 137"/>
              <a:gd name="T5" fmla="*/ 2147483647 h 139"/>
              <a:gd name="T6" fmla="*/ 2147483647 w 137"/>
              <a:gd name="T7" fmla="*/ 2147483647 h 139"/>
              <a:gd name="T8" fmla="*/ 2147483647 w 137"/>
              <a:gd name="T9" fmla="*/ 2147483647 h 139"/>
              <a:gd name="T10" fmla="*/ 2147483647 w 137"/>
              <a:gd name="T11" fmla="*/ 2147483647 h 139"/>
              <a:gd name="T12" fmla="*/ 2147483647 w 137"/>
              <a:gd name="T13" fmla="*/ 2147483647 h 139"/>
              <a:gd name="T14" fmla="*/ 2147483647 w 137"/>
              <a:gd name="T15" fmla="*/ 2147483647 h 139"/>
              <a:gd name="T16" fmla="*/ 2147483647 w 137"/>
              <a:gd name="T17" fmla="*/ 2147483647 h 139"/>
              <a:gd name="T18" fmla="*/ 2147483647 w 137"/>
              <a:gd name="T19" fmla="*/ 2147483647 h 139"/>
              <a:gd name="T20" fmla="*/ 2147483647 w 137"/>
              <a:gd name="T21" fmla="*/ 2147483647 h 139"/>
              <a:gd name="T22" fmla="*/ 2147483647 w 137"/>
              <a:gd name="T23" fmla="*/ 2147483647 h 139"/>
              <a:gd name="T24" fmla="*/ 2147483647 w 137"/>
              <a:gd name="T25" fmla="*/ 2147483647 h 139"/>
              <a:gd name="T26" fmla="*/ 2147483647 w 137"/>
              <a:gd name="T27" fmla="*/ 2147483647 h 139"/>
              <a:gd name="T28" fmla="*/ 0 w 137"/>
              <a:gd name="T29" fmla="*/ 2147483647 h 139"/>
              <a:gd name="T30" fmla="*/ 0 w 137"/>
              <a:gd name="T31" fmla="*/ 2147483647 h 139"/>
              <a:gd name="T32" fmla="*/ 2147483647 w 137"/>
              <a:gd name="T33" fmla="*/ 2147483647 h 139"/>
              <a:gd name="T34" fmla="*/ 2147483647 w 137"/>
              <a:gd name="T35" fmla="*/ 2147483647 h 139"/>
              <a:gd name="T36" fmla="*/ 2147483647 w 137"/>
              <a:gd name="T37" fmla="*/ 2147483647 h 139"/>
              <a:gd name="T38" fmla="*/ 2147483647 w 137"/>
              <a:gd name="T39" fmla="*/ 2147483647 h 139"/>
              <a:gd name="T40" fmla="*/ 2147483647 w 137"/>
              <a:gd name="T41" fmla="*/ 2147483647 h 139"/>
              <a:gd name="T42" fmla="*/ 2147483647 w 137"/>
              <a:gd name="T43" fmla="*/ 2147483647 h 139"/>
              <a:gd name="T44" fmla="*/ 2147483647 w 137"/>
              <a:gd name="T45" fmla="*/ 2147483647 h 139"/>
              <a:gd name="T46" fmla="*/ 2147483647 w 137"/>
              <a:gd name="T47" fmla="*/ 2147483647 h 139"/>
              <a:gd name="T48" fmla="*/ 2147483647 w 137"/>
              <a:gd name="T49" fmla="*/ 2147483647 h 139"/>
              <a:gd name="T50" fmla="*/ 2147483647 w 137"/>
              <a:gd name="T51" fmla="*/ 2147483647 h 139"/>
              <a:gd name="T52" fmla="*/ 2147483647 w 137"/>
              <a:gd name="T53" fmla="*/ 2147483647 h 139"/>
              <a:gd name="T54" fmla="*/ 2147483647 w 137"/>
              <a:gd name="T55" fmla="*/ 2147483647 h 139"/>
              <a:gd name="T56" fmla="*/ 2147483647 w 137"/>
              <a:gd name="T57" fmla="*/ 2147483647 h 139"/>
              <a:gd name="T58" fmla="*/ 2147483647 w 137"/>
              <a:gd name="T59" fmla="*/ 2147483647 h 139"/>
              <a:gd name="T60" fmla="*/ 2147483647 w 137"/>
              <a:gd name="T61" fmla="*/ 2147483647 h 139"/>
              <a:gd name="T62" fmla="*/ 2147483647 w 137"/>
              <a:gd name="T63" fmla="*/ 2147483647 h 139"/>
              <a:gd name="T64" fmla="*/ 2147483647 w 137"/>
              <a:gd name="T65" fmla="*/ 2147483647 h 139"/>
              <a:gd name="T66" fmla="*/ 2147483647 w 137"/>
              <a:gd name="T67" fmla="*/ 2147483647 h 139"/>
              <a:gd name="T68" fmla="*/ 2147483647 w 137"/>
              <a:gd name="T69" fmla="*/ 2147483647 h 139"/>
              <a:gd name="T70" fmla="*/ 2147483647 w 137"/>
              <a:gd name="T71" fmla="*/ 2147483647 h 139"/>
              <a:gd name="T72" fmla="*/ 2147483647 w 137"/>
              <a:gd name="T73" fmla="*/ 2147483647 h 139"/>
              <a:gd name="T74" fmla="*/ 2147483647 w 137"/>
              <a:gd name="T75" fmla="*/ 2147483647 h 139"/>
              <a:gd name="T76" fmla="*/ 2147483647 w 137"/>
              <a:gd name="T77" fmla="*/ 2147483647 h 139"/>
              <a:gd name="T78" fmla="*/ 2147483647 w 137"/>
              <a:gd name="T79" fmla="*/ 2147483647 h 139"/>
              <a:gd name="T80" fmla="*/ 2147483647 w 137"/>
              <a:gd name="T81" fmla="*/ 2147483647 h 139"/>
              <a:gd name="T82" fmla="*/ 2147483647 w 137"/>
              <a:gd name="T83" fmla="*/ 2147483647 h 139"/>
              <a:gd name="T84" fmla="*/ 2147483647 w 137"/>
              <a:gd name="T85" fmla="*/ 2147483647 h 139"/>
              <a:gd name="T86" fmla="*/ 2147483647 w 137"/>
              <a:gd name="T87" fmla="*/ 2147483647 h 139"/>
              <a:gd name="T88" fmla="*/ 2147483647 w 137"/>
              <a:gd name="T89" fmla="*/ 2147483647 h 139"/>
              <a:gd name="T90" fmla="*/ 2147483647 w 137"/>
              <a:gd name="T91" fmla="*/ 2147483647 h 139"/>
              <a:gd name="T92" fmla="*/ 2147483647 w 137"/>
              <a:gd name="T93" fmla="*/ 2147483647 h 139"/>
              <a:gd name="T94" fmla="*/ 2147483647 w 137"/>
              <a:gd name="T95" fmla="*/ 2147483647 h 139"/>
              <a:gd name="T96" fmla="*/ 2147483647 w 137"/>
              <a:gd name="T97" fmla="*/ 2147483647 h 139"/>
              <a:gd name="T98" fmla="*/ 2147483647 w 137"/>
              <a:gd name="T99" fmla="*/ 2147483647 h 139"/>
              <a:gd name="T100" fmla="*/ 2147483647 w 137"/>
              <a:gd name="T101" fmla="*/ 2147483647 h 139"/>
              <a:gd name="T102" fmla="*/ 2147483647 w 137"/>
              <a:gd name="T103" fmla="*/ 2147483647 h 139"/>
              <a:gd name="T104" fmla="*/ 2147483647 w 137"/>
              <a:gd name="T105" fmla="*/ 2147483647 h 139"/>
              <a:gd name="T106" fmla="*/ 2147483647 w 137"/>
              <a:gd name="T107" fmla="*/ 2147483647 h 139"/>
              <a:gd name="T108" fmla="*/ 2147483647 w 137"/>
              <a:gd name="T109" fmla="*/ 2147483647 h 139"/>
              <a:gd name="T110" fmla="*/ 2147483647 w 137"/>
              <a:gd name="T111" fmla="*/ 2147483647 h 139"/>
              <a:gd name="T112" fmla="*/ 2147483647 w 137"/>
              <a:gd name="T113" fmla="*/ 2147483647 h 139"/>
              <a:gd name="T114" fmla="*/ 2147483647 w 137"/>
              <a:gd name="T115" fmla="*/ 2147483647 h 139"/>
              <a:gd name="T116" fmla="*/ 2147483647 w 137"/>
              <a:gd name="T117" fmla="*/ 2147483647 h 139"/>
              <a:gd name="T118" fmla="*/ 2147483647 w 137"/>
              <a:gd name="T119" fmla="*/ 2147483647 h 139"/>
              <a:gd name="T120" fmla="*/ 2147483647 w 137"/>
              <a:gd name="T121" fmla="*/ 2147483647 h 139"/>
              <a:gd name="T122" fmla="*/ 2147483647 w 137"/>
              <a:gd name="T123" fmla="*/ 2147483647 h 139"/>
              <a:gd name="T124" fmla="*/ 2147483647 w 137"/>
              <a:gd name="T125" fmla="*/ 2147483647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139">
                <a:moveTo>
                  <a:pt x="137" y="13"/>
                </a:moveTo>
                <a:lnTo>
                  <a:pt x="58" y="0"/>
                </a:lnTo>
                <a:lnTo>
                  <a:pt x="46" y="97"/>
                </a:lnTo>
                <a:lnTo>
                  <a:pt x="43" y="95"/>
                </a:lnTo>
                <a:lnTo>
                  <a:pt x="40" y="94"/>
                </a:lnTo>
                <a:lnTo>
                  <a:pt x="36" y="93"/>
                </a:lnTo>
                <a:lnTo>
                  <a:pt x="33" y="91"/>
                </a:lnTo>
                <a:lnTo>
                  <a:pt x="28" y="91"/>
                </a:lnTo>
                <a:lnTo>
                  <a:pt x="23" y="91"/>
                </a:lnTo>
                <a:lnTo>
                  <a:pt x="18" y="94"/>
                </a:lnTo>
                <a:lnTo>
                  <a:pt x="12" y="96"/>
                </a:lnTo>
                <a:lnTo>
                  <a:pt x="8" y="99"/>
                </a:lnTo>
                <a:lnTo>
                  <a:pt x="4" y="103"/>
                </a:lnTo>
                <a:lnTo>
                  <a:pt x="1" y="108"/>
                </a:lnTo>
                <a:lnTo>
                  <a:pt x="0" y="112"/>
                </a:lnTo>
                <a:lnTo>
                  <a:pt x="0" y="114"/>
                </a:lnTo>
                <a:lnTo>
                  <a:pt x="1" y="117"/>
                </a:lnTo>
                <a:lnTo>
                  <a:pt x="2" y="120"/>
                </a:lnTo>
                <a:lnTo>
                  <a:pt x="3" y="122"/>
                </a:lnTo>
                <a:lnTo>
                  <a:pt x="5" y="124"/>
                </a:lnTo>
                <a:lnTo>
                  <a:pt x="8" y="126"/>
                </a:lnTo>
                <a:lnTo>
                  <a:pt x="10" y="127"/>
                </a:lnTo>
                <a:lnTo>
                  <a:pt x="13" y="127"/>
                </a:lnTo>
                <a:lnTo>
                  <a:pt x="19" y="127"/>
                </a:lnTo>
                <a:lnTo>
                  <a:pt x="24" y="127"/>
                </a:lnTo>
                <a:lnTo>
                  <a:pt x="29" y="125"/>
                </a:lnTo>
                <a:lnTo>
                  <a:pt x="34" y="122"/>
                </a:lnTo>
                <a:lnTo>
                  <a:pt x="39" y="119"/>
                </a:lnTo>
                <a:lnTo>
                  <a:pt x="42" y="116"/>
                </a:lnTo>
                <a:lnTo>
                  <a:pt x="46" y="112"/>
                </a:lnTo>
                <a:lnTo>
                  <a:pt x="47" y="108"/>
                </a:lnTo>
                <a:lnTo>
                  <a:pt x="58" y="25"/>
                </a:lnTo>
                <a:lnTo>
                  <a:pt x="129" y="35"/>
                </a:lnTo>
                <a:lnTo>
                  <a:pt x="119" y="108"/>
                </a:lnTo>
                <a:lnTo>
                  <a:pt x="117" y="106"/>
                </a:lnTo>
                <a:lnTo>
                  <a:pt x="115" y="105"/>
                </a:lnTo>
                <a:lnTo>
                  <a:pt x="111" y="104"/>
                </a:lnTo>
                <a:lnTo>
                  <a:pt x="107" y="103"/>
                </a:lnTo>
                <a:lnTo>
                  <a:pt x="102" y="103"/>
                </a:lnTo>
                <a:lnTo>
                  <a:pt x="97" y="103"/>
                </a:lnTo>
                <a:lnTo>
                  <a:pt x="92" y="105"/>
                </a:lnTo>
                <a:lnTo>
                  <a:pt x="87" y="108"/>
                </a:lnTo>
                <a:lnTo>
                  <a:pt x="82" y="111"/>
                </a:lnTo>
                <a:lnTo>
                  <a:pt x="79" y="114"/>
                </a:lnTo>
                <a:lnTo>
                  <a:pt x="76" y="118"/>
                </a:lnTo>
                <a:lnTo>
                  <a:pt x="74" y="122"/>
                </a:lnTo>
                <a:lnTo>
                  <a:pt x="74" y="126"/>
                </a:lnTo>
                <a:lnTo>
                  <a:pt x="76" y="128"/>
                </a:lnTo>
                <a:lnTo>
                  <a:pt x="77" y="131"/>
                </a:lnTo>
                <a:lnTo>
                  <a:pt x="78" y="133"/>
                </a:lnTo>
                <a:lnTo>
                  <a:pt x="80" y="135"/>
                </a:lnTo>
                <a:lnTo>
                  <a:pt x="82" y="136"/>
                </a:lnTo>
                <a:lnTo>
                  <a:pt x="85" y="137"/>
                </a:lnTo>
                <a:lnTo>
                  <a:pt x="88" y="139"/>
                </a:lnTo>
                <a:lnTo>
                  <a:pt x="94" y="139"/>
                </a:lnTo>
                <a:lnTo>
                  <a:pt x="99" y="137"/>
                </a:lnTo>
                <a:lnTo>
                  <a:pt x="104" y="136"/>
                </a:lnTo>
                <a:lnTo>
                  <a:pt x="109" y="134"/>
                </a:lnTo>
                <a:lnTo>
                  <a:pt x="114" y="131"/>
                </a:lnTo>
                <a:lnTo>
                  <a:pt x="117" y="127"/>
                </a:lnTo>
                <a:lnTo>
                  <a:pt x="120" y="122"/>
                </a:lnTo>
                <a:lnTo>
                  <a:pt x="122" y="118"/>
                </a:lnTo>
                <a:lnTo>
                  <a:pt x="137" y="13"/>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nvGrpSpPr>
          <p:cNvPr id="156" name="Group 5"/>
          <p:cNvGrpSpPr/>
          <p:nvPr/>
        </p:nvGrpSpPr>
        <p:grpSpPr bwMode="auto">
          <a:xfrm>
            <a:off x="10424977" y="4850226"/>
            <a:ext cx="195263" cy="369887"/>
            <a:chOff x="3890" y="144"/>
            <a:chExt cx="232" cy="441"/>
          </a:xfrm>
        </p:grpSpPr>
        <p:sp>
          <p:nvSpPr>
            <p:cNvPr id="157" name="Freeform 6"/>
            <p:cNvSpPr/>
            <p:nvPr/>
          </p:nvSpPr>
          <p:spPr bwMode="auto">
            <a:xfrm>
              <a:off x="3897" y="144"/>
              <a:ext cx="166" cy="157"/>
            </a:xfrm>
            <a:custGeom>
              <a:avLst/>
              <a:gdLst>
                <a:gd name="T0" fmla="*/ 0 w 101"/>
                <a:gd name="T1" fmla="*/ 0 h 96"/>
                <a:gd name="T2" fmla="*/ 1750 w 101"/>
                <a:gd name="T3" fmla="*/ 2175 h 96"/>
                <a:gd name="T4" fmla="*/ 3072 w 101"/>
                <a:gd name="T5" fmla="*/ 4694 h 96"/>
                <a:gd name="T6" fmla="*/ 5851 w 101"/>
                <a:gd name="T7" fmla="*/ 6448 h 96"/>
                <a:gd name="T8" fmla="*/ 8946 w 101"/>
                <a:gd name="T9" fmla="*/ 8040 h 96"/>
                <a:gd name="T10" fmla="*/ 11418 w 101"/>
                <a:gd name="T11" fmla="*/ 8800 h 96"/>
                <a:gd name="T12" fmla="*/ 13638 w 101"/>
                <a:gd name="T13" fmla="*/ 9209 h 96"/>
                <a:gd name="T14" fmla="*/ 15136 w 101"/>
                <a:gd name="T15" fmla="*/ 10292 h 96"/>
                <a:gd name="T16" fmla="*/ 17557 w 101"/>
                <a:gd name="T17" fmla="*/ 10545 h 96"/>
                <a:gd name="T18" fmla="*/ 19438 w 101"/>
                <a:gd name="T19" fmla="*/ 11360 h 96"/>
                <a:gd name="T20" fmla="*/ 20987 w 101"/>
                <a:gd name="T21" fmla="*/ 12076 h 96"/>
                <a:gd name="T22" fmla="*/ 22415 w 101"/>
                <a:gd name="T23" fmla="*/ 12742 h 96"/>
                <a:gd name="T24" fmla="*/ 24165 w 101"/>
                <a:gd name="T25" fmla="*/ 13700 h 96"/>
                <a:gd name="T26" fmla="*/ 28383 w 101"/>
                <a:gd name="T27" fmla="*/ 16189 h 96"/>
                <a:gd name="T28" fmla="*/ 31948 w 101"/>
                <a:gd name="T29" fmla="*/ 18578 h 96"/>
                <a:gd name="T30" fmla="*/ 34493 w 101"/>
                <a:gd name="T31" fmla="*/ 21910 h 96"/>
                <a:gd name="T32" fmla="*/ 36840 w 101"/>
                <a:gd name="T33" fmla="*/ 25373 h 96"/>
                <a:gd name="T34" fmla="*/ 37551 w 101"/>
                <a:gd name="T35" fmla="*/ 27784 h 96"/>
                <a:gd name="T36" fmla="*/ 38496 w 101"/>
                <a:gd name="T37" fmla="*/ 30383 h 96"/>
                <a:gd name="T38" fmla="*/ 38869 w 101"/>
                <a:gd name="T39" fmla="*/ 32906 h 96"/>
                <a:gd name="T40" fmla="*/ 39301 w 101"/>
                <a:gd name="T41" fmla="*/ 35168 h 96"/>
                <a:gd name="T42" fmla="*/ 38164 w 101"/>
                <a:gd name="T43" fmla="*/ 34079 h 96"/>
                <a:gd name="T44" fmla="*/ 37398 w 101"/>
                <a:gd name="T45" fmla="*/ 32697 h 96"/>
                <a:gd name="T46" fmla="*/ 36840 w 101"/>
                <a:gd name="T47" fmla="*/ 30676 h 96"/>
                <a:gd name="T48" fmla="*/ 35741 w 101"/>
                <a:gd name="T49" fmla="*/ 28850 h 96"/>
                <a:gd name="T50" fmla="*/ 34922 w 101"/>
                <a:gd name="T51" fmla="*/ 27527 h 96"/>
                <a:gd name="T52" fmla="*/ 33077 w 101"/>
                <a:gd name="T53" fmla="*/ 24631 h 96"/>
                <a:gd name="T54" fmla="*/ 30196 w 101"/>
                <a:gd name="T55" fmla="*/ 22405 h 96"/>
                <a:gd name="T56" fmla="*/ 27635 w 101"/>
                <a:gd name="T57" fmla="*/ 20121 h 96"/>
                <a:gd name="T58" fmla="*/ 24581 w 101"/>
                <a:gd name="T59" fmla="*/ 18578 h 96"/>
                <a:gd name="T60" fmla="*/ 22847 w 101"/>
                <a:gd name="T61" fmla="*/ 17641 h 96"/>
                <a:gd name="T62" fmla="*/ 20543 w 101"/>
                <a:gd name="T63" fmla="*/ 16832 h 96"/>
                <a:gd name="T64" fmla="*/ 18314 w 101"/>
                <a:gd name="T65" fmla="*/ 16590 h 96"/>
                <a:gd name="T66" fmla="*/ 16303 w 101"/>
                <a:gd name="T67" fmla="*/ 16189 h 96"/>
                <a:gd name="T68" fmla="*/ 13901 w 101"/>
                <a:gd name="T69" fmla="*/ 15558 h 96"/>
                <a:gd name="T70" fmla="*/ 11668 w 101"/>
                <a:gd name="T71" fmla="*/ 15061 h 96"/>
                <a:gd name="T72" fmla="*/ 8946 w 101"/>
                <a:gd name="T73" fmla="*/ 14488 h 96"/>
                <a:gd name="T74" fmla="*/ 6645 w 101"/>
                <a:gd name="T75" fmla="*/ 14488 h 96"/>
                <a:gd name="T76" fmla="*/ 0 w 10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 h="96">
                  <a:moveTo>
                    <a:pt x="0" y="0"/>
                  </a:moveTo>
                  <a:lnTo>
                    <a:pt x="4" y="6"/>
                  </a:lnTo>
                  <a:lnTo>
                    <a:pt x="8" y="13"/>
                  </a:lnTo>
                  <a:lnTo>
                    <a:pt x="15" y="18"/>
                  </a:lnTo>
                  <a:lnTo>
                    <a:pt x="23" y="22"/>
                  </a:lnTo>
                  <a:lnTo>
                    <a:pt x="29" y="24"/>
                  </a:lnTo>
                  <a:lnTo>
                    <a:pt x="35" y="25"/>
                  </a:lnTo>
                  <a:lnTo>
                    <a:pt x="39" y="28"/>
                  </a:lnTo>
                  <a:lnTo>
                    <a:pt x="45" y="29"/>
                  </a:lnTo>
                  <a:lnTo>
                    <a:pt x="50" y="31"/>
                  </a:lnTo>
                  <a:lnTo>
                    <a:pt x="54" y="33"/>
                  </a:lnTo>
                  <a:lnTo>
                    <a:pt x="58" y="35"/>
                  </a:lnTo>
                  <a:lnTo>
                    <a:pt x="62" y="37"/>
                  </a:lnTo>
                  <a:lnTo>
                    <a:pt x="73" y="44"/>
                  </a:lnTo>
                  <a:lnTo>
                    <a:pt x="82" y="51"/>
                  </a:lnTo>
                  <a:lnTo>
                    <a:pt x="89" y="60"/>
                  </a:lnTo>
                  <a:lnTo>
                    <a:pt x="95" y="69"/>
                  </a:lnTo>
                  <a:lnTo>
                    <a:pt x="97" y="76"/>
                  </a:lnTo>
                  <a:lnTo>
                    <a:pt x="99" y="83"/>
                  </a:lnTo>
                  <a:lnTo>
                    <a:pt x="100" y="90"/>
                  </a:lnTo>
                  <a:lnTo>
                    <a:pt x="101" y="96"/>
                  </a:lnTo>
                  <a:lnTo>
                    <a:pt x="98" y="93"/>
                  </a:lnTo>
                  <a:lnTo>
                    <a:pt x="96" y="89"/>
                  </a:lnTo>
                  <a:lnTo>
                    <a:pt x="95" y="84"/>
                  </a:lnTo>
                  <a:lnTo>
                    <a:pt x="92" y="79"/>
                  </a:lnTo>
                  <a:lnTo>
                    <a:pt x="90" y="75"/>
                  </a:lnTo>
                  <a:lnTo>
                    <a:pt x="85" y="67"/>
                  </a:lnTo>
                  <a:lnTo>
                    <a:pt x="78" y="61"/>
                  </a:lnTo>
                  <a:lnTo>
                    <a:pt x="71" y="55"/>
                  </a:lnTo>
                  <a:lnTo>
                    <a:pt x="63" y="51"/>
                  </a:lnTo>
                  <a:lnTo>
                    <a:pt x="59" y="48"/>
                  </a:lnTo>
                  <a:lnTo>
                    <a:pt x="53" y="46"/>
                  </a:lnTo>
                  <a:lnTo>
                    <a:pt x="47" y="45"/>
                  </a:lnTo>
                  <a:lnTo>
                    <a:pt x="42" y="44"/>
                  </a:lnTo>
                  <a:lnTo>
                    <a:pt x="36" y="43"/>
                  </a:lnTo>
                  <a:lnTo>
                    <a:pt x="30" y="41"/>
                  </a:lnTo>
                  <a:lnTo>
                    <a:pt x="23" y="40"/>
                  </a:lnTo>
                  <a:lnTo>
                    <a:pt x="17" y="4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8" name="Freeform 7"/>
            <p:cNvSpPr/>
            <p:nvPr/>
          </p:nvSpPr>
          <p:spPr bwMode="auto">
            <a:xfrm>
              <a:off x="3926" y="209"/>
              <a:ext cx="163" cy="154"/>
            </a:xfrm>
            <a:custGeom>
              <a:avLst/>
              <a:gdLst>
                <a:gd name="T0" fmla="*/ 0 w 102"/>
                <a:gd name="T1" fmla="*/ 0 h 94"/>
                <a:gd name="T2" fmla="*/ 1114 w 102"/>
                <a:gd name="T3" fmla="*/ 1782 h 94"/>
                <a:gd name="T4" fmla="*/ 2280 w 102"/>
                <a:gd name="T5" fmla="*/ 3637 h 94"/>
                <a:gd name="T6" fmla="*/ 3783 w 102"/>
                <a:gd name="T7" fmla="*/ 5698 h 94"/>
                <a:gd name="T8" fmla="*/ 6400 w 102"/>
                <a:gd name="T9" fmla="*/ 7484 h 94"/>
                <a:gd name="T10" fmla="*/ 7827 w 102"/>
                <a:gd name="T11" fmla="*/ 8241 h 94"/>
                <a:gd name="T12" fmla="*/ 9305 w 102"/>
                <a:gd name="T13" fmla="*/ 8688 h 94"/>
                <a:gd name="T14" fmla="*/ 10544 w 102"/>
                <a:gd name="T15" fmla="*/ 9761 h 94"/>
                <a:gd name="T16" fmla="*/ 12161 w 102"/>
                <a:gd name="T17" fmla="*/ 10021 h 94"/>
                <a:gd name="T18" fmla="*/ 13609 w 102"/>
                <a:gd name="T19" fmla="*/ 10962 h 94"/>
                <a:gd name="T20" fmla="*/ 14766 w 102"/>
                <a:gd name="T21" fmla="*/ 11152 h 94"/>
                <a:gd name="T22" fmla="*/ 15790 w 102"/>
                <a:gd name="T23" fmla="*/ 12261 h 94"/>
                <a:gd name="T24" fmla="*/ 16850 w 102"/>
                <a:gd name="T25" fmla="*/ 12910 h 94"/>
                <a:gd name="T26" fmla="*/ 19988 w 102"/>
                <a:gd name="T27" fmla="*/ 15294 h 94"/>
                <a:gd name="T28" fmla="*/ 22389 w 102"/>
                <a:gd name="T29" fmla="*/ 18270 h 94"/>
                <a:gd name="T30" fmla="*/ 24669 w 102"/>
                <a:gd name="T31" fmla="*/ 21150 h 94"/>
                <a:gd name="T32" fmla="*/ 26380 w 102"/>
                <a:gd name="T33" fmla="*/ 25056 h 94"/>
                <a:gd name="T34" fmla="*/ 26927 w 102"/>
                <a:gd name="T35" fmla="*/ 27458 h 94"/>
                <a:gd name="T36" fmla="*/ 27379 w 102"/>
                <a:gd name="T37" fmla="*/ 29932 h 94"/>
                <a:gd name="T38" fmla="*/ 27951 w 102"/>
                <a:gd name="T39" fmla="*/ 32538 h 94"/>
                <a:gd name="T40" fmla="*/ 28212 w 102"/>
                <a:gd name="T41" fmla="*/ 35133 h 94"/>
                <a:gd name="T42" fmla="*/ 26927 w 102"/>
                <a:gd name="T43" fmla="*/ 33985 h 94"/>
                <a:gd name="T44" fmla="*/ 26615 w 102"/>
                <a:gd name="T45" fmla="*/ 32538 h 94"/>
                <a:gd name="T46" fmla="*/ 26117 w 102"/>
                <a:gd name="T47" fmla="*/ 30327 h 94"/>
                <a:gd name="T48" fmla="*/ 25813 w 102"/>
                <a:gd name="T49" fmla="*/ 28534 h 94"/>
                <a:gd name="T50" fmla="*/ 25009 w 102"/>
                <a:gd name="T51" fmla="*/ 26896 h 94"/>
                <a:gd name="T52" fmla="*/ 23763 w 102"/>
                <a:gd name="T53" fmla="*/ 23968 h 94"/>
                <a:gd name="T54" fmla="*/ 21813 w 102"/>
                <a:gd name="T55" fmla="*/ 21727 h 94"/>
                <a:gd name="T56" fmla="*/ 19988 w 102"/>
                <a:gd name="T57" fmla="*/ 19861 h 94"/>
                <a:gd name="T58" fmla="*/ 17654 w 102"/>
                <a:gd name="T59" fmla="*/ 18270 h 94"/>
                <a:gd name="T60" fmla="*/ 16153 w 102"/>
                <a:gd name="T61" fmla="*/ 17174 h 94"/>
                <a:gd name="T62" fmla="*/ 14766 w 102"/>
                <a:gd name="T63" fmla="*/ 16417 h 94"/>
                <a:gd name="T64" fmla="*/ 12858 w 102"/>
                <a:gd name="T65" fmla="*/ 15991 h 94"/>
                <a:gd name="T66" fmla="*/ 11394 w 102"/>
                <a:gd name="T67" fmla="*/ 15294 h 94"/>
                <a:gd name="T68" fmla="*/ 9660 w 102"/>
                <a:gd name="T69" fmla="*/ 14630 h 94"/>
                <a:gd name="T70" fmla="*/ 8046 w 102"/>
                <a:gd name="T71" fmla="*/ 14630 h 94"/>
                <a:gd name="T72" fmla="*/ 6400 w 102"/>
                <a:gd name="T73" fmla="*/ 14234 h 94"/>
                <a:gd name="T74" fmla="*/ 5035 w 102"/>
                <a:gd name="T75" fmla="*/ 13962 h 94"/>
                <a:gd name="T76" fmla="*/ 0 w 102"/>
                <a:gd name="T77" fmla="*/ 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94">
                  <a:moveTo>
                    <a:pt x="0" y="0"/>
                  </a:moveTo>
                  <a:lnTo>
                    <a:pt x="4" y="5"/>
                  </a:lnTo>
                  <a:lnTo>
                    <a:pt x="8" y="10"/>
                  </a:lnTo>
                  <a:lnTo>
                    <a:pt x="14" y="15"/>
                  </a:lnTo>
                  <a:lnTo>
                    <a:pt x="23" y="20"/>
                  </a:lnTo>
                  <a:lnTo>
                    <a:pt x="28" y="22"/>
                  </a:lnTo>
                  <a:lnTo>
                    <a:pt x="34" y="23"/>
                  </a:lnTo>
                  <a:lnTo>
                    <a:pt x="38" y="26"/>
                  </a:lnTo>
                  <a:lnTo>
                    <a:pt x="44" y="27"/>
                  </a:lnTo>
                  <a:lnTo>
                    <a:pt x="49" y="29"/>
                  </a:lnTo>
                  <a:lnTo>
                    <a:pt x="53" y="30"/>
                  </a:lnTo>
                  <a:lnTo>
                    <a:pt x="57" y="33"/>
                  </a:lnTo>
                  <a:lnTo>
                    <a:pt x="61" y="35"/>
                  </a:lnTo>
                  <a:lnTo>
                    <a:pt x="72" y="41"/>
                  </a:lnTo>
                  <a:lnTo>
                    <a:pt x="81" y="49"/>
                  </a:lnTo>
                  <a:lnTo>
                    <a:pt x="89" y="57"/>
                  </a:lnTo>
                  <a:lnTo>
                    <a:pt x="95" y="67"/>
                  </a:lnTo>
                  <a:lnTo>
                    <a:pt x="97" y="73"/>
                  </a:lnTo>
                  <a:lnTo>
                    <a:pt x="99" y="80"/>
                  </a:lnTo>
                  <a:lnTo>
                    <a:pt x="101" y="87"/>
                  </a:lnTo>
                  <a:lnTo>
                    <a:pt x="102" y="94"/>
                  </a:lnTo>
                  <a:lnTo>
                    <a:pt x="97" y="91"/>
                  </a:lnTo>
                  <a:lnTo>
                    <a:pt x="96" y="87"/>
                  </a:lnTo>
                  <a:lnTo>
                    <a:pt x="94" y="81"/>
                  </a:lnTo>
                  <a:lnTo>
                    <a:pt x="93" y="76"/>
                  </a:lnTo>
                  <a:lnTo>
                    <a:pt x="90" y="72"/>
                  </a:lnTo>
                  <a:lnTo>
                    <a:pt x="86" y="64"/>
                  </a:lnTo>
                  <a:lnTo>
                    <a:pt x="79" y="58"/>
                  </a:lnTo>
                  <a:lnTo>
                    <a:pt x="72" y="53"/>
                  </a:lnTo>
                  <a:lnTo>
                    <a:pt x="64" y="49"/>
                  </a:lnTo>
                  <a:lnTo>
                    <a:pt x="58" y="46"/>
                  </a:lnTo>
                  <a:lnTo>
                    <a:pt x="53" y="44"/>
                  </a:lnTo>
                  <a:lnTo>
                    <a:pt x="46" y="43"/>
                  </a:lnTo>
                  <a:lnTo>
                    <a:pt x="41" y="41"/>
                  </a:lnTo>
                  <a:lnTo>
                    <a:pt x="35" y="39"/>
                  </a:lnTo>
                  <a:lnTo>
                    <a:pt x="29" y="39"/>
                  </a:lnTo>
                  <a:lnTo>
                    <a:pt x="23" y="38"/>
                  </a:lnTo>
                  <a:lnTo>
                    <a:pt x="18" y="37"/>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9" name="Freeform 8"/>
            <p:cNvSpPr/>
            <p:nvPr/>
          </p:nvSpPr>
          <p:spPr bwMode="auto">
            <a:xfrm>
              <a:off x="3952" y="271"/>
              <a:ext cx="170" cy="183"/>
            </a:xfrm>
            <a:custGeom>
              <a:avLst/>
              <a:gdLst>
                <a:gd name="T0" fmla="*/ 0 w 103"/>
                <a:gd name="T1" fmla="*/ 0 h 113"/>
                <a:gd name="T2" fmla="*/ 1804 w 103"/>
                <a:gd name="T3" fmla="*/ 2214 h 113"/>
                <a:gd name="T4" fmla="*/ 4573 w 103"/>
                <a:gd name="T5" fmla="*/ 4581 h 113"/>
                <a:gd name="T6" fmla="*/ 7643 w 103"/>
                <a:gd name="T7" fmla="*/ 6803 h 113"/>
                <a:gd name="T8" fmla="*/ 11073 w 103"/>
                <a:gd name="T9" fmla="*/ 7798 h 113"/>
                <a:gd name="T10" fmla="*/ 13384 w 103"/>
                <a:gd name="T11" fmla="*/ 8790 h 113"/>
                <a:gd name="T12" fmla="*/ 15642 w 103"/>
                <a:gd name="T13" fmla="*/ 9025 h 113"/>
                <a:gd name="T14" fmla="*/ 17589 w 103"/>
                <a:gd name="T15" fmla="*/ 9793 h 113"/>
                <a:gd name="T16" fmla="*/ 20098 w 103"/>
                <a:gd name="T17" fmla="*/ 10407 h 113"/>
                <a:gd name="T18" fmla="*/ 22521 w 103"/>
                <a:gd name="T19" fmla="*/ 11017 h 113"/>
                <a:gd name="T20" fmla="*/ 25132 w 103"/>
                <a:gd name="T21" fmla="*/ 11638 h 113"/>
                <a:gd name="T22" fmla="*/ 26982 w 103"/>
                <a:gd name="T23" fmla="*/ 12395 h 113"/>
                <a:gd name="T24" fmla="*/ 29030 w 103"/>
                <a:gd name="T25" fmla="*/ 13014 h 113"/>
                <a:gd name="T26" fmla="*/ 32686 w 103"/>
                <a:gd name="T27" fmla="*/ 14857 h 113"/>
                <a:gd name="T28" fmla="*/ 35740 w 103"/>
                <a:gd name="T29" fmla="*/ 16854 h 113"/>
                <a:gd name="T30" fmla="*/ 37601 w 103"/>
                <a:gd name="T31" fmla="*/ 19225 h 113"/>
                <a:gd name="T32" fmla="*/ 39130 w 103"/>
                <a:gd name="T33" fmla="*/ 22065 h 113"/>
                <a:gd name="T34" fmla="*/ 41480 w 103"/>
                <a:gd name="T35" fmla="*/ 26214 h 113"/>
                <a:gd name="T36" fmla="*/ 42175 w 103"/>
                <a:gd name="T37" fmla="*/ 29272 h 113"/>
                <a:gd name="T38" fmla="*/ 42175 w 103"/>
                <a:gd name="T39" fmla="*/ 32508 h 113"/>
                <a:gd name="T40" fmla="*/ 41498 w 103"/>
                <a:gd name="T41" fmla="*/ 36257 h 113"/>
                <a:gd name="T42" fmla="*/ 40371 w 103"/>
                <a:gd name="T43" fmla="*/ 36723 h 113"/>
                <a:gd name="T44" fmla="*/ 40371 w 103"/>
                <a:gd name="T45" fmla="*/ 34132 h 113"/>
                <a:gd name="T46" fmla="*/ 40371 w 103"/>
                <a:gd name="T47" fmla="*/ 30901 h 113"/>
                <a:gd name="T48" fmla="*/ 39130 w 103"/>
                <a:gd name="T49" fmla="*/ 27295 h 113"/>
                <a:gd name="T50" fmla="*/ 38001 w 103"/>
                <a:gd name="T51" fmla="*/ 24284 h 113"/>
                <a:gd name="T52" fmla="*/ 36459 w 103"/>
                <a:gd name="T53" fmla="*/ 21989 h 113"/>
                <a:gd name="T54" fmla="*/ 35078 w 103"/>
                <a:gd name="T55" fmla="*/ 19840 h 113"/>
                <a:gd name="T56" fmla="*/ 32686 w 103"/>
                <a:gd name="T57" fmla="*/ 18467 h 113"/>
                <a:gd name="T58" fmla="*/ 29733 w 103"/>
                <a:gd name="T59" fmla="*/ 16854 h 113"/>
                <a:gd name="T60" fmla="*/ 27695 w 103"/>
                <a:gd name="T61" fmla="*/ 16221 h 113"/>
                <a:gd name="T62" fmla="*/ 25143 w 103"/>
                <a:gd name="T63" fmla="*/ 15229 h 113"/>
                <a:gd name="T64" fmla="*/ 22090 w 103"/>
                <a:gd name="T65" fmla="*/ 14857 h 113"/>
                <a:gd name="T66" fmla="*/ 18717 w 103"/>
                <a:gd name="T67" fmla="*/ 14235 h 113"/>
                <a:gd name="T68" fmla="*/ 15642 w 103"/>
                <a:gd name="T69" fmla="*/ 14002 h 113"/>
                <a:gd name="T70" fmla="*/ 12458 w 103"/>
                <a:gd name="T71" fmla="*/ 13014 h 113"/>
                <a:gd name="T72" fmla="*/ 9477 w 103"/>
                <a:gd name="T73" fmla="*/ 12629 h 113"/>
                <a:gd name="T74" fmla="*/ 6457 w 103"/>
                <a:gd name="T75" fmla="*/ 12395 h 113"/>
                <a:gd name="T76" fmla="*/ 0 w 103"/>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13">
                  <a:moveTo>
                    <a:pt x="0" y="0"/>
                  </a:moveTo>
                  <a:lnTo>
                    <a:pt x="4" y="7"/>
                  </a:lnTo>
                  <a:lnTo>
                    <a:pt x="11" y="14"/>
                  </a:lnTo>
                  <a:lnTo>
                    <a:pt x="19" y="21"/>
                  </a:lnTo>
                  <a:lnTo>
                    <a:pt x="27" y="24"/>
                  </a:lnTo>
                  <a:lnTo>
                    <a:pt x="33" y="27"/>
                  </a:lnTo>
                  <a:lnTo>
                    <a:pt x="38" y="28"/>
                  </a:lnTo>
                  <a:lnTo>
                    <a:pt x="43" y="30"/>
                  </a:lnTo>
                  <a:lnTo>
                    <a:pt x="49" y="32"/>
                  </a:lnTo>
                  <a:lnTo>
                    <a:pt x="55" y="34"/>
                  </a:lnTo>
                  <a:lnTo>
                    <a:pt x="61" y="36"/>
                  </a:lnTo>
                  <a:lnTo>
                    <a:pt x="66" y="38"/>
                  </a:lnTo>
                  <a:lnTo>
                    <a:pt x="71" y="40"/>
                  </a:lnTo>
                  <a:lnTo>
                    <a:pt x="80" y="46"/>
                  </a:lnTo>
                  <a:lnTo>
                    <a:pt x="87" y="52"/>
                  </a:lnTo>
                  <a:lnTo>
                    <a:pt x="92" y="59"/>
                  </a:lnTo>
                  <a:lnTo>
                    <a:pt x="96" y="68"/>
                  </a:lnTo>
                  <a:lnTo>
                    <a:pt x="101" y="80"/>
                  </a:lnTo>
                  <a:lnTo>
                    <a:pt x="103" y="90"/>
                  </a:lnTo>
                  <a:lnTo>
                    <a:pt x="103" y="100"/>
                  </a:lnTo>
                  <a:lnTo>
                    <a:pt x="102" y="111"/>
                  </a:lnTo>
                  <a:lnTo>
                    <a:pt x="99" y="113"/>
                  </a:lnTo>
                  <a:lnTo>
                    <a:pt x="99" y="105"/>
                  </a:lnTo>
                  <a:lnTo>
                    <a:pt x="99" y="95"/>
                  </a:lnTo>
                  <a:lnTo>
                    <a:pt x="96" y="84"/>
                  </a:lnTo>
                  <a:lnTo>
                    <a:pt x="93" y="75"/>
                  </a:lnTo>
                  <a:lnTo>
                    <a:pt x="89" y="67"/>
                  </a:lnTo>
                  <a:lnTo>
                    <a:pt x="86" y="61"/>
                  </a:lnTo>
                  <a:lnTo>
                    <a:pt x="80" y="57"/>
                  </a:lnTo>
                  <a:lnTo>
                    <a:pt x="73" y="52"/>
                  </a:lnTo>
                  <a:lnTo>
                    <a:pt x="68" y="50"/>
                  </a:lnTo>
                  <a:lnTo>
                    <a:pt x="62" y="47"/>
                  </a:lnTo>
                  <a:lnTo>
                    <a:pt x="54" y="46"/>
                  </a:lnTo>
                  <a:lnTo>
                    <a:pt x="46" y="44"/>
                  </a:lnTo>
                  <a:lnTo>
                    <a:pt x="38" y="43"/>
                  </a:lnTo>
                  <a:lnTo>
                    <a:pt x="30" y="40"/>
                  </a:lnTo>
                  <a:lnTo>
                    <a:pt x="23" y="39"/>
                  </a:lnTo>
                  <a:lnTo>
                    <a:pt x="16" y="3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0" name="Freeform 9"/>
            <p:cNvSpPr/>
            <p:nvPr/>
          </p:nvSpPr>
          <p:spPr bwMode="auto">
            <a:xfrm>
              <a:off x="3890" y="144"/>
              <a:ext cx="164" cy="441"/>
            </a:xfrm>
            <a:custGeom>
              <a:avLst/>
              <a:gdLst>
                <a:gd name="T0" fmla="*/ 16760 w 102"/>
                <a:gd name="T1" fmla="*/ 43470 h 269"/>
                <a:gd name="T2" fmla="*/ 29895 w 102"/>
                <a:gd name="T3" fmla="*/ 80041 h 269"/>
                <a:gd name="T4" fmla="*/ 30477 w 102"/>
                <a:gd name="T5" fmla="*/ 83070 h 269"/>
                <a:gd name="T6" fmla="*/ 30477 w 102"/>
                <a:gd name="T7" fmla="*/ 86008 h 269"/>
                <a:gd name="T8" fmla="*/ 29895 w 102"/>
                <a:gd name="T9" fmla="*/ 88864 h 269"/>
                <a:gd name="T10" fmla="*/ 28653 w 102"/>
                <a:gd name="T11" fmla="*/ 91477 h 269"/>
                <a:gd name="T12" fmla="*/ 27168 w 102"/>
                <a:gd name="T13" fmla="*/ 94274 h 269"/>
                <a:gd name="T14" fmla="*/ 25637 w 102"/>
                <a:gd name="T15" fmla="*/ 96728 h 269"/>
                <a:gd name="T16" fmla="*/ 23531 w 102"/>
                <a:gd name="T17" fmla="*/ 98895 h 269"/>
                <a:gd name="T18" fmla="*/ 21606 w 102"/>
                <a:gd name="T19" fmla="*/ 100217 h 269"/>
                <a:gd name="T20" fmla="*/ 20117 w 102"/>
                <a:gd name="T21" fmla="*/ 100932 h 269"/>
                <a:gd name="T22" fmla="*/ 18649 w 102"/>
                <a:gd name="T23" fmla="*/ 100932 h 269"/>
                <a:gd name="T24" fmla="*/ 17275 w 102"/>
                <a:gd name="T25" fmla="*/ 101381 h 269"/>
                <a:gd name="T26" fmla="*/ 16315 w 102"/>
                <a:gd name="T27" fmla="*/ 100932 h 269"/>
                <a:gd name="T28" fmla="*/ 14865 w 102"/>
                <a:gd name="T29" fmla="*/ 100712 h 269"/>
                <a:gd name="T30" fmla="*/ 14070 w 102"/>
                <a:gd name="T31" fmla="*/ 99809 h 269"/>
                <a:gd name="T32" fmla="*/ 13151 w 102"/>
                <a:gd name="T33" fmla="*/ 98468 h 269"/>
                <a:gd name="T34" fmla="*/ 12567 w 102"/>
                <a:gd name="T35" fmla="*/ 97164 h 269"/>
                <a:gd name="T36" fmla="*/ 11917 w 102"/>
                <a:gd name="T37" fmla="*/ 94571 h 269"/>
                <a:gd name="T38" fmla="*/ 11917 w 102"/>
                <a:gd name="T39" fmla="*/ 91477 h 269"/>
                <a:gd name="T40" fmla="*/ 12567 w 102"/>
                <a:gd name="T41" fmla="*/ 88452 h 269"/>
                <a:gd name="T42" fmla="*/ 13438 w 102"/>
                <a:gd name="T43" fmla="*/ 85526 h 269"/>
                <a:gd name="T44" fmla="*/ 14865 w 102"/>
                <a:gd name="T45" fmla="*/ 82672 h 269"/>
                <a:gd name="T46" fmla="*/ 16315 w 102"/>
                <a:gd name="T47" fmla="*/ 80246 h 269"/>
                <a:gd name="T48" fmla="*/ 18593 w 102"/>
                <a:gd name="T49" fmla="*/ 78006 h 269"/>
                <a:gd name="T50" fmla="*/ 20117 w 102"/>
                <a:gd name="T51" fmla="*/ 76800 h 269"/>
                <a:gd name="T52" fmla="*/ 21691 w 102"/>
                <a:gd name="T53" fmla="*/ 75875 h 269"/>
                <a:gd name="T54" fmla="*/ 23531 w 102"/>
                <a:gd name="T55" fmla="*/ 75455 h 269"/>
                <a:gd name="T56" fmla="*/ 24693 w 102"/>
                <a:gd name="T57" fmla="*/ 75455 h 269"/>
                <a:gd name="T58" fmla="*/ 26232 w 102"/>
                <a:gd name="T59" fmla="*/ 75455 h 269"/>
                <a:gd name="T60" fmla="*/ 0 w 102"/>
                <a:gd name="T61" fmla="*/ 667 h 269"/>
                <a:gd name="T62" fmla="*/ 1518 w 102"/>
                <a:gd name="T63" fmla="*/ 0 h 269"/>
                <a:gd name="T64" fmla="*/ 6483 w 102"/>
                <a:gd name="T65" fmla="*/ 15127 h 269"/>
                <a:gd name="T66" fmla="*/ 11917 w 102"/>
                <a:gd name="T67" fmla="*/ 29024 h 269"/>
                <a:gd name="T68" fmla="*/ 16760 w 102"/>
                <a:gd name="T69" fmla="*/ 43470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269">
                  <a:moveTo>
                    <a:pt x="56" y="115"/>
                  </a:moveTo>
                  <a:lnTo>
                    <a:pt x="100" y="212"/>
                  </a:lnTo>
                  <a:lnTo>
                    <a:pt x="102" y="220"/>
                  </a:lnTo>
                  <a:lnTo>
                    <a:pt x="102" y="228"/>
                  </a:lnTo>
                  <a:lnTo>
                    <a:pt x="100" y="236"/>
                  </a:lnTo>
                  <a:lnTo>
                    <a:pt x="96" y="243"/>
                  </a:lnTo>
                  <a:lnTo>
                    <a:pt x="91" y="250"/>
                  </a:lnTo>
                  <a:lnTo>
                    <a:pt x="86" y="257"/>
                  </a:lnTo>
                  <a:lnTo>
                    <a:pt x="79" y="262"/>
                  </a:lnTo>
                  <a:lnTo>
                    <a:pt x="72" y="266"/>
                  </a:lnTo>
                  <a:lnTo>
                    <a:pt x="67" y="268"/>
                  </a:lnTo>
                  <a:lnTo>
                    <a:pt x="63" y="268"/>
                  </a:lnTo>
                  <a:lnTo>
                    <a:pt x="58" y="269"/>
                  </a:lnTo>
                  <a:lnTo>
                    <a:pt x="55" y="268"/>
                  </a:lnTo>
                  <a:lnTo>
                    <a:pt x="50" y="267"/>
                  </a:lnTo>
                  <a:lnTo>
                    <a:pt x="47" y="265"/>
                  </a:lnTo>
                  <a:lnTo>
                    <a:pt x="44" y="261"/>
                  </a:lnTo>
                  <a:lnTo>
                    <a:pt x="42" y="258"/>
                  </a:lnTo>
                  <a:lnTo>
                    <a:pt x="40" y="251"/>
                  </a:lnTo>
                  <a:lnTo>
                    <a:pt x="40" y="243"/>
                  </a:lnTo>
                  <a:lnTo>
                    <a:pt x="42" y="235"/>
                  </a:lnTo>
                  <a:lnTo>
                    <a:pt x="45" y="227"/>
                  </a:lnTo>
                  <a:lnTo>
                    <a:pt x="50" y="219"/>
                  </a:lnTo>
                  <a:lnTo>
                    <a:pt x="55" y="213"/>
                  </a:lnTo>
                  <a:lnTo>
                    <a:pt x="62" y="207"/>
                  </a:lnTo>
                  <a:lnTo>
                    <a:pt x="67" y="204"/>
                  </a:lnTo>
                  <a:lnTo>
                    <a:pt x="73" y="201"/>
                  </a:lnTo>
                  <a:lnTo>
                    <a:pt x="79" y="200"/>
                  </a:lnTo>
                  <a:lnTo>
                    <a:pt x="83" y="200"/>
                  </a:lnTo>
                  <a:lnTo>
                    <a:pt x="88" y="200"/>
                  </a:lnTo>
                  <a:lnTo>
                    <a:pt x="0" y="2"/>
                  </a:lnTo>
                  <a:lnTo>
                    <a:pt x="5" y="0"/>
                  </a:lnTo>
                  <a:lnTo>
                    <a:pt x="22" y="40"/>
                  </a:lnTo>
                  <a:lnTo>
                    <a:pt x="40" y="77"/>
                  </a:lnTo>
                  <a:lnTo>
                    <a:pt x="56" y="115"/>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161" name="Group 12"/>
          <p:cNvGrpSpPr/>
          <p:nvPr/>
        </p:nvGrpSpPr>
        <p:grpSpPr bwMode="auto">
          <a:xfrm>
            <a:off x="11485880" y="4801235"/>
            <a:ext cx="260350" cy="347663"/>
            <a:chOff x="2832" y="663"/>
            <a:chExt cx="310" cy="415"/>
          </a:xfrm>
        </p:grpSpPr>
        <p:sp>
          <p:nvSpPr>
            <p:cNvPr id="162"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3"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4"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5"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8" name="Group 12"/>
          <p:cNvGrpSpPr/>
          <p:nvPr/>
        </p:nvGrpSpPr>
        <p:grpSpPr bwMode="auto">
          <a:xfrm>
            <a:off x="10975937" y="4628525"/>
            <a:ext cx="260350" cy="347663"/>
            <a:chOff x="2832" y="663"/>
            <a:chExt cx="310" cy="415"/>
          </a:xfrm>
        </p:grpSpPr>
        <p:sp>
          <p:nvSpPr>
            <p:cNvPr id="10"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1"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2"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sp>
        <p:nvSpPr>
          <p:cNvPr id="169" name="Freeform 6">
            <a:extLst>
              <a:ext uri="{FF2B5EF4-FFF2-40B4-BE49-F238E27FC236}">
                <a16:creationId xmlns:a16="http://schemas.microsoft.com/office/drawing/2014/main" id="{DBBA1FF8-5746-E851-3121-5FA36D4CADD6}"/>
              </a:ext>
            </a:extLst>
          </p:cNvPr>
          <p:cNvSpPr/>
          <p:nvPr/>
        </p:nvSpPr>
        <p:spPr>
          <a:xfrm>
            <a:off x="-145911" y="5870221"/>
            <a:ext cx="7315200"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70" name="Freeform 6">
            <a:extLst>
              <a:ext uri="{FF2B5EF4-FFF2-40B4-BE49-F238E27FC236}">
                <a16:creationId xmlns:a16="http://schemas.microsoft.com/office/drawing/2014/main" id="{23AB01CF-C42E-D137-C574-E85CD7E99E3E}"/>
              </a:ext>
            </a:extLst>
          </p:cNvPr>
          <p:cNvSpPr/>
          <p:nvPr/>
        </p:nvSpPr>
        <p:spPr>
          <a:xfrm>
            <a:off x="6926578" y="5870220"/>
            <a:ext cx="5423466"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pic>
        <p:nvPicPr>
          <p:cNvPr id="175" name="Hình ảnh 174" descr="Ảnh có chứa Đồ họa, thiết kế đồ họa, phim hoạt hình, tiêu đề&#10;&#10;Mô tả được tạo tự động">
            <a:extLst>
              <a:ext uri="{FF2B5EF4-FFF2-40B4-BE49-F238E27FC236}">
                <a16:creationId xmlns:a16="http://schemas.microsoft.com/office/drawing/2014/main" id="{407F4011-E3AC-8EAB-97F4-B2ACFFF76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911" y="-88452"/>
            <a:ext cx="3459480" cy="1026795"/>
          </a:xfrm>
          <a:prstGeom prst="rect">
            <a:avLst/>
          </a:prstGeom>
        </p:spPr>
      </p:pic>
      <p:sp>
        <p:nvSpPr>
          <p:cNvPr id="2" name="TextBox 5">
            <a:extLst>
              <a:ext uri="{FF2B5EF4-FFF2-40B4-BE49-F238E27FC236}">
                <a16:creationId xmlns:a16="http://schemas.microsoft.com/office/drawing/2014/main" id="{C1CE6E9C-F710-61C1-DC36-EAF7106374EC}"/>
              </a:ext>
            </a:extLst>
          </p:cNvPr>
          <p:cNvSpPr txBox="1"/>
          <p:nvPr/>
        </p:nvSpPr>
        <p:spPr>
          <a:xfrm>
            <a:off x="7534141" y="213164"/>
            <a:ext cx="5336607" cy="400110"/>
          </a:xfrm>
          <a:prstGeom prst="rect">
            <a:avLst/>
          </a:prstGeom>
          <a:noFill/>
        </p:spPr>
        <p:txBody>
          <a:bodyPr wrap="square" rtlCol="0">
            <a:spAutoFit/>
          </a:bodyPr>
          <a:lstStyle/>
          <a:p>
            <a:r>
              <a:rPr lang="en-US" sz="2000" b="1" i="1" dirty="0" err="1">
                <a:solidFill>
                  <a:schemeClr val="accent1"/>
                </a:solidFill>
                <a:latin typeface="Times New Roman" panose="02020603050405020304" pitchFamily="18" charset="0"/>
                <a:cs typeface="Times New Roman" panose="02020603050405020304" pitchFamily="18" charset="0"/>
              </a:rPr>
              <a:t>Phỏng</a:t>
            </a:r>
            <a:r>
              <a:rPr lang="en-US" sz="2000" b="1" i="1" dirty="0">
                <a:solidFill>
                  <a:schemeClr val="accent1"/>
                </a:solidFill>
                <a:latin typeface="Times New Roman" panose="02020603050405020304" pitchFamily="18" charset="0"/>
                <a:cs typeface="Times New Roman" panose="02020603050405020304" pitchFamily="18" charset="0"/>
              </a:rPr>
              <a:t> </a:t>
            </a:r>
            <a:r>
              <a:rPr lang="en-US" sz="2000" b="1" i="1" dirty="0" err="1">
                <a:solidFill>
                  <a:schemeClr val="accent1"/>
                </a:solidFill>
                <a:latin typeface="Times New Roman" panose="02020603050405020304" pitchFamily="18" charset="0"/>
                <a:cs typeface="Times New Roman" panose="02020603050405020304" pitchFamily="18" charset="0"/>
              </a:rPr>
              <a:t>theo</a:t>
            </a:r>
            <a:r>
              <a:rPr lang="en-US" sz="2000" b="1" i="1" dirty="0">
                <a:solidFill>
                  <a:schemeClr val="accent1"/>
                </a:solidFill>
                <a:latin typeface="Times New Roman" panose="02020603050405020304" pitchFamily="18" charset="0"/>
                <a:cs typeface="Times New Roman" panose="02020603050405020304" pitchFamily="18" charset="0"/>
              </a:rPr>
              <a:t>: </a:t>
            </a:r>
            <a:r>
              <a:rPr lang="vi-VN" sz="2000" b="1" i="1" dirty="0">
                <a:solidFill>
                  <a:schemeClr val="accent1"/>
                </a:solidFill>
                <a:latin typeface="Times New Roman" panose="02020603050405020304" pitchFamily="18" charset="0"/>
                <a:ea typeface="Calibri" panose="020F0502020204030204" pitchFamily="34" charset="0"/>
              </a:rPr>
              <a:t>Séc-gây </a:t>
            </a:r>
            <a:r>
              <a:rPr lang="vi-VN" sz="2000" b="1" i="1" dirty="0" err="1">
                <a:solidFill>
                  <a:schemeClr val="accent1"/>
                </a:solidFill>
                <a:latin typeface="Times New Roman" panose="02020603050405020304" pitchFamily="18" charset="0"/>
                <a:ea typeface="Calibri" panose="020F0502020204030204" pitchFamily="34" charset="0"/>
              </a:rPr>
              <a:t>Pơ</a:t>
            </a:r>
            <a:r>
              <a:rPr lang="vi-VN" sz="2000" b="1" i="1" dirty="0">
                <a:solidFill>
                  <a:schemeClr val="accent1"/>
                </a:solidFill>
                <a:latin typeface="Times New Roman" panose="02020603050405020304" pitchFamily="18" charset="0"/>
                <a:ea typeface="Calibri" panose="020F0502020204030204" pitchFamily="34" charset="0"/>
              </a:rPr>
              <a:t>-rô-cô-phi-ép</a:t>
            </a:r>
            <a:r>
              <a:rPr lang="en-US" sz="2000" b="1" i="1" dirty="0">
                <a:solidFill>
                  <a:schemeClr val="accent1"/>
                </a:solidFill>
                <a:latin typeface="Times New Roman" panose="02020603050405020304" pitchFamily="18" charset="0"/>
                <a:cs typeface="Times New Roman" panose="02020603050405020304" pitchFamily="18" charset="0"/>
              </a:rPr>
              <a:t> </a:t>
            </a:r>
          </a:p>
        </p:txBody>
      </p:sp>
      <p:pic>
        <p:nvPicPr>
          <p:cNvPr id="7" name="Hình ảnh 6">
            <a:extLst>
              <a:ext uri="{FF2B5EF4-FFF2-40B4-BE49-F238E27FC236}">
                <a16:creationId xmlns:a16="http://schemas.microsoft.com/office/drawing/2014/main" id="{119EC035-762A-BFAE-D507-19153A7F4646}"/>
              </a:ext>
            </a:extLst>
          </p:cNvPr>
          <p:cNvPicPr>
            <a:picLocks noChangeAspect="1"/>
          </p:cNvPicPr>
          <p:nvPr/>
        </p:nvPicPr>
        <p:blipFill>
          <a:blip r:embed="rId5"/>
          <a:stretch>
            <a:fillRect/>
          </a:stretch>
        </p:blipFill>
        <p:spPr>
          <a:xfrm>
            <a:off x="5328357" y="902020"/>
            <a:ext cx="6894122" cy="4901212"/>
          </a:xfrm>
          <a:prstGeom prst="rect">
            <a:avLst/>
          </a:prstGeom>
        </p:spPr>
      </p:pic>
      <p:sp>
        <p:nvSpPr>
          <p:cNvPr id="9" name="TextBox 5">
            <a:extLst>
              <a:ext uri="{FF2B5EF4-FFF2-40B4-BE49-F238E27FC236}">
                <a16:creationId xmlns:a16="http://schemas.microsoft.com/office/drawing/2014/main" id="{ACB3CCB1-C04C-EA5A-B9EF-F916A955BEB8}"/>
              </a:ext>
            </a:extLst>
          </p:cNvPr>
          <p:cNvSpPr txBox="1"/>
          <p:nvPr/>
        </p:nvSpPr>
        <p:spPr>
          <a:xfrm>
            <a:off x="706289" y="2089706"/>
            <a:ext cx="5118778" cy="2246769"/>
          </a:xfrm>
          <a:prstGeom prst="rect">
            <a:avLst/>
          </a:prstGeom>
          <a:noFill/>
        </p:spPr>
        <p:txBody>
          <a:bodyPr wrap="square" rtlCol="0">
            <a:spAutoFit/>
          </a:bodyPr>
          <a:lstStyle/>
          <a:p>
            <a:r>
              <a:rPr lang="vi-VN" sz="2000" b="1" i="1" dirty="0">
                <a:solidFill>
                  <a:schemeClr val="accent1"/>
                </a:solidFill>
                <a:latin typeface="Times New Roman" panose="02020603050405020304" pitchFamily="18" charset="0"/>
                <a:cs typeface="Times New Roman" panose="02020603050405020304" pitchFamily="18" charset="0"/>
              </a:rPr>
              <a:t>Một lát sau, ông gọi </a:t>
            </a:r>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vào nhà và đóng cổng lại vì sợ có chó sói. Mà vừa lúc đó, một con sói xám to đi từ rừng ra. Trong nháy mắt mèo chèo thoắt lên cây, vịt la lên quang quác còn chú chim nhỏ cũng kịp bay lên đậu trên cành cây. Chó sói đi qua gốc cây, nhìn mèo và chim bằng con mắt thèm thuồng.</a:t>
            </a:r>
            <a:endParaRPr lang="en-US" sz="2000" b="1" i="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3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63" presetClass="path" presetSubtype="0" repeatCount="indefinite" accel="50000" decel="50000" fill="hold" grpId="1" nodeType="withEffect">
                                  <p:stCondLst>
                                    <p:cond delay="0"/>
                                  </p:stCondLst>
                                  <p:childTnLst>
                                    <p:animMotion origin="layout" path="M 4.72222E-6 -7.51445E-7 L -0.02205 0.05341 " pathEditMode="relative" rAng="0" ptsTypes="AA">
                                      <p:cBhvr>
                                        <p:cTn id="10" dur="2000" fill="hold"/>
                                        <p:tgtEl>
                                          <p:spTgt spid="166"/>
                                        </p:tgtEl>
                                        <p:attrNameLst>
                                          <p:attrName>ppt_x</p:attrName>
                                          <p:attrName>ppt_y</p:attrName>
                                        </p:attrNameLst>
                                      </p:cBhvr>
                                      <p:rCtr x="-1111" y="2659"/>
                                    </p:animMotion>
                                  </p:childTnLst>
                                </p:cTn>
                              </p:par>
                              <p:par>
                                <p:cTn id="11" presetID="32" presetClass="emph" presetSubtype="0" repeatCount="indefinite" fill="hold" grpId="2" nodeType="withEffect">
                                  <p:stCondLst>
                                    <p:cond delay="0"/>
                                  </p:stCondLst>
                                  <p:childTnLst>
                                    <p:animClr clrSpc="rgb" dir="cw">
                                      <p:cBhvr override="childStyle">
                                        <p:cTn id="12" dur="50" fill="hold"/>
                                        <p:tgtEl>
                                          <p:spTgt spid="166"/>
                                        </p:tgtEl>
                                        <p:attrNameLst>
                                          <p:attrName>style.color</p:attrName>
                                        </p:attrNameLst>
                                      </p:cBhvr>
                                      <p:to>
                                        <a:srgbClr val="FF0000"/>
                                      </p:to>
                                    </p:animClr>
                                    <p:animClr clrSpc="rgb" dir="cw">
                                      <p:cBhvr>
                                        <p:cTn id="13" dur="50" fill="hold"/>
                                        <p:tgtEl>
                                          <p:spTgt spid="166"/>
                                        </p:tgtEl>
                                        <p:attrNameLst>
                                          <p:attrName>fillcolor</p:attrName>
                                        </p:attrNameLst>
                                      </p:cBhvr>
                                      <p:to>
                                        <a:srgbClr val="FF0000"/>
                                      </p:to>
                                    </p:animClr>
                                    <p:set>
                                      <p:cBhvr>
                                        <p:cTn id="14" dur="50" fill="hold"/>
                                        <p:tgtEl>
                                          <p:spTgt spid="166"/>
                                        </p:tgtEl>
                                        <p:attrNameLst>
                                          <p:attrName>fill.type</p:attrName>
                                        </p:attrNameLst>
                                      </p:cBhvr>
                                      <p:to>
                                        <p:strVal val="solid"/>
                                      </p:to>
                                    </p:set>
                                    <p:set>
                                      <p:cBhvr>
                                        <p:cTn id="15" dur="50" fill="hold"/>
                                        <p:tgtEl>
                                          <p:spTgt spid="166"/>
                                        </p:tgtEl>
                                        <p:attrNameLst>
                                          <p:attrName>fill.on</p:attrName>
                                        </p:attrNameLst>
                                      </p:cBhvr>
                                      <p:to>
                                        <p:strVal val="true"/>
                                      </p:to>
                                    </p:set>
                                    <p:animRot by="120000">
                                      <p:cBhvr>
                                        <p:cTn id="16" dur="50" fill="hold">
                                          <p:stCondLst>
                                            <p:cond delay="0"/>
                                          </p:stCondLst>
                                        </p:cTn>
                                        <p:tgtEl>
                                          <p:spTgt spid="166"/>
                                        </p:tgtEl>
                                        <p:attrNameLst>
                                          <p:attrName>r</p:attrName>
                                        </p:attrNameLst>
                                      </p:cBhvr>
                                    </p:animRot>
                                    <p:animRot by="-240000">
                                      <p:cBhvr>
                                        <p:cTn id="17" dur="100" fill="hold">
                                          <p:stCondLst>
                                            <p:cond delay="100"/>
                                          </p:stCondLst>
                                        </p:cTn>
                                        <p:tgtEl>
                                          <p:spTgt spid="166"/>
                                        </p:tgtEl>
                                        <p:attrNameLst>
                                          <p:attrName>r</p:attrName>
                                        </p:attrNameLst>
                                      </p:cBhvr>
                                    </p:animRot>
                                    <p:animRot by="240000">
                                      <p:cBhvr>
                                        <p:cTn id="18" dur="100" fill="hold">
                                          <p:stCondLst>
                                            <p:cond delay="200"/>
                                          </p:stCondLst>
                                        </p:cTn>
                                        <p:tgtEl>
                                          <p:spTgt spid="166"/>
                                        </p:tgtEl>
                                        <p:attrNameLst>
                                          <p:attrName>r</p:attrName>
                                        </p:attrNameLst>
                                      </p:cBhvr>
                                    </p:animRot>
                                    <p:animRot by="-240000">
                                      <p:cBhvr>
                                        <p:cTn id="19" dur="100" fill="hold">
                                          <p:stCondLst>
                                            <p:cond delay="300"/>
                                          </p:stCondLst>
                                        </p:cTn>
                                        <p:tgtEl>
                                          <p:spTgt spid="166"/>
                                        </p:tgtEl>
                                        <p:attrNameLst>
                                          <p:attrName>r</p:attrName>
                                        </p:attrNameLst>
                                      </p:cBhvr>
                                    </p:animRot>
                                    <p:animRot by="120000">
                                      <p:cBhvr>
                                        <p:cTn id="20" dur="100" fill="hold">
                                          <p:stCondLst>
                                            <p:cond delay="400"/>
                                          </p:stCondLst>
                                        </p:cTn>
                                        <p:tgtEl>
                                          <p:spTgt spid="166"/>
                                        </p:tgtEl>
                                        <p:attrNameLst>
                                          <p:attrName>r</p:attrName>
                                        </p:attrNameLst>
                                      </p:cBhvr>
                                    </p:animRot>
                                  </p:childTnLst>
                                </p:cTn>
                              </p:par>
                              <p:par>
                                <p:cTn id="21" presetID="23" presetClass="entr" presetSubtype="16"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p:cTn id="23" dur="500" fill="hold"/>
                                        <p:tgtEl>
                                          <p:spTgt spid="167"/>
                                        </p:tgtEl>
                                        <p:attrNameLst>
                                          <p:attrName>ppt_w</p:attrName>
                                        </p:attrNameLst>
                                      </p:cBhvr>
                                      <p:tavLst>
                                        <p:tav tm="0">
                                          <p:val>
                                            <p:fltVal val="0"/>
                                          </p:val>
                                        </p:tav>
                                        <p:tav tm="100000">
                                          <p:val>
                                            <p:strVal val="#ppt_w"/>
                                          </p:val>
                                        </p:tav>
                                      </p:tavLst>
                                    </p:anim>
                                    <p:anim calcmode="lin" valueType="num">
                                      <p:cBhvr>
                                        <p:cTn id="24" dur="500" fill="hold"/>
                                        <p:tgtEl>
                                          <p:spTgt spid="167"/>
                                        </p:tgtEl>
                                        <p:attrNameLst>
                                          <p:attrName>ppt_h</p:attrName>
                                        </p:attrNameLst>
                                      </p:cBhvr>
                                      <p:tavLst>
                                        <p:tav tm="0">
                                          <p:val>
                                            <p:fltVal val="0"/>
                                          </p:val>
                                        </p:tav>
                                        <p:tav tm="100000">
                                          <p:val>
                                            <p:strVal val="#ppt_h"/>
                                          </p:val>
                                        </p:tav>
                                      </p:tavLst>
                                    </p:anim>
                                  </p:childTnLst>
                                </p:cTn>
                              </p:par>
                              <p:par>
                                <p:cTn id="25" presetID="63" presetClass="path" presetSubtype="0" repeatCount="indefinite" accel="50000" decel="50000" fill="hold" grpId="1" nodeType="withEffect">
                                  <p:stCondLst>
                                    <p:cond delay="0"/>
                                  </p:stCondLst>
                                  <p:childTnLst>
                                    <p:animMotion origin="layout" path="M 3.88889E-6 2.59259E-6 L -0.04341 -0.09144 " pathEditMode="relative" rAng="0" ptsTypes="AA">
                                      <p:cBhvr>
                                        <p:cTn id="26" dur="2000" fill="hold"/>
                                        <p:tgtEl>
                                          <p:spTgt spid="167"/>
                                        </p:tgtEl>
                                        <p:attrNameLst>
                                          <p:attrName>ppt_x</p:attrName>
                                          <p:attrName>ppt_y</p:attrName>
                                        </p:attrNameLst>
                                      </p:cBhvr>
                                      <p:rCtr x="-2170" y="-4583"/>
                                    </p:animMotion>
                                  </p:childTnLst>
                                </p:cTn>
                              </p:par>
                              <p:par>
                                <p:cTn id="27" presetID="32" presetClass="emph" presetSubtype="0" repeatCount="indefinite" fill="hold" grpId="2" nodeType="withEffect">
                                  <p:stCondLst>
                                    <p:cond delay="0"/>
                                  </p:stCondLst>
                                  <p:childTnLst>
                                    <p:animClr clrSpc="rgb" dir="cw">
                                      <p:cBhvr override="childStyle">
                                        <p:cTn id="28" dur="50" fill="hold"/>
                                        <p:tgtEl>
                                          <p:spTgt spid="167"/>
                                        </p:tgtEl>
                                        <p:attrNameLst>
                                          <p:attrName>style.color</p:attrName>
                                        </p:attrNameLst>
                                      </p:cBhvr>
                                      <p:to>
                                        <a:srgbClr val="FF0066"/>
                                      </p:to>
                                    </p:animClr>
                                    <p:animClr clrSpc="rgb" dir="cw">
                                      <p:cBhvr>
                                        <p:cTn id="29" dur="50" fill="hold"/>
                                        <p:tgtEl>
                                          <p:spTgt spid="167"/>
                                        </p:tgtEl>
                                        <p:attrNameLst>
                                          <p:attrName>fillcolor</p:attrName>
                                        </p:attrNameLst>
                                      </p:cBhvr>
                                      <p:to>
                                        <a:srgbClr val="FF0066"/>
                                      </p:to>
                                    </p:animClr>
                                    <p:set>
                                      <p:cBhvr>
                                        <p:cTn id="30" dur="50" fill="hold"/>
                                        <p:tgtEl>
                                          <p:spTgt spid="167"/>
                                        </p:tgtEl>
                                        <p:attrNameLst>
                                          <p:attrName>fill.type</p:attrName>
                                        </p:attrNameLst>
                                      </p:cBhvr>
                                      <p:to>
                                        <p:strVal val="solid"/>
                                      </p:to>
                                    </p:set>
                                    <p:set>
                                      <p:cBhvr>
                                        <p:cTn id="31" dur="50" fill="hold"/>
                                        <p:tgtEl>
                                          <p:spTgt spid="167"/>
                                        </p:tgtEl>
                                        <p:attrNameLst>
                                          <p:attrName>fill.on</p:attrName>
                                        </p:attrNameLst>
                                      </p:cBhvr>
                                      <p:to>
                                        <p:strVal val="true"/>
                                      </p:to>
                                    </p:set>
                                    <p:animRot by="120000">
                                      <p:cBhvr>
                                        <p:cTn id="32" dur="50" fill="hold">
                                          <p:stCondLst>
                                            <p:cond delay="0"/>
                                          </p:stCondLst>
                                        </p:cTn>
                                        <p:tgtEl>
                                          <p:spTgt spid="167"/>
                                        </p:tgtEl>
                                        <p:attrNameLst>
                                          <p:attrName>r</p:attrName>
                                        </p:attrNameLst>
                                      </p:cBhvr>
                                    </p:animRot>
                                    <p:animRot by="-240000">
                                      <p:cBhvr>
                                        <p:cTn id="33" dur="100" fill="hold">
                                          <p:stCondLst>
                                            <p:cond delay="100"/>
                                          </p:stCondLst>
                                        </p:cTn>
                                        <p:tgtEl>
                                          <p:spTgt spid="167"/>
                                        </p:tgtEl>
                                        <p:attrNameLst>
                                          <p:attrName>r</p:attrName>
                                        </p:attrNameLst>
                                      </p:cBhvr>
                                    </p:animRot>
                                    <p:animRot by="240000">
                                      <p:cBhvr>
                                        <p:cTn id="34" dur="100" fill="hold">
                                          <p:stCondLst>
                                            <p:cond delay="200"/>
                                          </p:stCondLst>
                                        </p:cTn>
                                        <p:tgtEl>
                                          <p:spTgt spid="167"/>
                                        </p:tgtEl>
                                        <p:attrNameLst>
                                          <p:attrName>r</p:attrName>
                                        </p:attrNameLst>
                                      </p:cBhvr>
                                    </p:animRot>
                                    <p:animRot by="-240000">
                                      <p:cBhvr>
                                        <p:cTn id="35" dur="100" fill="hold">
                                          <p:stCondLst>
                                            <p:cond delay="300"/>
                                          </p:stCondLst>
                                        </p:cTn>
                                        <p:tgtEl>
                                          <p:spTgt spid="167"/>
                                        </p:tgtEl>
                                        <p:attrNameLst>
                                          <p:attrName>r</p:attrName>
                                        </p:attrNameLst>
                                      </p:cBhvr>
                                    </p:animRot>
                                    <p:animRot by="120000">
                                      <p:cBhvr>
                                        <p:cTn id="36" dur="100" fill="hold">
                                          <p:stCondLst>
                                            <p:cond delay="400"/>
                                          </p:stCondLst>
                                        </p:cTn>
                                        <p:tgtEl>
                                          <p:spTgt spid="167"/>
                                        </p:tgtEl>
                                        <p:attrNameLst>
                                          <p:attrName>r</p:attrName>
                                        </p:attrNameLst>
                                      </p:cBhvr>
                                    </p:animRot>
                                  </p:childTnLst>
                                </p:cTn>
                              </p:par>
                              <p:par>
                                <p:cTn id="37" presetID="23" presetClass="entr" presetSubtype="16"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 calcmode="lin" valueType="num">
                                      <p:cBhvr>
                                        <p:cTn id="39" dur="500" fill="hold"/>
                                        <p:tgtEl>
                                          <p:spTgt spid="156"/>
                                        </p:tgtEl>
                                        <p:attrNameLst>
                                          <p:attrName>ppt_w</p:attrName>
                                        </p:attrNameLst>
                                      </p:cBhvr>
                                      <p:tavLst>
                                        <p:tav tm="0">
                                          <p:val>
                                            <p:fltVal val="0"/>
                                          </p:val>
                                        </p:tav>
                                        <p:tav tm="100000">
                                          <p:val>
                                            <p:strVal val="#ppt_w"/>
                                          </p:val>
                                        </p:tav>
                                      </p:tavLst>
                                    </p:anim>
                                    <p:anim calcmode="lin" valueType="num">
                                      <p:cBhvr>
                                        <p:cTn id="40" dur="500" fill="hold"/>
                                        <p:tgtEl>
                                          <p:spTgt spid="156"/>
                                        </p:tgtEl>
                                        <p:attrNameLst>
                                          <p:attrName>ppt_h</p:attrName>
                                        </p:attrNameLst>
                                      </p:cBhvr>
                                      <p:tavLst>
                                        <p:tav tm="0">
                                          <p:val>
                                            <p:fltVal val="0"/>
                                          </p:val>
                                        </p:tav>
                                        <p:tav tm="100000">
                                          <p:val>
                                            <p:strVal val="#ppt_h"/>
                                          </p:val>
                                        </p:tav>
                                      </p:tavLst>
                                    </p:anim>
                                  </p:childTnLst>
                                </p:cTn>
                              </p:par>
                              <p:par>
                                <p:cTn id="41" presetID="63" presetClass="path" presetSubtype="0" repeatCount="indefinite" accel="50000" decel="50000" fill="hold" nodeType="withEffect">
                                  <p:stCondLst>
                                    <p:cond delay="0"/>
                                  </p:stCondLst>
                                  <p:childTnLst>
                                    <p:animMotion origin="layout" path="M -3.61111E-6 3.46821E-6 L 0.03108 -0.06012 " pathEditMode="relative" rAng="0" ptsTypes="AA">
                                      <p:cBhvr>
                                        <p:cTn id="42" dur="3000" fill="hold"/>
                                        <p:tgtEl>
                                          <p:spTgt spid="156"/>
                                        </p:tgtEl>
                                        <p:attrNameLst>
                                          <p:attrName>ppt_x</p:attrName>
                                          <p:attrName>ppt_y</p:attrName>
                                        </p:attrNameLst>
                                      </p:cBhvr>
                                      <p:rCtr x="1545" y="-3006"/>
                                    </p:animMotion>
                                  </p:childTnLst>
                                </p:cTn>
                              </p:par>
                              <p:par>
                                <p:cTn id="43" presetID="32" presetClass="emph" presetSubtype="0" repeatCount="indefinite" fill="hold" nodeType="withEffect">
                                  <p:stCondLst>
                                    <p:cond delay="0"/>
                                  </p:stCondLst>
                                  <p:childTnLst>
                                    <p:animClr clrSpc="rgb" dir="cw">
                                      <p:cBhvr override="childStyle">
                                        <p:cTn id="44" dur="50" fill="hold"/>
                                        <p:tgtEl>
                                          <p:spTgt spid="156"/>
                                        </p:tgtEl>
                                        <p:attrNameLst>
                                          <p:attrName>style.color</p:attrName>
                                        </p:attrNameLst>
                                      </p:cBhvr>
                                      <p:to>
                                        <a:srgbClr val="800000"/>
                                      </p:to>
                                    </p:animClr>
                                    <p:animClr clrSpc="rgb" dir="cw">
                                      <p:cBhvr>
                                        <p:cTn id="45" dur="50" fill="hold"/>
                                        <p:tgtEl>
                                          <p:spTgt spid="156"/>
                                        </p:tgtEl>
                                        <p:attrNameLst>
                                          <p:attrName>fillcolor</p:attrName>
                                        </p:attrNameLst>
                                      </p:cBhvr>
                                      <p:to>
                                        <a:srgbClr val="800000"/>
                                      </p:to>
                                    </p:animClr>
                                    <p:set>
                                      <p:cBhvr>
                                        <p:cTn id="46" dur="50" fill="hold"/>
                                        <p:tgtEl>
                                          <p:spTgt spid="156"/>
                                        </p:tgtEl>
                                        <p:attrNameLst>
                                          <p:attrName>fill.type</p:attrName>
                                        </p:attrNameLst>
                                      </p:cBhvr>
                                      <p:to>
                                        <p:strVal val="solid"/>
                                      </p:to>
                                    </p:set>
                                    <p:set>
                                      <p:cBhvr>
                                        <p:cTn id="47" dur="50" fill="hold"/>
                                        <p:tgtEl>
                                          <p:spTgt spid="156"/>
                                        </p:tgtEl>
                                        <p:attrNameLst>
                                          <p:attrName>fill.on</p:attrName>
                                        </p:attrNameLst>
                                      </p:cBhvr>
                                      <p:to>
                                        <p:strVal val="true"/>
                                      </p:to>
                                    </p:set>
                                    <p:animRot by="120000">
                                      <p:cBhvr>
                                        <p:cTn id="48" dur="50" fill="hold">
                                          <p:stCondLst>
                                            <p:cond delay="0"/>
                                          </p:stCondLst>
                                        </p:cTn>
                                        <p:tgtEl>
                                          <p:spTgt spid="156"/>
                                        </p:tgtEl>
                                        <p:attrNameLst>
                                          <p:attrName>r</p:attrName>
                                        </p:attrNameLst>
                                      </p:cBhvr>
                                    </p:animRot>
                                    <p:animRot by="-240000">
                                      <p:cBhvr>
                                        <p:cTn id="49" dur="100" fill="hold">
                                          <p:stCondLst>
                                            <p:cond delay="100"/>
                                          </p:stCondLst>
                                        </p:cTn>
                                        <p:tgtEl>
                                          <p:spTgt spid="156"/>
                                        </p:tgtEl>
                                        <p:attrNameLst>
                                          <p:attrName>r</p:attrName>
                                        </p:attrNameLst>
                                      </p:cBhvr>
                                    </p:animRot>
                                    <p:animRot by="240000">
                                      <p:cBhvr>
                                        <p:cTn id="50" dur="100" fill="hold">
                                          <p:stCondLst>
                                            <p:cond delay="200"/>
                                          </p:stCondLst>
                                        </p:cTn>
                                        <p:tgtEl>
                                          <p:spTgt spid="156"/>
                                        </p:tgtEl>
                                        <p:attrNameLst>
                                          <p:attrName>r</p:attrName>
                                        </p:attrNameLst>
                                      </p:cBhvr>
                                    </p:animRot>
                                    <p:animRot by="-240000">
                                      <p:cBhvr>
                                        <p:cTn id="51" dur="100" fill="hold">
                                          <p:stCondLst>
                                            <p:cond delay="300"/>
                                          </p:stCondLst>
                                        </p:cTn>
                                        <p:tgtEl>
                                          <p:spTgt spid="156"/>
                                        </p:tgtEl>
                                        <p:attrNameLst>
                                          <p:attrName>r</p:attrName>
                                        </p:attrNameLst>
                                      </p:cBhvr>
                                    </p:animRot>
                                    <p:animRot by="120000">
                                      <p:cBhvr>
                                        <p:cTn id="52" dur="100" fill="hold">
                                          <p:stCondLst>
                                            <p:cond delay="400"/>
                                          </p:stCondLst>
                                        </p:cTn>
                                        <p:tgtEl>
                                          <p:spTgt spid="156"/>
                                        </p:tgtEl>
                                        <p:attrNameLst>
                                          <p:attrName>r</p:attrName>
                                        </p:attrNameLst>
                                      </p:cBhvr>
                                    </p:animRot>
                                  </p:childTnLst>
                                </p:cTn>
                              </p:par>
                              <p:par>
                                <p:cTn id="53" presetID="23" presetClass="entr" presetSubtype="16"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3" presetClass="path" presetSubtype="0" repeatCount="indefinite" accel="50000" decel="50000" fill="hold" nodeType="withEffect">
                                  <p:stCondLst>
                                    <p:cond delay="0"/>
                                  </p:stCondLst>
                                  <p:childTnLst>
                                    <p:animMotion origin="layout" path="M 5.55556E-7 -1.21387E-6 L -0.0559 0.00809 " pathEditMode="relative" rAng="0" ptsTypes="AA">
                                      <p:cBhvr>
                                        <p:cTn id="58" dur="5000" fill="hold"/>
                                        <p:tgtEl>
                                          <p:spTgt spid="161"/>
                                        </p:tgtEl>
                                        <p:attrNameLst>
                                          <p:attrName>ppt_x</p:attrName>
                                          <p:attrName>ppt_y</p:attrName>
                                        </p:attrNameLst>
                                      </p:cBhvr>
                                      <p:rCtr x="-2795" y="393"/>
                                    </p:animMotion>
                                  </p:childTnLst>
                                </p:cTn>
                              </p:par>
                              <p:par>
                                <p:cTn id="59" presetID="32" presetClass="emph" presetSubtype="0" repeatCount="indefinite" fill="hold" nodeType="withEffect">
                                  <p:stCondLst>
                                    <p:cond delay="0"/>
                                  </p:stCondLst>
                                  <p:childTnLst>
                                    <p:animClr clrSpc="rgb" dir="cw">
                                      <p:cBhvr override="childStyle">
                                        <p:cTn id="60" dur="50" fill="hold"/>
                                        <p:tgtEl>
                                          <p:spTgt spid="161"/>
                                        </p:tgtEl>
                                        <p:attrNameLst>
                                          <p:attrName>style.color</p:attrName>
                                        </p:attrNameLst>
                                      </p:cBhvr>
                                      <p:to>
                                        <a:srgbClr val="0000FF"/>
                                      </p:to>
                                    </p:animClr>
                                    <p:animClr clrSpc="rgb" dir="cw">
                                      <p:cBhvr>
                                        <p:cTn id="61" dur="50" fill="hold"/>
                                        <p:tgtEl>
                                          <p:spTgt spid="161"/>
                                        </p:tgtEl>
                                        <p:attrNameLst>
                                          <p:attrName>fillcolor</p:attrName>
                                        </p:attrNameLst>
                                      </p:cBhvr>
                                      <p:to>
                                        <a:srgbClr val="0000FF"/>
                                      </p:to>
                                    </p:animClr>
                                    <p:set>
                                      <p:cBhvr>
                                        <p:cTn id="62" dur="50" fill="hold"/>
                                        <p:tgtEl>
                                          <p:spTgt spid="161"/>
                                        </p:tgtEl>
                                        <p:attrNameLst>
                                          <p:attrName>fill.type</p:attrName>
                                        </p:attrNameLst>
                                      </p:cBhvr>
                                      <p:to>
                                        <p:strVal val="solid"/>
                                      </p:to>
                                    </p:set>
                                    <p:set>
                                      <p:cBhvr>
                                        <p:cTn id="63" dur="50" fill="hold"/>
                                        <p:tgtEl>
                                          <p:spTgt spid="161"/>
                                        </p:tgtEl>
                                        <p:attrNameLst>
                                          <p:attrName>fill.on</p:attrName>
                                        </p:attrNameLst>
                                      </p:cBhvr>
                                      <p:to>
                                        <p:strVal val="true"/>
                                      </p:to>
                                    </p:set>
                                    <p:animRot by="120000">
                                      <p:cBhvr>
                                        <p:cTn id="64" dur="50" fill="hold">
                                          <p:stCondLst>
                                            <p:cond delay="0"/>
                                          </p:stCondLst>
                                        </p:cTn>
                                        <p:tgtEl>
                                          <p:spTgt spid="161"/>
                                        </p:tgtEl>
                                        <p:attrNameLst>
                                          <p:attrName>r</p:attrName>
                                        </p:attrNameLst>
                                      </p:cBhvr>
                                    </p:animRot>
                                    <p:animRot by="-240000">
                                      <p:cBhvr>
                                        <p:cTn id="65" dur="100" fill="hold">
                                          <p:stCondLst>
                                            <p:cond delay="100"/>
                                          </p:stCondLst>
                                        </p:cTn>
                                        <p:tgtEl>
                                          <p:spTgt spid="161"/>
                                        </p:tgtEl>
                                        <p:attrNameLst>
                                          <p:attrName>r</p:attrName>
                                        </p:attrNameLst>
                                      </p:cBhvr>
                                    </p:animRot>
                                    <p:animRot by="240000">
                                      <p:cBhvr>
                                        <p:cTn id="66" dur="100" fill="hold">
                                          <p:stCondLst>
                                            <p:cond delay="200"/>
                                          </p:stCondLst>
                                        </p:cTn>
                                        <p:tgtEl>
                                          <p:spTgt spid="161"/>
                                        </p:tgtEl>
                                        <p:attrNameLst>
                                          <p:attrName>r</p:attrName>
                                        </p:attrNameLst>
                                      </p:cBhvr>
                                    </p:animRot>
                                    <p:animRot by="-240000">
                                      <p:cBhvr>
                                        <p:cTn id="67" dur="100" fill="hold">
                                          <p:stCondLst>
                                            <p:cond delay="300"/>
                                          </p:stCondLst>
                                        </p:cTn>
                                        <p:tgtEl>
                                          <p:spTgt spid="161"/>
                                        </p:tgtEl>
                                        <p:attrNameLst>
                                          <p:attrName>r</p:attrName>
                                        </p:attrNameLst>
                                      </p:cBhvr>
                                    </p:animRot>
                                    <p:animRot by="120000">
                                      <p:cBhvr>
                                        <p:cTn id="68" dur="100" fill="hold">
                                          <p:stCondLst>
                                            <p:cond delay="400"/>
                                          </p:stCondLst>
                                        </p:cTn>
                                        <p:tgtEl>
                                          <p:spTgt spid="161"/>
                                        </p:tgtEl>
                                        <p:attrNameLst>
                                          <p:attrName>r</p:attrName>
                                        </p:attrNameLst>
                                      </p:cBhvr>
                                    </p:animRot>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63" presetClass="path" presetSubtype="0" repeatCount="indefinite" accel="50000" decel="50000" fill="hold" nodeType="withEffect">
                                  <p:stCondLst>
                                    <p:cond delay="0"/>
                                  </p:stCondLst>
                                  <p:childTnLst>
                                    <p:animMotion origin="layout" path="M 5.55556E-7 -1.21387E-6 L -0.0559 0.00809 " pathEditMode="relative" rAng="0" ptsTypes="AA">
                                      <p:cBhvr>
                                        <p:cTn id="74" dur="5000" fill="hold"/>
                                        <p:tgtEl>
                                          <p:spTgt spid="8"/>
                                        </p:tgtEl>
                                        <p:attrNameLst>
                                          <p:attrName>ppt_x</p:attrName>
                                          <p:attrName>ppt_y</p:attrName>
                                        </p:attrNameLst>
                                      </p:cBhvr>
                                      <p:rCtr x="-2795" y="393"/>
                                    </p:animMotion>
                                  </p:childTnLst>
                                </p:cTn>
                              </p:par>
                              <p:par>
                                <p:cTn id="75" presetID="32" presetClass="emph" presetSubtype="0" repeatCount="indefinite" fill="hold" nodeType="withEffect">
                                  <p:stCondLst>
                                    <p:cond delay="0"/>
                                  </p:stCondLst>
                                  <p:childTnLst>
                                    <p:animClr clrSpc="rgb" dir="cw">
                                      <p:cBhvr override="childStyle">
                                        <p:cTn id="76" dur="50" fill="hold"/>
                                        <p:tgtEl>
                                          <p:spTgt spid="8"/>
                                        </p:tgtEl>
                                        <p:attrNameLst>
                                          <p:attrName>style.color</p:attrName>
                                        </p:attrNameLst>
                                      </p:cBhvr>
                                      <p:to>
                                        <a:srgbClr val="0000FF"/>
                                      </p:to>
                                    </p:animClr>
                                    <p:animClr clrSpc="rgb" dir="cw">
                                      <p:cBhvr>
                                        <p:cTn id="77" dur="50" fill="hold"/>
                                        <p:tgtEl>
                                          <p:spTgt spid="8"/>
                                        </p:tgtEl>
                                        <p:attrNameLst>
                                          <p:attrName>fillcolor</p:attrName>
                                        </p:attrNameLst>
                                      </p:cBhvr>
                                      <p:to>
                                        <a:srgbClr val="0000FF"/>
                                      </p:to>
                                    </p:animClr>
                                    <p:set>
                                      <p:cBhvr>
                                        <p:cTn id="78" dur="50" fill="hold"/>
                                        <p:tgtEl>
                                          <p:spTgt spid="8"/>
                                        </p:tgtEl>
                                        <p:attrNameLst>
                                          <p:attrName>fill.type</p:attrName>
                                        </p:attrNameLst>
                                      </p:cBhvr>
                                      <p:to>
                                        <p:strVal val="solid"/>
                                      </p:to>
                                    </p:set>
                                    <p:set>
                                      <p:cBhvr>
                                        <p:cTn id="79" dur="50" fill="hold"/>
                                        <p:tgtEl>
                                          <p:spTgt spid="8"/>
                                        </p:tgtEl>
                                        <p:attrNameLst>
                                          <p:attrName>fill.on</p:attrName>
                                        </p:attrNameLst>
                                      </p:cBhvr>
                                      <p:to>
                                        <p:strVal val="true"/>
                                      </p:to>
                                    </p:set>
                                    <p:animRot by="120000">
                                      <p:cBhvr>
                                        <p:cTn id="80" dur="50" fill="hold">
                                          <p:stCondLst>
                                            <p:cond delay="0"/>
                                          </p:stCondLst>
                                        </p:cTn>
                                        <p:tgtEl>
                                          <p:spTgt spid="8"/>
                                        </p:tgtEl>
                                        <p:attrNameLst>
                                          <p:attrName>r</p:attrName>
                                        </p:attrNameLst>
                                      </p:cBhvr>
                                    </p:animRot>
                                    <p:animRot by="-240000">
                                      <p:cBhvr>
                                        <p:cTn id="81" dur="100" fill="hold">
                                          <p:stCondLst>
                                            <p:cond delay="100"/>
                                          </p:stCondLst>
                                        </p:cTn>
                                        <p:tgtEl>
                                          <p:spTgt spid="8"/>
                                        </p:tgtEl>
                                        <p:attrNameLst>
                                          <p:attrName>r</p:attrName>
                                        </p:attrNameLst>
                                      </p:cBhvr>
                                    </p:animRot>
                                    <p:animRot by="240000">
                                      <p:cBhvr>
                                        <p:cTn id="82" dur="100" fill="hold">
                                          <p:stCondLst>
                                            <p:cond delay="200"/>
                                          </p:stCondLst>
                                        </p:cTn>
                                        <p:tgtEl>
                                          <p:spTgt spid="8"/>
                                        </p:tgtEl>
                                        <p:attrNameLst>
                                          <p:attrName>r</p:attrName>
                                        </p:attrNameLst>
                                      </p:cBhvr>
                                    </p:animRot>
                                    <p:animRot by="-240000">
                                      <p:cBhvr>
                                        <p:cTn id="83" dur="100" fill="hold">
                                          <p:stCondLst>
                                            <p:cond delay="300"/>
                                          </p:stCondLst>
                                        </p:cTn>
                                        <p:tgtEl>
                                          <p:spTgt spid="8"/>
                                        </p:tgtEl>
                                        <p:attrNameLst>
                                          <p:attrName>r</p:attrName>
                                        </p:attrNameLst>
                                      </p:cBhvr>
                                    </p:animRot>
                                    <p:animRot by="120000">
                                      <p:cBhvr>
                                        <p:cTn id="84" dur="100" fill="hold">
                                          <p:stCondLst>
                                            <p:cond delay="400"/>
                                          </p:stCondLst>
                                        </p:cTn>
                                        <p:tgtEl>
                                          <p:spTgt spid="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p:tgtEl>
                                          <p:spTgt spid="6"/>
                                        </p:tgtEl>
                                        <p:attrNameLst>
                                          <p:attrName>ppt_y</p:attrName>
                                        </p:attrNameLst>
                                      </p:cBhvr>
                                      <p:tavLst>
                                        <p:tav tm="0">
                                          <p:val>
                                            <p:strVal val="#ppt_y+#ppt_h*1.125000"/>
                                          </p:val>
                                        </p:tav>
                                        <p:tav tm="100000">
                                          <p:val>
                                            <p:strVal val="#ppt_y"/>
                                          </p:val>
                                        </p:tav>
                                      </p:tavLst>
                                    </p:anim>
                                    <p:animEffect transition="in" filter="wipe(up)">
                                      <p:cBhvr>
                                        <p:cTn id="90" dur="500"/>
                                        <p:tgtEl>
                                          <p:spTgt spid="6"/>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4"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additive="base">
                                        <p:cTn id="95" dur="500"/>
                                        <p:tgtEl>
                                          <p:spTgt spid="2"/>
                                        </p:tgtEl>
                                        <p:attrNameLst>
                                          <p:attrName>ppt_y</p:attrName>
                                        </p:attrNameLst>
                                      </p:cBhvr>
                                      <p:tavLst>
                                        <p:tav tm="0">
                                          <p:val>
                                            <p:strVal val="#ppt_y+#ppt_h*1.125000"/>
                                          </p:val>
                                        </p:tav>
                                        <p:tav tm="100000">
                                          <p:val>
                                            <p:strVal val="#ppt_y"/>
                                          </p:val>
                                        </p:tav>
                                      </p:tavLst>
                                    </p:anim>
                                    <p:animEffect transition="in" filter="wipe(up)">
                                      <p:cBhvr>
                                        <p:cTn id="96" dur="500"/>
                                        <p:tgtEl>
                                          <p:spTgt spid="2"/>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barn(inVertical)">
                                      <p:cBhvr>
                                        <p:cTn id="101" dur="500"/>
                                        <p:tgtEl>
                                          <p:spTgt spid="7"/>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1" nodeType="click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barn(inVertical)">
                                      <p:cBhvr>
                                        <p:cTn id="10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6" grpId="0" bldLvl="0" animBg="1"/>
      <p:bldP spid="166" grpId="1" bldLvl="0" animBg="1"/>
      <p:bldP spid="166" grpId="2" bldLvl="0" animBg="1"/>
      <p:bldP spid="167" grpId="0" bldLvl="0" animBg="1"/>
      <p:bldP spid="167" grpId="1" bldLvl="0" animBg="1"/>
      <p:bldP spid="167" grpId="2" bldLvl="0" animBg="1"/>
      <p:bldP spid="2" grpId="0"/>
      <p:bldP spid="2" grpId="1"/>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81172" y="0"/>
            <a:ext cx="38529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Pi-</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tơ</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chó</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sói</a:t>
            </a:r>
            <a:endPar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66" name="Freeform 19"/>
          <p:cNvSpPr/>
          <p:nvPr/>
        </p:nvSpPr>
        <p:spPr bwMode="auto">
          <a:xfrm rot="19620000">
            <a:off x="11953445" y="5283006"/>
            <a:ext cx="250825" cy="333375"/>
          </a:xfrm>
          <a:custGeom>
            <a:avLst/>
            <a:gdLst>
              <a:gd name="T0" fmla="*/ 2147483647 w 316"/>
              <a:gd name="T1" fmla="*/ 2147483647 h 419"/>
              <a:gd name="T2" fmla="*/ 2147483647 w 316"/>
              <a:gd name="T3" fmla="*/ 2147483647 h 419"/>
              <a:gd name="T4" fmla="*/ 2147483647 w 316"/>
              <a:gd name="T5" fmla="*/ 0 h 419"/>
              <a:gd name="T6" fmla="*/ 2147483647 w 316"/>
              <a:gd name="T7" fmla="*/ 2147483647 h 419"/>
              <a:gd name="T8" fmla="*/ 2147483647 w 316"/>
              <a:gd name="T9" fmla="*/ 2147483647 h 419"/>
              <a:gd name="T10" fmla="*/ 2147483647 w 316"/>
              <a:gd name="T11" fmla="*/ 2147483647 h 419"/>
              <a:gd name="T12" fmla="*/ 2147483647 w 316"/>
              <a:gd name="T13" fmla="*/ 2147483647 h 419"/>
              <a:gd name="T14" fmla="*/ 2147483647 w 316"/>
              <a:gd name="T15" fmla="*/ 2147483647 h 419"/>
              <a:gd name="T16" fmla="*/ 2147483647 w 316"/>
              <a:gd name="T17" fmla="*/ 2147483647 h 419"/>
              <a:gd name="T18" fmla="*/ 2147483647 w 316"/>
              <a:gd name="T19" fmla="*/ 2147483647 h 419"/>
              <a:gd name="T20" fmla="*/ 2147483647 w 316"/>
              <a:gd name="T21" fmla="*/ 2147483647 h 419"/>
              <a:gd name="T22" fmla="*/ 2147483647 w 316"/>
              <a:gd name="T23" fmla="*/ 2147483647 h 419"/>
              <a:gd name="T24" fmla="*/ 2147483647 w 316"/>
              <a:gd name="T25" fmla="*/ 2147483647 h 419"/>
              <a:gd name="T26" fmla="*/ 2147483647 w 316"/>
              <a:gd name="T27" fmla="*/ 2147483647 h 419"/>
              <a:gd name="T28" fmla="*/ 2147483647 w 316"/>
              <a:gd name="T29" fmla="*/ 2147483647 h 419"/>
              <a:gd name="T30" fmla="*/ 2147483647 w 316"/>
              <a:gd name="T31" fmla="*/ 2147483647 h 419"/>
              <a:gd name="T32" fmla="*/ 2147483647 w 316"/>
              <a:gd name="T33" fmla="*/ 2147483647 h 419"/>
              <a:gd name="T34" fmla="*/ 2147483647 w 316"/>
              <a:gd name="T35" fmla="*/ 2147483647 h 419"/>
              <a:gd name="T36" fmla="*/ 2147483647 w 316"/>
              <a:gd name="T37" fmla="*/ 2147483647 h 419"/>
              <a:gd name="T38" fmla="*/ 2147483647 w 316"/>
              <a:gd name="T39" fmla="*/ 2147483647 h 419"/>
              <a:gd name="T40" fmla="*/ 2147483647 w 316"/>
              <a:gd name="T41" fmla="*/ 2147483647 h 419"/>
              <a:gd name="T42" fmla="*/ 2147483647 w 316"/>
              <a:gd name="T43" fmla="*/ 2147483647 h 419"/>
              <a:gd name="T44" fmla="*/ 2147483647 w 316"/>
              <a:gd name="T45" fmla="*/ 2147483647 h 419"/>
              <a:gd name="T46" fmla="*/ 2147483647 w 316"/>
              <a:gd name="T47" fmla="*/ 2147483647 h 419"/>
              <a:gd name="T48" fmla="*/ 2147483647 w 316"/>
              <a:gd name="T49" fmla="*/ 2147483647 h 419"/>
              <a:gd name="T50" fmla="*/ 2147483647 w 316"/>
              <a:gd name="T51" fmla="*/ 2147483647 h 419"/>
              <a:gd name="T52" fmla="*/ 2147483647 w 316"/>
              <a:gd name="T53" fmla="*/ 2147483647 h 419"/>
              <a:gd name="T54" fmla="*/ 2147483647 w 316"/>
              <a:gd name="T55" fmla="*/ 2147483647 h 419"/>
              <a:gd name="T56" fmla="*/ 2147483647 w 316"/>
              <a:gd name="T57" fmla="*/ 2147483647 h 419"/>
              <a:gd name="T58" fmla="*/ 2147483647 w 316"/>
              <a:gd name="T59" fmla="*/ 2147483647 h 419"/>
              <a:gd name="T60" fmla="*/ 2147483647 w 316"/>
              <a:gd name="T61" fmla="*/ 2147483647 h 419"/>
              <a:gd name="T62" fmla="*/ 2147483647 w 316"/>
              <a:gd name="T63" fmla="*/ 2147483647 h 419"/>
              <a:gd name="T64" fmla="*/ 2147483647 w 316"/>
              <a:gd name="T65" fmla="*/ 2147483647 h 419"/>
              <a:gd name="T66" fmla="*/ 2147483647 w 316"/>
              <a:gd name="T67" fmla="*/ 2147483647 h 419"/>
              <a:gd name="T68" fmla="*/ 0 w 316"/>
              <a:gd name="T69" fmla="*/ 2147483647 h 419"/>
              <a:gd name="T70" fmla="*/ 2147483647 w 316"/>
              <a:gd name="T71" fmla="*/ 2147483647 h 419"/>
              <a:gd name="T72" fmla="*/ 2147483647 w 316"/>
              <a:gd name="T73" fmla="*/ 2147483647 h 419"/>
              <a:gd name="T74" fmla="*/ 2147483647 w 316"/>
              <a:gd name="T75" fmla="*/ 2147483647 h 419"/>
              <a:gd name="T76" fmla="*/ 2147483647 w 316"/>
              <a:gd name="T77" fmla="*/ 2147483647 h 419"/>
              <a:gd name="T78" fmla="*/ 2147483647 w 316"/>
              <a:gd name="T79" fmla="*/ 2147483647 h 419"/>
              <a:gd name="T80" fmla="*/ 2147483647 w 316"/>
              <a:gd name="T81" fmla="*/ 2147483647 h 419"/>
              <a:gd name="T82" fmla="*/ 2147483647 w 316"/>
              <a:gd name="T83" fmla="*/ 2147483647 h 419"/>
              <a:gd name="T84" fmla="*/ 2147483647 w 316"/>
              <a:gd name="T85" fmla="*/ 2147483647 h 419"/>
              <a:gd name="T86" fmla="*/ 2147483647 w 316"/>
              <a:gd name="T87" fmla="*/ 2147483647 h 419"/>
              <a:gd name="T88" fmla="*/ 2147483647 w 316"/>
              <a:gd name="T89" fmla="*/ 2147483647 h 419"/>
              <a:gd name="T90" fmla="*/ 2147483647 w 316"/>
              <a:gd name="T91" fmla="*/ 2147483647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419">
                <a:moveTo>
                  <a:pt x="167" y="335"/>
                </a:moveTo>
                <a:lnTo>
                  <a:pt x="200" y="3"/>
                </a:lnTo>
                <a:lnTo>
                  <a:pt x="252" y="0"/>
                </a:lnTo>
                <a:lnTo>
                  <a:pt x="243" y="62"/>
                </a:lnTo>
                <a:lnTo>
                  <a:pt x="265" y="81"/>
                </a:lnTo>
                <a:lnTo>
                  <a:pt x="286" y="105"/>
                </a:lnTo>
                <a:lnTo>
                  <a:pt x="305" y="134"/>
                </a:lnTo>
                <a:lnTo>
                  <a:pt x="316" y="167"/>
                </a:lnTo>
                <a:lnTo>
                  <a:pt x="316" y="205"/>
                </a:lnTo>
                <a:lnTo>
                  <a:pt x="304" y="245"/>
                </a:lnTo>
                <a:lnTo>
                  <a:pt x="274" y="289"/>
                </a:lnTo>
                <a:lnTo>
                  <a:pt x="223" y="334"/>
                </a:lnTo>
                <a:lnTo>
                  <a:pt x="214" y="326"/>
                </a:lnTo>
                <a:lnTo>
                  <a:pt x="229" y="307"/>
                </a:lnTo>
                <a:lnTo>
                  <a:pt x="246" y="283"/>
                </a:lnTo>
                <a:lnTo>
                  <a:pt x="262" y="256"/>
                </a:lnTo>
                <a:lnTo>
                  <a:pt x="275" y="225"/>
                </a:lnTo>
                <a:lnTo>
                  <a:pt x="281" y="192"/>
                </a:lnTo>
                <a:lnTo>
                  <a:pt x="277" y="159"/>
                </a:lnTo>
                <a:lnTo>
                  <a:pt x="261" y="128"/>
                </a:lnTo>
                <a:lnTo>
                  <a:pt x="230" y="98"/>
                </a:lnTo>
                <a:lnTo>
                  <a:pt x="184" y="345"/>
                </a:lnTo>
                <a:lnTo>
                  <a:pt x="183" y="349"/>
                </a:lnTo>
                <a:lnTo>
                  <a:pt x="178" y="358"/>
                </a:lnTo>
                <a:lnTo>
                  <a:pt x="170" y="372"/>
                </a:lnTo>
                <a:lnTo>
                  <a:pt x="159" y="387"/>
                </a:lnTo>
                <a:lnTo>
                  <a:pt x="142" y="401"/>
                </a:lnTo>
                <a:lnTo>
                  <a:pt x="124" y="412"/>
                </a:lnTo>
                <a:lnTo>
                  <a:pt x="100" y="419"/>
                </a:lnTo>
                <a:lnTo>
                  <a:pt x="72" y="419"/>
                </a:lnTo>
                <a:lnTo>
                  <a:pt x="44" y="412"/>
                </a:lnTo>
                <a:lnTo>
                  <a:pt x="25" y="398"/>
                </a:lnTo>
                <a:lnTo>
                  <a:pt x="11" y="382"/>
                </a:lnTo>
                <a:lnTo>
                  <a:pt x="3" y="364"/>
                </a:lnTo>
                <a:lnTo>
                  <a:pt x="0" y="345"/>
                </a:lnTo>
                <a:lnTo>
                  <a:pt x="1" y="327"/>
                </a:lnTo>
                <a:lnTo>
                  <a:pt x="6" y="312"/>
                </a:lnTo>
                <a:lnTo>
                  <a:pt x="16" y="301"/>
                </a:lnTo>
                <a:lnTo>
                  <a:pt x="29" y="291"/>
                </a:lnTo>
                <a:lnTo>
                  <a:pt x="47" y="283"/>
                </a:lnTo>
                <a:lnTo>
                  <a:pt x="68" y="278"/>
                </a:lnTo>
                <a:lnTo>
                  <a:pt x="91" y="275"/>
                </a:lnTo>
                <a:lnTo>
                  <a:pt x="112" y="279"/>
                </a:lnTo>
                <a:lnTo>
                  <a:pt x="134" y="289"/>
                </a:lnTo>
                <a:lnTo>
                  <a:pt x="153" y="307"/>
                </a:lnTo>
                <a:lnTo>
                  <a:pt x="167" y="33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7" name="Freeform 180"/>
          <p:cNvSpPr/>
          <p:nvPr/>
        </p:nvSpPr>
        <p:spPr bwMode="auto">
          <a:xfrm>
            <a:off x="9862181" y="5547330"/>
            <a:ext cx="185738" cy="188913"/>
          </a:xfrm>
          <a:custGeom>
            <a:avLst/>
            <a:gdLst>
              <a:gd name="T0" fmla="*/ 2147483647 w 137"/>
              <a:gd name="T1" fmla="*/ 2147483647 h 139"/>
              <a:gd name="T2" fmla="*/ 2147483647 w 137"/>
              <a:gd name="T3" fmla="*/ 0 h 139"/>
              <a:gd name="T4" fmla="*/ 2147483647 w 137"/>
              <a:gd name="T5" fmla="*/ 2147483647 h 139"/>
              <a:gd name="T6" fmla="*/ 2147483647 w 137"/>
              <a:gd name="T7" fmla="*/ 2147483647 h 139"/>
              <a:gd name="T8" fmla="*/ 2147483647 w 137"/>
              <a:gd name="T9" fmla="*/ 2147483647 h 139"/>
              <a:gd name="T10" fmla="*/ 2147483647 w 137"/>
              <a:gd name="T11" fmla="*/ 2147483647 h 139"/>
              <a:gd name="T12" fmla="*/ 2147483647 w 137"/>
              <a:gd name="T13" fmla="*/ 2147483647 h 139"/>
              <a:gd name="T14" fmla="*/ 2147483647 w 137"/>
              <a:gd name="T15" fmla="*/ 2147483647 h 139"/>
              <a:gd name="T16" fmla="*/ 2147483647 w 137"/>
              <a:gd name="T17" fmla="*/ 2147483647 h 139"/>
              <a:gd name="T18" fmla="*/ 2147483647 w 137"/>
              <a:gd name="T19" fmla="*/ 2147483647 h 139"/>
              <a:gd name="T20" fmla="*/ 2147483647 w 137"/>
              <a:gd name="T21" fmla="*/ 2147483647 h 139"/>
              <a:gd name="T22" fmla="*/ 2147483647 w 137"/>
              <a:gd name="T23" fmla="*/ 2147483647 h 139"/>
              <a:gd name="T24" fmla="*/ 2147483647 w 137"/>
              <a:gd name="T25" fmla="*/ 2147483647 h 139"/>
              <a:gd name="T26" fmla="*/ 2147483647 w 137"/>
              <a:gd name="T27" fmla="*/ 2147483647 h 139"/>
              <a:gd name="T28" fmla="*/ 0 w 137"/>
              <a:gd name="T29" fmla="*/ 2147483647 h 139"/>
              <a:gd name="T30" fmla="*/ 0 w 137"/>
              <a:gd name="T31" fmla="*/ 2147483647 h 139"/>
              <a:gd name="T32" fmla="*/ 2147483647 w 137"/>
              <a:gd name="T33" fmla="*/ 2147483647 h 139"/>
              <a:gd name="T34" fmla="*/ 2147483647 w 137"/>
              <a:gd name="T35" fmla="*/ 2147483647 h 139"/>
              <a:gd name="T36" fmla="*/ 2147483647 w 137"/>
              <a:gd name="T37" fmla="*/ 2147483647 h 139"/>
              <a:gd name="T38" fmla="*/ 2147483647 w 137"/>
              <a:gd name="T39" fmla="*/ 2147483647 h 139"/>
              <a:gd name="T40" fmla="*/ 2147483647 w 137"/>
              <a:gd name="T41" fmla="*/ 2147483647 h 139"/>
              <a:gd name="T42" fmla="*/ 2147483647 w 137"/>
              <a:gd name="T43" fmla="*/ 2147483647 h 139"/>
              <a:gd name="T44" fmla="*/ 2147483647 w 137"/>
              <a:gd name="T45" fmla="*/ 2147483647 h 139"/>
              <a:gd name="T46" fmla="*/ 2147483647 w 137"/>
              <a:gd name="T47" fmla="*/ 2147483647 h 139"/>
              <a:gd name="T48" fmla="*/ 2147483647 w 137"/>
              <a:gd name="T49" fmla="*/ 2147483647 h 139"/>
              <a:gd name="T50" fmla="*/ 2147483647 w 137"/>
              <a:gd name="T51" fmla="*/ 2147483647 h 139"/>
              <a:gd name="T52" fmla="*/ 2147483647 w 137"/>
              <a:gd name="T53" fmla="*/ 2147483647 h 139"/>
              <a:gd name="T54" fmla="*/ 2147483647 w 137"/>
              <a:gd name="T55" fmla="*/ 2147483647 h 139"/>
              <a:gd name="T56" fmla="*/ 2147483647 w 137"/>
              <a:gd name="T57" fmla="*/ 2147483647 h 139"/>
              <a:gd name="T58" fmla="*/ 2147483647 w 137"/>
              <a:gd name="T59" fmla="*/ 2147483647 h 139"/>
              <a:gd name="T60" fmla="*/ 2147483647 w 137"/>
              <a:gd name="T61" fmla="*/ 2147483647 h 139"/>
              <a:gd name="T62" fmla="*/ 2147483647 w 137"/>
              <a:gd name="T63" fmla="*/ 2147483647 h 139"/>
              <a:gd name="T64" fmla="*/ 2147483647 w 137"/>
              <a:gd name="T65" fmla="*/ 2147483647 h 139"/>
              <a:gd name="T66" fmla="*/ 2147483647 w 137"/>
              <a:gd name="T67" fmla="*/ 2147483647 h 139"/>
              <a:gd name="T68" fmla="*/ 2147483647 w 137"/>
              <a:gd name="T69" fmla="*/ 2147483647 h 139"/>
              <a:gd name="T70" fmla="*/ 2147483647 w 137"/>
              <a:gd name="T71" fmla="*/ 2147483647 h 139"/>
              <a:gd name="T72" fmla="*/ 2147483647 w 137"/>
              <a:gd name="T73" fmla="*/ 2147483647 h 139"/>
              <a:gd name="T74" fmla="*/ 2147483647 w 137"/>
              <a:gd name="T75" fmla="*/ 2147483647 h 139"/>
              <a:gd name="T76" fmla="*/ 2147483647 w 137"/>
              <a:gd name="T77" fmla="*/ 2147483647 h 139"/>
              <a:gd name="T78" fmla="*/ 2147483647 w 137"/>
              <a:gd name="T79" fmla="*/ 2147483647 h 139"/>
              <a:gd name="T80" fmla="*/ 2147483647 w 137"/>
              <a:gd name="T81" fmla="*/ 2147483647 h 139"/>
              <a:gd name="T82" fmla="*/ 2147483647 w 137"/>
              <a:gd name="T83" fmla="*/ 2147483647 h 139"/>
              <a:gd name="T84" fmla="*/ 2147483647 w 137"/>
              <a:gd name="T85" fmla="*/ 2147483647 h 139"/>
              <a:gd name="T86" fmla="*/ 2147483647 w 137"/>
              <a:gd name="T87" fmla="*/ 2147483647 h 139"/>
              <a:gd name="T88" fmla="*/ 2147483647 w 137"/>
              <a:gd name="T89" fmla="*/ 2147483647 h 139"/>
              <a:gd name="T90" fmla="*/ 2147483647 w 137"/>
              <a:gd name="T91" fmla="*/ 2147483647 h 139"/>
              <a:gd name="T92" fmla="*/ 2147483647 w 137"/>
              <a:gd name="T93" fmla="*/ 2147483647 h 139"/>
              <a:gd name="T94" fmla="*/ 2147483647 w 137"/>
              <a:gd name="T95" fmla="*/ 2147483647 h 139"/>
              <a:gd name="T96" fmla="*/ 2147483647 w 137"/>
              <a:gd name="T97" fmla="*/ 2147483647 h 139"/>
              <a:gd name="T98" fmla="*/ 2147483647 w 137"/>
              <a:gd name="T99" fmla="*/ 2147483647 h 139"/>
              <a:gd name="T100" fmla="*/ 2147483647 w 137"/>
              <a:gd name="T101" fmla="*/ 2147483647 h 139"/>
              <a:gd name="T102" fmla="*/ 2147483647 w 137"/>
              <a:gd name="T103" fmla="*/ 2147483647 h 139"/>
              <a:gd name="T104" fmla="*/ 2147483647 w 137"/>
              <a:gd name="T105" fmla="*/ 2147483647 h 139"/>
              <a:gd name="T106" fmla="*/ 2147483647 w 137"/>
              <a:gd name="T107" fmla="*/ 2147483647 h 139"/>
              <a:gd name="T108" fmla="*/ 2147483647 w 137"/>
              <a:gd name="T109" fmla="*/ 2147483647 h 139"/>
              <a:gd name="T110" fmla="*/ 2147483647 w 137"/>
              <a:gd name="T111" fmla="*/ 2147483647 h 139"/>
              <a:gd name="T112" fmla="*/ 2147483647 w 137"/>
              <a:gd name="T113" fmla="*/ 2147483647 h 139"/>
              <a:gd name="T114" fmla="*/ 2147483647 w 137"/>
              <a:gd name="T115" fmla="*/ 2147483647 h 139"/>
              <a:gd name="T116" fmla="*/ 2147483647 w 137"/>
              <a:gd name="T117" fmla="*/ 2147483647 h 139"/>
              <a:gd name="T118" fmla="*/ 2147483647 w 137"/>
              <a:gd name="T119" fmla="*/ 2147483647 h 139"/>
              <a:gd name="T120" fmla="*/ 2147483647 w 137"/>
              <a:gd name="T121" fmla="*/ 2147483647 h 139"/>
              <a:gd name="T122" fmla="*/ 2147483647 w 137"/>
              <a:gd name="T123" fmla="*/ 2147483647 h 139"/>
              <a:gd name="T124" fmla="*/ 2147483647 w 137"/>
              <a:gd name="T125" fmla="*/ 2147483647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139">
                <a:moveTo>
                  <a:pt x="137" y="13"/>
                </a:moveTo>
                <a:lnTo>
                  <a:pt x="58" y="0"/>
                </a:lnTo>
                <a:lnTo>
                  <a:pt x="46" y="97"/>
                </a:lnTo>
                <a:lnTo>
                  <a:pt x="43" y="95"/>
                </a:lnTo>
                <a:lnTo>
                  <a:pt x="40" y="94"/>
                </a:lnTo>
                <a:lnTo>
                  <a:pt x="36" y="93"/>
                </a:lnTo>
                <a:lnTo>
                  <a:pt x="33" y="91"/>
                </a:lnTo>
                <a:lnTo>
                  <a:pt x="28" y="91"/>
                </a:lnTo>
                <a:lnTo>
                  <a:pt x="23" y="91"/>
                </a:lnTo>
                <a:lnTo>
                  <a:pt x="18" y="94"/>
                </a:lnTo>
                <a:lnTo>
                  <a:pt x="12" y="96"/>
                </a:lnTo>
                <a:lnTo>
                  <a:pt x="8" y="99"/>
                </a:lnTo>
                <a:lnTo>
                  <a:pt x="4" y="103"/>
                </a:lnTo>
                <a:lnTo>
                  <a:pt x="1" y="108"/>
                </a:lnTo>
                <a:lnTo>
                  <a:pt x="0" y="112"/>
                </a:lnTo>
                <a:lnTo>
                  <a:pt x="0" y="114"/>
                </a:lnTo>
                <a:lnTo>
                  <a:pt x="1" y="117"/>
                </a:lnTo>
                <a:lnTo>
                  <a:pt x="2" y="120"/>
                </a:lnTo>
                <a:lnTo>
                  <a:pt x="3" y="122"/>
                </a:lnTo>
                <a:lnTo>
                  <a:pt x="5" y="124"/>
                </a:lnTo>
                <a:lnTo>
                  <a:pt x="8" y="126"/>
                </a:lnTo>
                <a:lnTo>
                  <a:pt x="10" y="127"/>
                </a:lnTo>
                <a:lnTo>
                  <a:pt x="13" y="127"/>
                </a:lnTo>
                <a:lnTo>
                  <a:pt x="19" y="127"/>
                </a:lnTo>
                <a:lnTo>
                  <a:pt x="24" y="127"/>
                </a:lnTo>
                <a:lnTo>
                  <a:pt x="29" y="125"/>
                </a:lnTo>
                <a:lnTo>
                  <a:pt x="34" y="122"/>
                </a:lnTo>
                <a:lnTo>
                  <a:pt x="39" y="119"/>
                </a:lnTo>
                <a:lnTo>
                  <a:pt x="42" y="116"/>
                </a:lnTo>
                <a:lnTo>
                  <a:pt x="46" y="112"/>
                </a:lnTo>
                <a:lnTo>
                  <a:pt x="47" y="108"/>
                </a:lnTo>
                <a:lnTo>
                  <a:pt x="58" y="25"/>
                </a:lnTo>
                <a:lnTo>
                  <a:pt x="129" y="35"/>
                </a:lnTo>
                <a:lnTo>
                  <a:pt x="119" y="108"/>
                </a:lnTo>
                <a:lnTo>
                  <a:pt x="117" y="106"/>
                </a:lnTo>
                <a:lnTo>
                  <a:pt x="115" y="105"/>
                </a:lnTo>
                <a:lnTo>
                  <a:pt x="111" y="104"/>
                </a:lnTo>
                <a:lnTo>
                  <a:pt x="107" y="103"/>
                </a:lnTo>
                <a:lnTo>
                  <a:pt x="102" y="103"/>
                </a:lnTo>
                <a:lnTo>
                  <a:pt x="97" y="103"/>
                </a:lnTo>
                <a:lnTo>
                  <a:pt x="92" y="105"/>
                </a:lnTo>
                <a:lnTo>
                  <a:pt x="87" y="108"/>
                </a:lnTo>
                <a:lnTo>
                  <a:pt x="82" y="111"/>
                </a:lnTo>
                <a:lnTo>
                  <a:pt x="79" y="114"/>
                </a:lnTo>
                <a:lnTo>
                  <a:pt x="76" y="118"/>
                </a:lnTo>
                <a:lnTo>
                  <a:pt x="74" y="122"/>
                </a:lnTo>
                <a:lnTo>
                  <a:pt x="74" y="126"/>
                </a:lnTo>
                <a:lnTo>
                  <a:pt x="76" y="128"/>
                </a:lnTo>
                <a:lnTo>
                  <a:pt x="77" y="131"/>
                </a:lnTo>
                <a:lnTo>
                  <a:pt x="78" y="133"/>
                </a:lnTo>
                <a:lnTo>
                  <a:pt x="80" y="135"/>
                </a:lnTo>
                <a:lnTo>
                  <a:pt x="82" y="136"/>
                </a:lnTo>
                <a:lnTo>
                  <a:pt x="85" y="137"/>
                </a:lnTo>
                <a:lnTo>
                  <a:pt x="88" y="139"/>
                </a:lnTo>
                <a:lnTo>
                  <a:pt x="94" y="139"/>
                </a:lnTo>
                <a:lnTo>
                  <a:pt x="99" y="137"/>
                </a:lnTo>
                <a:lnTo>
                  <a:pt x="104" y="136"/>
                </a:lnTo>
                <a:lnTo>
                  <a:pt x="109" y="134"/>
                </a:lnTo>
                <a:lnTo>
                  <a:pt x="114" y="131"/>
                </a:lnTo>
                <a:lnTo>
                  <a:pt x="117" y="127"/>
                </a:lnTo>
                <a:lnTo>
                  <a:pt x="120" y="122"/>
                </a:lnTo>
                <a:lnTo>
                  <a:pt x="122" y="118"/>
                </a:lnTo>
                <a:lnTo>
                  <a:pt x="137" y="13"/>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56" name="Group 5"/>
          <p:cNvGrpSpPr/>
          <p:nvPr/>
        </p:nvGrpSpPr>
        <p:grpSpPr bwMode="auto">
          <a:xfrm>
            <a:off x="10424977" y="4850226"/>
            <a:ext cx="195263" cy="369887"/>
            <a:chOff x="3890" y="144"/>
            <a:chExt cx="232" cy="441"/>
          </a:xfrm>
        </p:grpSpPr>
        <p:sp>
          <p:nvSpPr>
            <p:cNvPr id="157" name="Freeform 6"/>
            <p:cNvSpPr/>
            <p:nvPr/>
          </p:nvSpPr>
          <p:spPr bwMode="auto">
            <a:xfrm>
              <a:off x="3897" y="144"/>
              <a:ext cx="166" cy="157"/>
            </a:xfrm>
            <a:custGeom>
              <a:avLst/>
              <a:gdLst>
                <a:gd name="T0" fmla="*/ 0 w 101"/>
                <a:gd name="T1" fmla="*/ 0 h 96"/>
                <a:gd name="T2" fmla="*/ 1750 w 101"/>
                <a:gd name="T3" fmla="*/ 2175 h 96"/>
                <a:gd name="T4" fmla="*/ 3072 w 101"/>
                <a:gd name="T5" fmla="*/ 4694 h 96"/>
                <a:gd name="T6" fmla="*/ 5851 w 101"/>
                <a:gd name="T7" fmla="*/ 6448 h 96"/>
                <a:gd name="T8" fmla="*/ 8946 w 101"/>
                <a:gd name="T9" fmla="*/ 8040 h 96"/>
                <a:gd name="T10" fmla="*/ 11418 w 101"/>
                <a:gd name="T11" fmla="*/ 8800 h 96"/>
                <a:gd name="T12" fmla="*/ 13638 w 101"/>
                <a:gd name="T13" fmla="*/ 9209 h 96"/>
                <a:gd name="T14" fmla="*/ 15136 w 101"/>
                <a:gd name="T15" fmla="*/ 10292 h 96"/>
                <a:gd name="T16" fmla="*/ 17557 w 101"/>
                <a:gd name="T17" fmla="*/ 10545 h 96"/>
                <a:gd name="T18" fmla="*/ 19438 w 101"/>
                <a:gd name="T19" fmla="*/ 11360 h 96"/>
                <a:gd name="T20" fmla="*/ 20987 w 101"/>
                <a:gd name="T21" fmla="*/ 12076 h 96"/>
                <a:gd name="T22" fmla="*/ 22415 w 101"/>
                <a:gd name="T23" fmla="*/ 12742 h 96"/>
                <a:gd name="T24" fmla="*/ 24165 w 101"/>
                <a:gd name="T25" fmla="*/ 13700 h 96"/>
                <a:gd name="T26" fmla="*/ 28383 w 101"/>
                <a:gd name="T27" fmla="*/ 16189 h 96"/>
                <a:gd name="T28" fmla="*/ 31948 w 101"/>
                <a:gd name="T29" fmla="*/ 18578 h 96"/>
                <a:gd name="T30" fmla="*/ 34493 w 101"/>
                <a:gd name="T31" fmla="*/ 21910 h 96"/>
                <a:gd name="T32" fmla="*/ 36840 w 101"/>
                <a:gd name="T33" fmla="*/ 25373 h 96"/>
                <a:gd name="T34" fmla="*/ 37551 w 101"/>
                <a:gd name="T35" fmla="*/ 27784 h 96"/>
                <a:gd name="T36" fmla="*/ 38496 w 101"/>
                <a:gd name="T37" fmla="*/ 30383 h 96"/>
                <a:gd name="T38" fmla="*/ 38869 w 101"/>
                <a:gd name="T39" fmla="*/ 32906 h 96"/>
                <a:gd name="T40" fmla="*/ 39301 w 101"/>
                <a:gd name="T41" fmla="*/ 35168 h 96"/>
                <a:gd name="T42" fmla="*/ 38164 w 101"/>
                <a:gd name="T43" fmla="*/ 34079 h 96"/>
                <a:gd name="T44" fmla="*/ 37398 w 101"/>
                <a:gd name="T45" fmla="*/ 32697 h 96"/>
                <a:gd name="T46" fmla="*/ 36840 w 101"/>
                <a:gd name="T47" fmla="*/ 30676 h 96"/>
                <a:gd name="T48" fmla="*/ 35741 w 101"/>
                <a:gd name="T49" fmla="*/ 28850 h 96"/>
                <a:gd name="T50" fmla="*/ 34922 w 101"/>
                <a:gd name="T51" fmla="*/ 27527 h 96"/>
                <a:gd name="T52" fmla="*/ 33077 w 101"/>
                <a:gd name="T53" fmla="*/ 24631 h 96"/>
                <a:gd name="T54" fmla="*/ 30196 w 101"/>
                <a:gd name="T55" fmla="*/ 22405 h 96"/>
                <a:gd name="T56" fmla="*/ 27635 w 101"/>
                <a:gd name="T57" fmla="*/ 20121 h 96"/>
                <a:gd name="T58" fmla="*/ 24581 w 101"/>
                <a:gd name="T59" fmla="*/ 18578 h 96"/>
                <a:gd name="T60" fmla="*/ 22847 w 101"/>
                <a:gd name="T61" fmla="*/ 17641 h 96"/>
                <a:gd name="T62" fmla="*/ 20543 w 101"/>
                <a:gd name="T63" fmla="*/ 16832 h 96"/>
                <a:gd name="T64" fmla="*/ 18314 w 101"/>
                <a:gd name="T65" fmla="*/ 16590 h 96"/>
                <a:gd name="T66" fmla="*/ 16303 w 101"/>
                <a:gd name="T67" fmla="*/ 16189 h 96"/>
                <a:gd name="T68" fmla="*/ 13901 w 101"/>
                <a:gd name="T69" fmla="*/ 15558 h 96"/>
                <a:gd name="T70" fmla="*/ 11668 w 101"/>
                <a:gd name="T71" fmla="*/ 15061 h 96"/>
                <a:gd name="T72" fmla="*/ 8946 w 101"/>
                <a:gd name="T73" fmla="*/ 14488 h 96"/>
                <a:gd name="T74" fmla="*/ 6645 w 101"/>
                <a:gd name="T75" fmla="*/ 14488 h 96"/>
                <a:gd name="T76" fmla="*/ 0 w 10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 h="96">
                  <a:moveTo>
                    <a:pt x="0" y="0"/>
                  </a:moveTo>
                  <a:lnTo>
                    <a:pt x="4" y="6"/>
                  </a:lnTo>
                  <a:lnTo>
                    <a:pt x="8" y="13"/>
                  </a:lnTo>
                  <a:lnTo>
                    <a:pt x="15" y="18"/>
                  </a:lnTo>
                  <a:lnTo>
                    <a:pt x="23" y="22"/>
                  </a:lnTo>
                  <a:lnTo>
                    <a:pt x="29" y="24"/>
                  </a:lnTo>
                  <a:lnTo>
                    <a:pt x="35" y="25"/>
                  </a:lnTo>
                  <a:lnTo>
                    <a:pt x="39" y="28"/>
                  </a:lnTo>
                  <a:lnTo>
                    <a:pt x="45" y="29"/>
                  </a:lnTo>
                  <a:lnTo>
                    <a:pt x="50" y="31"/>
                  </a:lnTo>
                  <a:lnTo>
                    <a:pt x="54" y="33"/>
                  </a:lnTo>
                  <a:lnTo>
                    <a:pt x="58" y="35"/>
                  </a:lnTo>
                  <a:lnTo>
                    <a:pt x="62" y="37"/>
                  </a:lnTo>
                  <a:lnTo>
                    <a:pt x="73" y="44"/>
                  </a:lnTo>
                  <a:lnTo>
                    <a:pt x="82" y="51"/>
                  </a:lnTo>
                  <a:lnTo>
                    <a:pt x="89" y="60"/>
                  </a:lnTo>
                  <a:lnTo>
                    <a:pt x="95" y="69"/>
                  </a:lnTo>
                  <a:lnTo>
                    <a:pt x="97" y="76"/>
                  </a:lnTo>
                  <a:lnTo>
                    <a:pt x="99" y="83"/>
                  </a:lnTo>
                  <a:lnTo>
                    <a:pt x="100" y="90"/>
                  </a:lnTo>
                  <a:lnTo>
                    <a:pt x="101" y="96"/>
                  </a:lnTo>
                  <a:lnTo>
                    <a:pt x="98" y="93"/>
                  </a:lnTo>
                  <a:lnTo>
                    <a:pt x="96" y="89"/>
                  </a:lnTo>
                  <a:lnTo>
                    <a:pt x="95" y="84"/>
                  </a:lnTo>
                  <a:lnTo>
                    <a:pt x="92" y="79"/>
                  </a:lnTo>
                  <a:lnTo>
                    <a:pt x="90" y="75"/>
                  </a:lnTo>
                  <a:lnTo>
                    <a:pt x="85" y="67"/>
                  </a:lnTo>
                  <a:lnTo>
                    <a:pt x="78" y="61"/>
                  </a:lnTo>
                  <a:lnTo>
                    <a:pt x="71" y="55"/>
                  </a:lnTo>
                  <a:lnTo>
                    <a:pt x="63" y="51"/>
                  </a:lnTo>
                  <a:lnTo>
                    <a:pt x="59" y="48"/>
                  </a:lnTo>
                  <a:lnTo>
                    <a:pt x="53" y="46"/>
                  </a:lnTo>
                  <a:lnTo>
                    <a:pt x="47" y="45"/>
                  </a:lnTo>
                  <a:lnTo>
                    <a:pt x="42" y="44"/>
                  </a:lnTo>
                  <a:lnTo>
                    <a:pt x="36" y="43"/>
                  </a:lnTo>
                  <a:lnTo>
                    <a:pt x="30" y="41"/>
                  </a:lnTo>
                  <a:lnTo>
                    <a:pt x="23" y="40"/>
                  </a:lnTo>
                  <a:lnTo>
                    <a:pt x="17" y="4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7"/>
            <p:cNvSpPr/>
            <p:nvPr/>
          </p:nvSpPr>
          <p:spPr bwMode="auto">
            <a:xfrm>
              <a:off x="3926" y="209"/>
              <a:ext cx="163" cy="154"/>
            </a:xfrm>
            <a:custGeom>
              <a:avLst/>
              <a:gdLst>
                <a:gd name="T0" fmla="*/ 0 w 102"/>
                <a:gd name="T1" fmla="*/ 0 h 94"/>
                <a:gd name="T2" fmla="*/ 1114 w 102"/>
                <a:gd name="T3" fmla="*/ 1782 h 94"/>
                <a:gd name="T4" fmla="*/ 2280 w 102"/>
                <a:gd name="T5" fmla="*/ 3637 h 94"/>
                <a:gd name="T6" fmla="*/ 3783 w 102"/>
                <a:gd name="T7" fmla="*/ 5698 h 94"/>
                <a:gd name="T8" fmla="*/ 6400 w 102"/>
                <a:gd name="T9" fmla="*/ 7484 h 94"/>
                <a:gd name="T10" fmla="*/ 7827 w 102"/>
                <a:gd name="T11" fmla="*/ 8241 h 94"/>
                <a:gd name="T12" fmla="*/ 9305 w 102"/>
                <a:gd name="T13" fmla="*/ 8688 h 94"/>
                <a:gd name="T14" fmla="*/ 10544 w 102"/>
                <a:gd name="T15" fmla="*/ 9761 h 94"/>
                <a:gd name="T16" fmla="*/ 12161 w 102"/>
                <a:gd name="T17" fmla="*/ 10021 h 94"/>
                <a:gd name="T18" fmla="*/ 13609 w 102"/>
                <a:gd name="T19" fmla="*/ 10962 h 94"/>
                <a:gd name="T20" fmla="*/ 14766 w 102"/>
                <a:gd name="T21" fmla="*/ 11152 h 94"/>
                <a:gd name="T22" fmla="*/ 15790 w 102"/>
                <a:gd name="T23" fmla="*/ 12261 h 94"/>
                <a:gd name="T24" fmla="*/ 16850 w 102"/>
                <a:gd name="T25" fmla="*/ 12910 h 94"/>
                <a:gd name="T26" fmla="*/ 19988 w 102"/>
                <a:gd name="T27" fmla="*/ 15294 h 94"/>
                <a:gd name="T28" fmla="*/ 22389 w 102"/>
                <a:gd name="T29" fmla="*/ 18270 h 94"/>
                <a:gd name="T30" fmla="*/ 24669 w 102"/>
                <a:gd name="T31" fmla="*/ 21150 h 94"/>
                <a:gd name="T32" fmla="*/ 26380 w 102"/>
                <a:gd name="T33" fmla="*/ 25056 h 94"/>
                <a:gd name="T34" fmla="*/ 26927 w 102"/>
                <a:gd name="T35" fmla="*/ 27458 h 94"/>
                <a:gd name="T36" fmla="*/ 27379 w 102"/>
                <a:gd name="T37" fmla="*/ 29932 h 94"/>
                <a:gd name="T38" fmla="*/ 27951 w 102"/>
                <a:gd name="T39" fmla="*/ 32538 h 94"/>
                <a:gd name="T40" fmla="*/ 28212 w 102"/>
                <a:gd name="T41" fmla="*/ 35133 h 94"/>
                <a:gd name="T42" fmla="*/ 26927 w 102"/>
                <a:gd name="T43" fmla="*/ 33985 h 94"/>
                <a:gd name="T44" fmla="*/ 26615 w 102"/>
                <a:gd name="T45" fmla="*/ 32538 h 94"/>
                <a:gd name="T46" fmla="*/ 26117 w 102"/>
                <a:gd name="T47" fmla="*/ 30327 h 94"/>
                <a:gd name="T48" fmla="*/ 25813 w 102"/>
                <a:gd name="T49" fmla="*/ 28534 h 94"/>
                <a:gd name="T50" fmla="*/ 25009 w 102"/>
                <a:gd name="T51" fmla="*/ 26896 h 94"/>
                <a:gd name="T52" fmla="*/ 23763 w 102"/>
                <a:gd name="T53" fmla="*/ 23968 h 94"/>
                <a:gd name="T54" fmla="*/ 21813 w 102"/>
                <a:gd name="T55" fmla="*/ 21727 h 94"/>
                <a:gd name="T56" fmla="*/ 19988 w 102"/>
                <a:gd name="T57" fmla="*/ 19861 h 94"/>
                <a:gd name="T58" fmla="*/ 17654 w 102"/>
                <a:gd name="T59" fmla="*/ 18270 h 94"/>
                <a:gd name="T60" fmla="*/ 16153 w 102"/>
                <a:gd name="T61" fmla="*/ 17174 h 94"/>
                <a:gd name="T62" fmla="*/ 14766 w 102"/>
                <a:gd name="T63" fmla="*/ 16417 h 94"/>
                <a:gd name="T64" fmla="*/ 12858 w 102"/>
                <a:gd name="T65" fmla="*/ 15991 h 94"/>
                <a:gd name="T66" fmla="*/ 11394 w 102"/>
                <a:gd name="T67" fmla="*/ 15294 h 94"/>
                <a:gd name="T68" fmla="*/ 9660 w 102"/>
                <a:gd name="T69" fmla="*/ 14630 h 94"/>
                <a:gd name="T70" fmla="*/ 8046 w 102"/>
                <a:gd name="T71" fmla="*/ 14630 h 94"/>
                <a:gd name="T72" fmla="*/ 6400 w 102"/>
                <a:gd name="T73" fmla="*/ 14234 h 94"/>
                <a:gd name="T74" fmla="*/ 5035 w 102"/>
                <a:gd name="T75" fmla="*/ 13962 h 94"/>
                <a:gd name="T76" fmla="*/ 0 w 102"/>
                <a:gd name="T77" fmla="*/ 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94">
                  <a:moveTo>
                    <a:pt x="0" y="0"/>
                  </a:moveTo>
                  <a:lnTo>
                    <a:pt x="4" y="5"/>
                  </a:lnTo>
                  <a:lnTo>
                    <a:pt x="8" y="10"/>
                  </a:lnTo>
                  <a:lnTo>
                    <a:pt x="14" y="15"/>
                  </a:lnTo>
                  <a:lnTo>
                    <a:pt x="23" y="20"/>
                  </a:lnTo>
                  <a:lnTo>
                    <a:pt x="28" y="22"/>
                  </a:lnTo>
                  <a:lnTo>
                    <a:pt x="34" y="23"/>
                  </a:lnTo>
                  <a:lnTo>
                    <a:pt x="38" y="26"/>
                  </a:lnTo>
                  <a:lnTo>
                    <a:pt x="44" y="27"/>
                  </a:lnTo>
                  <a:lnTo>
                    <a:pt x="49" y="29"/>
                  </a:lnTo>
                  <a:lnTo>
                    <a:pt x="53" y="30"/>
                  </a:lnTo>
                  <a:lnTo>
                    <a:pt x="57" y="33"/>
                  </a:lnTo>
                  <a:lnTo>
                    <a:pt x="61" y="35"/>
                  </a:lnTo>
                  <a:lnTo>
                    <a:pt x="72" y="41"/>
                  </a:lnTo>
                  <a:lnTo>
                    <a:pt x="81" y="49"/>
                  </a:lnTo>
                  <a:lnTo>
                    <a:pt x="89" y="57"/>
                  </a:lnTo>
                  <a:lnTo>
                    <a:pt x="95" y="67"/>
                  </a:lnTo>
                  <a:lnTo>
                    <a:pt x="97" y="73"/>
                  </a:lnTo>
                  <a:lnTo>
                    <a:pt x="99" y="80"/>
                  </a:lnTo>
                  <a:lnTo>
                    <a:pt x="101" y="87"/>
                  </a:lnTo>
                  <a:lnTo>
                    <a:pt x="102" y="94"/>
                  </a:lnTo>
                  <a:lnTo>
                    <a:pt x="97" y="91"/>
                  </a:lnTo>
                  <a:lnTo>
                    <a:pt x="96" y="87"/>
                  </a:lnTo>
                  <a:lnTo>
                    <a:pt x="94" y="81"/>
                  </a:lnTo>
                  <a:lnTo>
                    <a:pt x="93" y="76"/>
                  </a:lnTo>
                  <a:lnTo>
                    <a:pt x="90" y="72"/>
                  </a:lnTo>
                  <a:lnTo>
                    <a:pt x="86" y="64"/>
                  </a:lnTo>
                  <a:lnTo>
                    <a:pt x="79" y="58"/>
                  </a:lnTo>
                  <a:lnTo>
                    <a:pt x="72" y="53"/>
                  </a:lnTo>
                  <a:lnTo>
                    <a:pt x="64" y="49"/>
                  </a:lnTo>
                  <a:lnTo>
                    <a:pt x="58" y="46"/>
                  </a:lnTo>
                  <a:lnTo>
                    <a:pt x="53" y="44"/>
                  </a:lnTo>
                  <a:lnTo>
                    <a:pt x="46" y="43"/>
                  </a:lnTo>
                  <a:lnTo>
                    <a:pt x="41" y="41"/>
                  </a:lnTo>
                  <a:lnTo>
                    <a:pt x="35" y="39"/>
                  </a:lnTo>
                  <a:lnTo>
                    <a:pt x="29" y="39"/>
                  </a:lnTo>
                  <a:lnTo>
                    <a:pt x="23" y="38"/>
                  </a:lnTo>
                  <a:lnTo>
                    <a:pt x="18" y="37"/>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Freeform 8"/>
            <p:cNvSpPr/>
            <p:nvPr/>
          </p:nvSpPr>
          <p:spPr bwMode="auto">
            <a:xfrm>
              <a:off x="3952" y="271"/>
              <a:ext cx="170" cy="183"/>
            </a:xfrm>
            <a:custGeom>
              <a:avLst/>
              <a:gdLst>
                <a:gd name="T0" fmla="*/ 0 w 103"/>
                <a:gd name="T1" fmla="*/ 0 h 113"/>
                <a:gd name="T2" fmla="*/ 1804 w 103"/>
                <a:gd name="T3" fmla="*/ 2214 h 113"/>
                <a:gd name="T4" fmla="*/ 4573 w 103"/>
                <a:gd name="T5" fmla="*/ 4581 h 113"/>
                <a:gd name="T6" fmla="*/ 7643 w 103"/>
                <a:gd name="T7" fmla="*/ 6803 h 113"/>
                <a:gd name="T8" fmla="*/ 11073 w 103"/>
                <a:gd name="T9" fmla="*/ 7798 h 113"/>
                <a:gd name="T10" fmla="*/ 13384 w 103"/>
                <a:gd name="T11" fmla="*/ 8790 h 113"/>
                <a:gd name="T12" fmla="*/ 15642 w 103"/>
                <a:gd name="T13" fmla="*/ 9025 h 113"/>
                <a:gd name="T14" fmla="*/ 17589 w 103"/>
                <a:gd name="T15" fmla="*/ 9793 h 113"/>
                <a:gd name="T16" fmla="*/ 20098 w 103"/>
                <a:gd name="T17" fmla="*/ 10407 h 113"/>
                <a:gd name="T18" fmla="*/ 22521 w 103"/>
                <a:gd name="T19" fmla="*/ 11017 h 113"/>
                <a:gd name="T20" fmla="*/ 25132 w 103"/>
                <a:gd name="T21" fmla="*/ 11638 h 113"/>
                <a:gd name="T22" fmla="*/ 26982 w 103"/>
                <a:gd name="T23" fmla="*/ 12395 h 113"/>
                <a:gd name="T24" fmla="*/ 29030 w 103"/>
                <a:gd name="T25" fmla="*/ 13014 h 113"/>
                <a:gd name="T26" fmla="*/ 32686 w 103"/>
                <a:gd name="T27" fmla="*/ 14857 h 113"/>
                <a:gd name="T28" fmla="*/ 35740 w 103"/>
                <a:gd name="T29" fmla="*/ 16854 h 113"/>
                <a:gd name="T30" fmla="*/ 37601 w 103"/>
                <a:gd name="T31" fmla="*/ 19225 h 113"/>
                <a:gd name="T32" fmla="*/ 39130 w 103"/>
                <a:gd name="T33" fmla="*/ 22065 h 113"/>
                <a:gd name="T34" fmla="*/ 41480 w 103"/>
                <a:gd name="T35" fmla="*/ 26214 h 113"/>
                <a:gd name="T36" fmla="*/ 42175 w 103"/>
                <a:gd name="T37" fmla="*/ 29272 h 113"/>
                <a:gd name="T38" fmla="*/ 42175 w 103"/>
                <a:gd name="T39" fmla="*/ 32508 h 113"/>
                <a:gd name="T40" fmla="*/ 41498 w 103"/>
                <a:gd name="T41" fmla="*/ 36257 h 113"/>
                <a:gd name="T42" fmla="*/ 40371 w 103"/>
                <a:gd name="T43" fmla="*/ 36723 h 113"/>
                <a:gd name="T44" fmla="*/ 40371 w 103"/>
                <a:gd name="T45" fmla="*/ 34132 h 113"/>
                <a:gd name="T46" fmla="*/ 40371 w 103"/>
                <a:gd name="T47" fmla="*/ 30901 h 113"/>
                <a:gd name="T48" fmla="*/ 39130 w 103"/>
                <a:gd name="T49" fmla="*/ 27295 h 113"/>
                <a:gd name="T50" fmla="*/ 38001 w 103"/>
                <a:gd name="T51" fmla="*/ 24284 h 113"/>
                <a:gd name="T52" fmla="*/ 36459 w 103"/>
                <a:gd name="T53" fmla="*/ 21989 h 113"/>
                <a:gd name="T54" fmla="*/ 35078 w 103"/>
                <a:gd name="T55" fmla="*/ 19840 h 113"/>
                <a:gd name="T56" fmla="*/ 32686 w 103"/>
                <a:gd name="T57" fmla="*/ 18467 h 113"/>
                <a:gd name="T58" fmla="*/ 29733 w 103"/>
                <a:gd name="T59" fmla="*/ 16854 h 113"/>
                <a:gd name="T60" fmla="*/ 27695 w 103"/>
                <a:gd name="T61" fmla="*/ 16221 h 113"/>
                <a:gd name="T62" fmla="*/ 25143 w 103"/>
                <a:gd name="T63" fmla="*/ 15229 h 113"/>
                <a:gd name="T64" fmla="*/ 22090 w 103"/>
                <a:gd name="T65" fmla="*/ 14857 h 113"/>
                <a:gd name="T66" fmla="*/ 18717 w 103"/>
                <a:gd name="T67" fmla="*/ 14235 h 113"/>
                <a:gd name="T68" fmla="*/ 15642 w 103"/>
                <a:gd name="T69" fmla="*/ 14002 h 113"/>
                <a:gd name="T70" fmla="*/ 12458 w 103"/>
                <a:gd name="T71" fmla="*/ 13014 h 113"/>
                <a:gd name="T72" fmla="*/ 9477 w 103"/>
                <a:gd name="T73" fmla="*/ 12629 h 113"/>
                <a:gd name="T74" fmla="*/ 6457 w 103"/>
                <a:gd name="T75" fmla="*/ 12395 h 113"/>
                <a:gd name="T76" fmla="*/ 0 w 103"/>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13">
                  <a:moveTo>
                    <a:pt x="0" y="0"/>
                  </a:moveTo>
                  <a:lnTo>
                    <a:pt x="4" y="7"/>
                  </a:lnTo>
                  <a:lnTo>
                    <a:pt x="11" y="14"/>
                  </a:lnTo>
                  <a:lnTo>
                    <a:pt x="19" y="21"/>
                  </a:lnTo>
                  <a:lnTo>
                    <a:pt x="27" y="24"/>
                  </a:lnTo>
                  <a:lnTo>
                    <a:pt x="33" y="27"/>
                  </a:lnTo>
                  <a:lnTo>
                    <a:pt x="38" y="28"/>
                  </a:lnTo>
                  <a:lnTo>
                    <a:pt x="43" y="30"/>
                  </a:lnTo>
                  <a:lnTo>
                    <a:pt x="49" y="32"/>
                  </a:lnTo>
                  <a:lnTo>
                    <a:pt x="55" y="34"/>
                  </a:lnTo>
                  <a:lnTo>
                    <a:pt x="61" y="36"/>
                  </a:lnTo>
                  <a:lnTo>
                    <a:pt x="66" y="38"/>
                  </a:lnTo>
                  <a:lnTo>
                    <a:pt x="71" y="40"/>
                  </a:lnTo>
                  <a:lnTo>
                    <a:pt x="80" y="46"/>
                  </a:lnTo>
                  <a:lnTo>
                    <a:pt x="87" y="52"/>
                  </a:lnTo>
                  <a:lnTo>
                    <a:pt x="92" y="59"/>
                  </a:lnTo>
                  <a:lnTo>
                    <a:pt x="96" y="68"/>
                  </a:lnTo>
                  <a:lnTo>
                    <a:pt x="101" y="80"/>
                  </a:lnTo>
                  <a:lnTo>
                    <a:pt x="103" y="90"/>
                  </a:lnTo>
                  <a:lnTo>
                    <a:pt x="103" y="100"/>
                  </a:lnTo>
                  <a:lnTo>
                    <a:pt x="102" y="111"/>
                  </a:lnTo>
                  <a:lnTo>
                    <a:pt x="99" y="113"/>
                  </a:lnTo>
                  <a:lnTo>
                    <a:pt x="99" y="105"/>
                  </a:lnTo>
                  <a:lnTo>
                    <a:pt x="99" y="95"/>
                  </a:lnTo>
                  <a:lnTo>
                    <a:pt x="96" y="84"/>
                  </a:lnTo>
                  <a:lnTo>
                    <a:pt x="93" y="75"/>
                  </a:lnTo>
                  <a:lnTo>
                    <a:pt x="89" y="67"/>
                  </a:lnTo>
                  <a:lnTo>
                    <a:pt x="86" y="61"/>
                  </a:lnTo>
                  <a:lnTo>
                    <a:pt x="80" y="57"/>
                  </a:lnTo>
                  <a:lnTo>
                    <a:pt x="73" y="52"/>
                  </a:lnTo>
                  <a:lnTo>
                    <a:pt x="68" y="50"/>
                  </a:lnTo>
                  <a:lnTo>
                    <a:pt x="62" y="47"/>
                  </a:lnTo>
                  <a:lnTo>
                    <a:pt x="54" y="46"/>
                  </a:lnTo>
                  <a:lnTo>
                    <a:pt x="46" y="44"/>
                  </a:lnTo>
                  <a:lnTo>
                    <a:pt x="38" y="43"/>
                  </a:lnTo>
                  <a:lnTo>
                    <a:pt x="30" y="40"/>
                  </a:lnTo>
                  <a:lnTo>
                    <a:pt x="23" y="39"/>
                  </a:lnTo>
                  <a:lnTo>
                    <a:pt x="16" y="3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Freeform 9"/>
            <p:cNvSpPr/>
            <p:nvPr/>
          </p:nvSpPr>
          <p:spPr bwMode="auto">
            <a:xfrm>
              <a:off x="3890" y="144"/>
              <a:ext cx="164" cy="441"/>
            </a:xfrm>
            <a:custGeom>
              <a:avLst/>
              <a:gdLst>
                <a:gd name="T0" fmla="*/ 16760 w 102"/>
                <a:gd name="T1" fmla="*/ 43470 h 269"/>
                <a:gd name="T2" fmla="*/ 29895 w 102"/>
                <a:gd name="T3" fmla="*/ 80041 h 269"/>
                <a:gd name="T4" fmla="*/ 30477 w 102"/>
                <a:gd name="T5" fmla="*/ 83070 h 269"/>
                <a:gd name="T6" fmla="*/ 30477 w 102"/>
                <a:gd name="T7" fmla="*/ 86008 h 269"/>
                <a:gd name="T8" fmla="*/ 29895 w 102"/>
                <a:gd name="T9" fmla="*/ 88864 h 269"/>
                <a:gd name="T10" fmla="*/ 28653 w 102"/>
                <a:gd name="T11" fmla="*/ 91477 h 269"/>
                <a:gd name="T12" fmla="*/ 27168 w 102"/>
                <a:gd name="T13" fmla="*/ 94274 h 269"/>
                <a:gd name="T14" fmla="*/ 25637 w 102"/>
                <a:gd name="T15" fmla="*/ 96728 h 269"/>
                <a:gd name="T16" fmla="*/ 23531 w 102"/>
                <a:gd name="T17" fmla="*/ 98895 h 269"/>
                <a:gd name="T18" fmla="*/ 21606 w 102"/>
                <a:gd name="T19" fmla="*/ 100217 h 269"/>
                <a:gd name="T20" fmla="*/ 20117 w 102"/>
                <a:gd name="T21" fmla="*/ 100932 h 269"/>
                <a:gd name="T22" fmla="*/ 18649 w 102"/>
                <a:gd name="T23" fmla="*/ 100932 h 269"/>
                <a:gd name="T24" fmla="*/ 17275 w 102"/>
                <a:gd name="T25" fmla="*/ 101381 h 269"/>
                <a:gd name="T26" fmla="*/ 16315 w 102"/>
                <a:gd name="T27" fmla="*/ 100932 h 269"/>
                <a:gd name="T28" fmla="*/ 14865 w 102"/>
                <a:gd name="T29" fmla="*/ 100712 h 269"/>
                <a:gd name="T30" fmla="*/ 14070 w 102"/>
                <a:gd name="T31" fmla="*/ 99809 h 269"/>
                <a:gd name="T32" fmla="*/ 13151 w 102"/>
                <a:gd name="T33" fmla="*/ 98468 h 269"/>
                <a:gd name="T34" fmla="*/ 12567 w 102"/>
                <a:gd name="T35" fmla="*/ 97164 h 269"/>
                <a:gd name="T36" fmla="*/ 11917 w 102"/>
                <a:gd name="T37" fmla="*/ 94571 h 269"/>
                <a:gd name="T38" fmla="*/ 11917 w 102"/>
                <a:gd name="T39" fmla="*/ 91477 h 269"/>
                <a:gd name="T40" fmla="*/ 12567 w 102"/>
                <a:gd name="T41" fmla="*/ 88452 h 269"/>
                <a:gd name="T42" fmla="*/ 13438 w 102"/>
                <a:gd name="T43" fmla="*/ 85526 h 269"/>
                <a:gd name="T44" fmla="*/ 14865 w 102"/>
                <a:gd name="T45" fmla="*/ 82672 h 269"/>
                <a:gd name="T46" fmla="*/ 16315 w 102"/>
                <a:gd name="T47" fmla="*/ 80246 h 269"/>
                <a:gd name="T48" fmla="*/ 18593 w 102"/>
                <a:gd name="T49" fmla="*/ 78006 h 269"/>
                <a:gd name="T50" fmla="*/ 20117 w 102"/>
                <a:gd name="T51" fmla="*/ 76800 h 269"/>
                <a:gd name="T52" fmla="*/ 21691 w 102"/>
                <a:gd name="T53" fmla="*/ 75875 h 269"/>
                <a:gd name="T54" fmla="*/ 23531 w 102"/>
                <a:gd name="T55" fmla="*/ 75455 h 269"/>
                <a:gd name="T56" fmla="*/ 24693 w 102"/>
                <a:gd name="T57" fmla="*/ 75455 h 269"/>
                <a:gd name="T58" fmla="*/ 26232 w 102"/>
                <a:gd name="T59" fmla="*/ 75455 h 269"/>
                <a:gd name="T60" fmla="*/ 0 w 102"/>
                <a:gd name="T61" fmla="*/ 667 h 269"/>
                <a:gd name="T62" fmla="*/ 1518 w 102"/>
                <a:gd name="T63" fmla="*/ 0 h 269"/>
                <a:gd name="T64" fmla="*/ 6483 w 102"/>
                <a:gd name="T65" fmla="*/ 15127 h 269"/>
                <a:gd name="T66" fmla="*/ 11917 w 102"/>
                <a:gd name="T67" fmla="*/ 29024 h 269"/>
                <a:gd name="T68" fmla="*/ 16760 w 102"/>
                <a:gd name="T69" fmla="*/ 43470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269">
                  <a:moveTo>
                    <a:pt x="56" y="115"/>
                  </a:moveTo>
                  <a:lnTo>
                    <a:pt x="100" y="212"/>
                  </a:lnTo>
                  <a:lnTo>
                    <a:pt x="102" y="220"/>
                  </a:lnTo>
                  <a:lnTo>
                    <a:pt x="102" y="228"/>
                  </a:lnTo>
                  <a:lnTo>
                    <a:pt x="100" y="236"/>
                  </a:lnTo>
                  <a:lnTo>
                    <a:pt x="96" y="243"/>
                  </a:lnTo>
                  <a:lnTo>
                    <a:pt x="91" y="250"/>
                  </a:lnTo>
                  <a:lnTo>
                    <a:pt x="86" y="257"/>
                  </a:lnTo>
                  <a:lnTo>
                    <a:pt x="79" y="262"/>
                  </a:lnTo>
                  <a:lnTo>
                    <a:pt x="72" y="266"/>
                  </a:lnTo>
                  <a:lnTo>
                    <a:pt x="67" y="268"/>
                  </a:lnTo>
                  <a:lnTo>
                    <a:pt x="63" y="268"/>
                  </a:lnTo>
                  <a:lnTo>
                    <a:pt x="58" y="269"/>
                  </a:lnTo>
                  <a:lnTo>
                    <a:pt x="55" y="268"/>
                  </a:lnTo>
                  <a:lnTo>
                    <a:pt x="50" y="267"/>
                  </a:lnTo>
                  <a:lnTo>
                    <a:pt x="47" y="265"/>
                  </a:lnTo>
                  <a:lnTo>
                    <a:pt x="44" y="261"/>
                  </a:lnTo>
                  <a:lnTo>
                    <a:pt x="42" y="258"/>
                  </a:lnTo>
                  <a:lnTo>
                    <a:pt x="40" y="251"/>
                  </a:lnTo>
                  <a:lnTo>
                    <a:pt x="40" y="243"/>
                  </a:lnTo>
                  <a:lnTo>
                    <a:pt x="42" y="235"/>
                  </a:lnTo>
                  <a:lnTo>
                    <a:pt x="45" y="227"/>
                  </a:lnTo>
                  <a:lnTo>
                    <a:pt x="50" y="219"/>
                  </a:lnTo>
                  <a:lnTo>
                    <a:pt x="55" y="213"/>
                  </a:lnTo>
                  <a:lnTo>
                    <a:pt x="62" y="207"/>
                  </a:lnTo>
                  <a:lnTo>
                    <a:pt x="67" y="204"/>
                  </a:lnTo>
                  <a:lnTo>
                    <a:pt x="73" y="201"/>
                  </a:lnTo>
                  <a:lnTo>
                    <a:pt x="79" y="200"/>
                  </a:lnTo>
                  <a:lnTo>
                    <a:pt x="83" y="200"/>
                  </a:lnTo>
                  <a:lnTo>
                    <a:pt x="88" y="200"/>
                  </a:lnTo>
                  <a:lnTo>
                    <a:pt x="0" y="2"/>
                  </a:lnTo>
                  <a:lnTo>
                    <a:pt x="5" y="0"/>
                  </a:lnTo>
                  <a:lnTo>
                    <a:pt x="22" y="40"/>
                  </a:lnTo>
                  <a:lnTo>
                    <a:pt x="40" y="77"/>
                  </a:lnTo>
                  <a:lnTo>
                    <a:pt x="56" y="115"/>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1" name="Group 12"/>
          <p:cNvGrpSpPr/>
          <p:nvPr/>
        </p:nvGrpSpPr>
        <p:grpSpPr bwMode="auto">
          <a:xfrm>
            <a:off x="11485880" y="4801235"/>
            <a:ext cx="260350" cy="347663"/>
            <a:chOff x="2832" y="663"/>
            <a:chExt cx="310" cy="415"/>
          </a:xfrm>
        </p:grpSpPr>
        <p:sp>
          <p:nvSpPr>
            <p:cNvPr id="162"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12"/>
          <p:cNvGrpSpPr/>
          <p:nvPr/>
        </p:nvGrpSpPr>
        <p:grpSpPr bwMode="auto">
          <a:xfrm>
            <a:off x="10975937" y="4628525"/>
            <a:ext cx="260350" cy="347663"/>
            <a:chOff x="2832" y="663"/>
            <a:chExt cx="310" cy="415"/>
          </a:xfrm>
        </p:grpSpPr>
        <p:sp>
          <p:nvSpPr>
            <p:cNvPr id="10"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9" name="Freeform 6">
            <a:extLst>
              <a:ext uri="{FF2B5EF4-FFF2-40B4-BE49-F238E27FC236}">
                <a16:creationId xmlns:a16="http://schemas.microsoft.com/office/drawing/2014/main" id="{DBBA1FF8-5746-E851-3121-5FA36D4CADD6}"/>
              </a:ext>
            </a:extLst>
          </p:cNvPr>
          <p:cNvSpPr/>
          <p:nvPr/>
        </p:nvSpPr>
        <p:spPr>
          <a:xfrm>
            <a:off x="-145911" y="5870221"/>
            <a:ext cx="7315200"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0" name="Freeform 6">
            <a:extLst>
              <a:ext uri="{FF2B5EF4-FFF2-40B4-BE49-F238E27FC236}">
                <a16:creationId xmlns:a16="http://schemas.microsoft.com/office/drawing/2014/main" id="{23AB01CF-C42E-D137-C574-E85CD7E99E3E}"/>
              </a:ext>
            </a:extLst>
          </p:cNvPr>
          <p:cNvSpPr/>
          <p:nvPr/>
        </p:nvSpPr>
        <p:spPr>
          <a:xfrm>
            <a:off x="6926578" y="5870220"/>
            <a:ext cx="5423466"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71" name="Picture 9">
            <a:extLst>
              <a:ext uri="{FF2B5EF4-FFF2-40B4-BE49-F238E27FC236}">
                <a16:creationId xmlns:a16="http://schemas.microsoft.com/office/drawing/2014/main" id="{46400B21-E66D-DF0F-B1CF-7E375793E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77159" y="4920724"/>
            <a:ext cx="1553561" cy="1630891"/>
          </a:xfrm>
          <a:prstGeom prst="rect">
            <a:avLst/>
          </a:prstGeom>
        </p:spPr>
      </p:pic>
      <p:pic>
        <p:nvPicPr>
          <p:cNvPr id="175" name="Hình ảnh 174" descr="Ảnh có chứa Đồ họa, thiết kế đồ họa, phim hoạt hình, tiêu đề&#10;&#10;Mô tả được tạo tự động">
            <a:extLst>
              <a:ext uri="{FF2B5EF4-FFF2-40B4-BE49-F238E27FC236}">
                <a16:creationId xmlns:a16="http://schemas.microsoft.com/office/drawing/2014/main" id="{407F4011-E3AC-8EAB-97F4-B2ACFFF768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911" y="-88452"/>
            <a:ext cx="3459480" cy="1026795"/>
          </a:xfrm>
          <a:prstGeom prst="rect">
            <a:avLst/>
          </a:prstGeom>
        </p:spPr>
      </p:pic>
      <p:sp>
        <p:nvSpPr>
          <p:cNvPr id="2" name="TextBox 5">
            <a:extLst>
              <a:ext uri="{FF2B5EF4-FFF2-40B4-BE49-F238E27FC236}">
                <a16:creationId xmlns:a16="http://schemas.microsoft.com/office/drawing/2014/main" id="{C1CE6E9C-F710-61C1-DC36-EAF7106374EC}"/>
              </a:ext>
            </a:extLst>
          </p:cNvPr>
          <p:cNvSpPr txBox="1"/>
          <p:nvPr/>
        </p:nvSpPr>
        <p:spPr>
          <a:xfrm>
            <a:off x="1490978" y="813712"/>
            <a:ext cx="53366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Phỏng</a:t>
            </a:r>
            <a:r>
              <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theo</a:t>
            </a:r>
            <a:r>
              <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Séc-gây </a:t>
            </a:r>
            <a:r>
              <a:rPr kumimoji="0" lang="vi-VN" sz="2000" b="1" i="1"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Pơ</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-rô-cô-phi-ép</a:t>
            </a:r>
            <a:r>
              <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p>
        </p:txBody>
      </p:sp>
      <p:sp>
        <p:nvSpPr>
          <p:cNvPr id="5" name="TextBox 5">
            <a:extLst>
              <a:ext uri="{FF2B5EF4-FFF2-40B4-BE49-F238E27FC236}">
                <a16:creationId xmlns:a16="http://schemas.microsoft.com/office/drawing/2014/main" id="{4BCC2D88-13B7-644A-2AB6-3FE29BB2B1A7}"/>
              </a:ext>
            </a:extLst>
          </p:cNvPr>
          <p:cNvSpPr txBox="1"/>
          <p:nvPr/>
        </p:nvSpPr>
        <p:spPr>
          <a:xfrm>
            <a:off x="6773804" y="834015"/>
            <a:ext cx="4265541" cy="4401205"/>
          </a:xfrm>
          <a:prstGeom prst="rect">
            <a:avLst/>
          </a:prstGeom>
          <a:noFill/>
        </p:spPr>
        <p:txBody>
          <a:bodyPr wrap="square" rtlCol="0">
            <a:spAutoFit/>
          </a:bodyPr>
          <a:lstStyle/>
          <a:p>
            <a:pPr lvl="0"/>
            <a:r>
              <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Pi-</a:t>
            </a:r>
            <a:r>
              <a:rPr kumimoji="0" lang="en-US" sz="2000" b="1" i="1"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tơ</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đứng sau cánh cổng</a:t>
            </a:r>
            <a:r>
              <a:rPr lang="vi-VN" sz="2000" b="1" i="1" dirty="0">
                <a:solidFill>
                  <a:srgbClr val="4472C4"/>
                </a:solidFill>
                <a:latin typeface="Times New Roman" panose="02020603050405020304" pitchFamily="18" charset="0"/>
                <a:cs typeface="Times New Roman" panose="02020603050405020304" pitchFamily="18" charset="0"/>
              </a:rPr>
              <a:t>, </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quan sát toàn bộ diễn biến cậu chạy vào nhà lấy sợi dây thừng, tìm cách trèo lên cây có mèo và chim trên đó cậu ra hiệu cho chim nhỏ bay quanh chó sói để đánh lạc hướng. Trong lúc sói mải vờn bắt chim nhỏ </a:t>
            </a:r>
            <a:r>
              <a:rPr lang="en-US" sz="2000" b="1" i="1" dirty="0">
                <a:solidFill>
                  <a:srgbClr val="4472C4"/>
                </a:solidFill>
                <a:latin typeface="Times New Roman" panose="02020603050405020304" pitchFamily="18" charset="0"/>
                <a:cs typeface="Times New Roman" panose="02020603050405020304" pitchFamily="18" charset="0"/>
              </a:rPr>
              <a:t>Pi-</a:t>
            </a:r>
            <a:r>
              <a:rPr lang="en-US" sz="2000" b="1" i="1" dirty="0" err="1">
                <a:solidFill>
                  <a:srgbClr val="4472C4"/>
                </a:solidFill>
                <a:latin typeface="Times New Roman" panose="02020603050405020304" pitchFamily="18" charset="0"/>
                <a:cs typeface="Times New Roman" panose="02020603050405020304" pitchFamily="18" charset="0"/>
              </a:rPr>
              <a:t>tơ</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nhanh chóng thả thòng lọng xuống rồi luồn vào đuôi sói. Sói càng giãy giụa thì thòng lọng càng thắt chặt.</a:t>
            </a:r>
          </a:p>
          <a:p>
            <a:pPr lvl="0"/>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Đúng lúc đó, bác gác rừng vừa kịp đến. </a:t>
            </a:r>
            <a:r>
              <a:rPr lang="en-US" sz="2000" b="1" i="1" dirty="0">
                <a:solidFill>
                  <a:srgbClr val="4472C4"/>
                </a:solidFill>
                <a:latin typeface="Times New Roman" panose="02020603050405020304" pitchFamily="18" charset="0"/>
                <a:cs typeface="Times New Roman" panose="02020603050405020304" pitchFamily="18" charset="0"/>
              </a:rPr>
              <a:t>Pi-</a:t>
            </a:r>
            <a:r>
              <a:rPr lang="en-US" sz="2000" b="1" i="1" dirty="0" err="1">
                <a:solidFill>
                  <a:srgbClr val="4472C4"/>
                </a:solidFill>
                <a:latin typeface="Times New Roman" panose="02020603050405020304" pitchFamily="18" charset="0"/>
                <a:cs typeface="Times New Roman" panose="02020603050405020304" pitchFamily="18" charset="0"/>
              </a:rPr>
              <a:t>tơ</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nói “cháu vài chim nhỏ đã bắt được cho sói, hãy giúp chúng cháu mang sói về vườn thú”</a:t>
            </a:r>
            <a:endPar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endParaRPr>
          </a:p>
        </p:txBody>
      </p:sp>
      <p:pic>
        <p:nvPicPr>
          <p:cNvPr id="7" name="Hình ảnh 6">
            <a:extLst>
              <a:ext uri="{FF2B5EF4-FFF2-40B4-BE49-F238E27FC236}">
                <a16:creationId xmlns:a16="http://schemas.microsoft.com/office/drawing/2014/main" id="{E21876BB-35E4-FAD5-9A06-64411B1540FC}"/>
              </a:ext>
            </a:extLst>
          </p:cNvPr>
          <p:cNvPicPr>
            <a:picLocks noChangeAspect="1"/>
          </p:cNvPicPr>
          <p:nvPr/>
        </p:nvPicPr>
        <p:blipFill>
          <a:blip r:embed="rId6"/>
          <a:stretch>
            <a:fillRect/>
          </a:stretch>
        </p:blipFill>
        <p:spPr>
          <a:xfrm>
            <a:off x="161280" y="1442759"/>
            <a:ext cx="6085892" cy="4549731"/>
          </a:xfrm>
          <a:prstGeom prst="rect">
            <a:avLst/>
          </a:prstGeom>
        </p:spPr>
      </p:pic>
    </p:spTree>
    <p:extLst>
      <p:ext uri="{BB962C8B-B14F-4D97-AF65-F5344CB8AC3E}">
        <p14:creationId xmlns:p14="http://schemas.microsoft.com/office/powerpoint/2010/main" val="102391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63" presetClass="path" presetSubtype="0" repeatCount="indefinite" accel="50000" decel="50000" fill="hold" grpId="1" nodeType="withEffect">
                                  <p:stCondLst>
                                    <p:cond delay="0"/>
                                  </p:stCondLst>
                                  <p:childTnLst>
                                    <p:animMotion origin="layout" path="M 4.72222E-6 -7.51445E-7 L -0.02205 0.05341 " pathEditMode="relative" rAng="0" ptsTypes="AA">
                                      <p:cBhvr>
                                        <p:cTn id="10" dur="2000" fill="hold"/>
                                        <p:tgtEl>
                                          <p:spTgt spid="166"/>
                                        </p:tgtEl>
                                        <p:attrNameLst>
                                          <p:attrName>ppt_x</p:attrName>
                                          <p:attrName>ppt_y</p:attrName>
                                        </p:attrNameLst>
                                      </p:cBhvr>
                                      <p:rCtr x="-1111" y="2659"/>
                                    </p:animMotion>
                                  </p:childTnLst>
                                </p:cTn>
                              </p:par>
                              <p:par>
                                <p:cTn id="11" presetID="32" presetClass="emph" presetSubtype="0" repeatCount="indefinite" fill="hold" grpId="2" nodeType="withEffect">
                                  <p:stCondLst>
                                    <p:cond delay="0"/>
                                  </p:stCondLst>
                                  <p:childTnLst>
                                    <p:animClr clrSpc="rgb" dir="cw">
                                      <p:cBhvr override="childStyle">
                                        <p:cTn id="12" dur="50" fill="hold"/>
                                        <p:tgtEl>
                                          <p:spTgt spid="166"/>
                                        </p:tgtEl>
                                        <p:attrNameLst>
                                          <p:attrName>style.color</p:attrName>
                                        </p:attrNameLst>
                                      </p:cBhvr>
                                      <p:to>
                                        <a:srgbClr val="FF0000"/>
                                      </p:to>
                                    </p:animClr>
                                    <p:animClr clrSpc="rgb" dir="cw">
                                      <p:cBhvr>
                                        <p:cTn id="13" dur="50" fill="hold"/>
                                        <p:tgtEl>
                                          <p:spTgt spid="166"/>
                                        </p:tgtEl>
                                        <p:attrNameLst>
                                          <p:attrName>fillcolor</p:attrName>
                                        </p:attrNameLst>
                                      </p:cBhvr>
                                      <p:to>
                                        <a:srgbClr val="FF0000"/>
                                      </p:to>
                                    </p:animClr>
                                    <p:set>
                                      <p:cBhvr>
                                        <p:cTn id="14" dur="50" fill="hold"/>
                                        <p:tgtEl>
                                          <p:spTgt spid="166"/>
                                        </p:tgtEl>
                                        <p:attrNameLst>
                                          <p:attrName>fill.type</p:attrName>
                                        </p:attrNameLst>
                                      </p:cBhvr>
                                      <p:to>
                                        <p:strVal val="solid"/>
                                      </p:to>
                                    </p:set>
                                    <p:set>
                                      <p:cBhvr>
                                        <p:cTn id="15" dur="50" fill="hold"/>
                                        <p:tgtEl>
                                          <p:spTgt spid="166"/>
                                        </p:tgtEl>
                                        <p:attrNameLst>
                                          <p:attrName>fill.on</p:attrName>
                                        </p:attrNameLst>
                                      </p:cBhvr>
                                      <p:to>
                                        <p:strVal val="true"/>
                                      </p:to>
                                    </p:set>
                                    <p:animRot by="120000">
                                      <p:cBhvr>
                                        <p:cTn id="16" dur="50" fill="hold">
                                          <p:stCondLst>
                                            <p:cond delay="0"/>
                                          </p:stCondLst>
                                        </p:cTn>
                                        <p:tgtEl>
                                          <p:spTgt spid="166"/>
                                        </p:tgtEl>
                                        <p:attrNameLst>
                                          <p:attrName>r</p:attrName>
                                        </p:attrNameLst>
                                      </p:cBhvr>
                                    </p:animRot>
                                    <p:animRot by="-240000">
                                      <p:cBhvr>
                                        <p:cTn id="17" dur="100" fill="hold">
                                          <p:stCondLst>
                                            <p:cond delay="100"/>
                                          </p:stCondLst>
                                        </p:cTn>
                                        <p:tgtEl>
                                          <p:spTgt spid="166"/>
                                        </p:tgtEl>
                                        <p:attrNameLst>
                                          <p:attrName>r</p:attrName>
                                        </p:attrNameLst>
                                      </p:cBhvr>
                                    </p:animRot>
                                    <p:animRot by="240000">
                                      <p:cBhvr>
                                        <p:cTn id="18" dur="100" fill="hold">
                                          <p:stCondLst>
                                            <p:cond delay="200"/>
                                          </p:stCondLst>
                                        </p:cTn>
                                        <p:tgtEl>
                                          <p:spTgt spid="166"/>
                                        </p:tgtEl>
                                        <p:attrNameLst>
                                          <p:attrName>r</p:attrName>
                                        </p:attrNameLst>
                                      </p:cBhvr>
                                    </p:animRot>
                                    <p:animRot by="-240000">
                                      <p:cBhvr>
                                        <p:cTn id="19" dur="100" fill="hold">
                                          <p:stCondLst>
                                            <p:cond delay="300"/>
                                          </p:stCondLst>
                                        </p:cTn>
                                        <p:tgtEl>
                                          <p:spTgt spid="166"/>
                                        </p:tgtEl>
                                        <p:attrNameLst>
                                          <p:attrName>r</p:attrName>
                                        </p:attrNameLst>
                                      </p:cBhvr>
                                    </p:animRot>
                                    <p:animRot by="120000">
                                      <p:cBhvr>
                                        <p:cTn id="20" dur="100" fill="hold">
                                          <p:stCondLst>
                                            <p:cond delay="400"/>
                                          </p:stCondLst>
                                        </p:cTn>
                                        <p:tgtEl>
                                          <p:spTgt spid="166"/>
                                        </p:tgtEl>
                                        <p:attrNameLst>
                                          <p:attrName>r</p:attrName>
                                        </p:attrNameLst>
                                      </p:cBhvr>
                                    </p:animRot>
                                  </p:childTnLst>
                                </p:cTn>
                              </p:par>
                              <p:par>
                                <p:cTn id="21" presetID="23" presetClass="entr" presetSubtype="16"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p:cTn id="23" dur="500" fill="hold"/>
                                        <p:tgtEl>
                                          <p:spTgt spid="167"/>
                                        </p:tgtEl>
                                        <p:attrNameLst>
                                          <p:attrName>ppt_w</p:attrName>
                                        </p:attrNameLst>
                                      </p:cBhvr>
                                      <p:tavLst>
                                        <p:tav tm="0">
                                          <p:val>
                                            <p:fltVal val="0"/>
                                          </p:val>
                                        </p:tav>
                                        <p:tav tm="100000">
                                          <p:val>
                                            <p:strVal val="#ppt_w"/>
                                          </p:val>
                                        </p:tav>
                                      </p:tavLst>
                                    </p:anim>
                                    <p:anim calcmode="lin" valueType="num">
                                      <p:cBhvr>
                                        <p:cTn id="24" dur="500" fill="hold"/>
                                        <p:tgtEl>
                                          <p:spTgt spid="167"/>
                                        </p:tgtEl>
                                        <p:attrNameLst>
                                          <p:attrName>ppt_h</p:attrName>
                                        </p:attrNameLst>
                                      </p:cBhvr>
                                      <p:tavLst>
                                        <p:tav tm="0">
                                          <p:val>
                                            <p:fltVal val="0"/>
                                          </p:val>
                                        </p:tav>
                                        <p:tav tm="100000">
                                          <p:val>
                                            <p:strVal val="#ppt_h"/>
                                          </p:val>
                                        </p:tav>
                                      </p:tavLst>
                                    </p:anim>
                                  </p:childTnLst>
                                </p:cTn>
                              </p:par>
                              <p:par>
                                <p:cTn id="25" presetID="63" presetClass="path" presetSubtype="0" repeatCount="indefinite" accel="50000" decel="50000" fill="hold" grpId="1" nodeType="withEffect">
                                  <p:stCondLst>
                                    <p:cond delay="0"/>
                                  </p:stCondLst>
                                  <p:childTnLst>
                                    <p:animMotion origin="layout" path="M 3.88889E-6 2.59259E-6 L -0.04341 -0.09144 " pathEditMode="relative" rAng="0" ptsTypes="AA">
                                      <p:cBhvr>
                                        <p:cTn id="26" dur="2000" fill="hold"/>
                                        <p:tgtEl>
                                          <p:spTgt spid="167"/>
                                        </p:tgtEl>
                                        <p:attrNameLst>
                                          <p:attrName>ppt_x</p:attrName>
                                          <p:attrName>ppt_y</p:attrName>
                                        </p:attrNameLst>
                                      </p:cBhvr>
                                      <p:rCtr x="-2170" y="-4583"/>
                                    </p:animMotion>
                                  </p:childTnLst>
                                </p:cTn>
                              </p:par>
                              <p:par>
                                <p:cTn id="27" presetID="32" presetClass="emph" presetSubtype="0" repeatCount="indefinite" fill="hold" grpId="2" nodeType="withEffect">
                                  <p:stCondLst>
                                    <p:cond delay="0"/>
                                  </p:stCondLst>
                                  <p:childTnLst>
                                    <p:animClr clrSpc="rgb" dir="cw">
                                      <p:cBhvr override="childStyle">
                                        <p:cTn id="28" dur="50" fill="hold"/>
                                        <p:tgtEl>
                                          <p:spTgt spid="167"/>
                                        </p:tgtEl>
                                        <p:attrNameLst>
                                          <p:attrName>style.color</p:attrName>
                                        </p:attrNameLst>
                                      </p:cBhvr>
                                      <p:to>
                                        <a:srgbClr val="FF0066"/>
                                      </p:to>
                                    </p:animClr>
                                    <p:animClr clrSpc="rgb" dir="cw">
                                      <p:cBhvr>
                                        <p:cTn id="29" dur="50" fill="hold"/>
                                        <p:tgtEl>
                                          <p:spTgt spid="167"/>
                                        </p:tgtEl>
                                        <p:attrNameLst>
                                          <p:attrName>fillcolor</p:attrName>
                                        </p:attrNameLst>
                                      </p:cBhvr>
                                      <p:to>
                                        <a:srgbClr val="FF0066"/>
                                      </p:to>
                                    </p:animClr>
                                    <p:set>
                                      <p:cBhvr>
                                        <p:cTn id="30" dur="50" fill="hold"/>
                                        <p:tgtEl>
                                          <p:spTgt spid="167"/>
                                        </p:tgtEl>
                                        <p:attrNameLst>
                                          <p:attrName>fill.type</p:attrName>
                                        </p:attrNameLst>
                                      </p:cBhvr>
                                      <p:to>
                                        <p:strVal val="solid"/>
                                      </p:to>
                                    </p:set>
                                    <p:set>
                                      <p:cBhvr>
                                        <p:cTn id="31" dur="50" fill="hold"/>
                                        <p:tgtEl>
                                          <p:spTgt spid="167"/>
                                        </p:tgtEl>
                                        <p:attrNameLst>
                                          <p:attrName>fill.on</p:attrName>
                                        </p:attrNameLst>
                                      </p:cBhvr>
                                      <p:to>
                                        <p:strVal val="true"/>
                                      </p:to>
                                    </p:set>
                                    <p:animRot by="120000">
                                      <p:cBhvr>
                                        <p:cTn id="32" dur="50" fill="hold">
                                          <p:stCondLst>
                                            <p:cond delay="0"/>
                                          </p:stCondLst>
                                        </p:cTn>
                                        <p:tgtEl>
                                          <p:spTgt spid="167"/>
                                        </p:tgtEl>
                                        <p:attrNameLst>
                                          <p:attrName>r</p:attrName>
                                        </p:attrNameLst>
                                      </p:cBhvr>
                                    </p:animRot>
                                    <p:animRot by="-240000">
                                      <p:cBhvr>
                                        <p:cTn id="33" dur="100" fill="hold">
                                          <p:stCondLst>
                                            <p:cond delay="100"/>
                                          </p:stCondLst>
                                        </p:cTn>
                                        <p:tgtEl>
                                          <p:spTgt spid="167"/>
                                        </p:tgtEl>
                                        <p:attrNameLst>
                                          <p:attrName>r</p:attrName>
                                        </p:attrNameLst>
                                      </p:cBhvr>
                                    </p:animRot>
                                    <p:animRot by="240000">
                                      <p:cBhvr>
                                        <p:cTn id="34" dur="100" fill="hold">
                                          <p:stCondLst>
                                            <p:cond delay="200"/>
                                          </p:stCondLst>
                                        </p:cTn>
                                        <p:tgtEl>
                                          <p:spTgt spid="167"/>
                                        </p:tgtEl>
                                        <p:attrNameLst>
                                          <p:attrName>r</p:attrName>
                                        </p:attrNameLst>
                                      </p:cBhvr>
                                    </p:animRot>
                                    <p:animRot by="-240000">
                                      <p:cBhvr>
                                        <p:cTn id="35" dur="100" fill="hold">
                                          <p:stCondLst>
                                            <p:cond delay="300"/>
                                          </p:stCondLst>
                                        </p:cTn>
                                        <p:tgtEl>
                                          <p:spTgt spid="167"/>
                                        </p:tgtEl>
                                        <p:attrNameLst>
                                          <p:attrName>r</p:attrName>
                                        </p:attrNameLst>
                                      </p:cBhvr>
                                    </p:animRot>
                                    <p:animRot by="120000">
                                      <p:cBhvr>
                                        <p:cTn id="36" dur="100" fill="hold">
                                          <p:stCondLst>
                                            <p:cond delay="400"/>
                                          </p:stCondLst>
                                        </p:cTn>
                                        <p:tgtEl>
                                          <p:spTgt spid="167"/>
                                        </p:tgtEl>
                                        <p:attrNameLst>
                                          <p:attrName>r</p:attrName>
                                        </p:attrNameLst>
                                      </p:cBhvr>
                                    </p:animRot>
                                  </p:childTnLst>
                                </p:cTn>
                              </p:par>
                              <p:par>
                                <p:cTn id="37" presetID="23" presetClass="entr" presetSubtype="16"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 calcmode="lin" valueType="num">
                                      <p:cBhvr>
                                        <p:cTn id="39" dur="500" fill="hold"/>
                                        <p:tgtEl>
                                          <p:spTgt spid="156"/>
                                        </p:tgtEl>
                                        <p:attrNameLst>
                                          <p:attrName>ppt_w</p:attrName>
                                        </p:attrNameLst>
                                      </p:cBhvr>
                                      <p:tavLst>
                                        <p:tav tm="0">
                                          <p:val>
                                            <p:fltVal val="0"/>
                                          </p:val>
                                        </p:tav>
                                        <p:tav tm="100000">
                                          <p:val>
                                            <p:strVal val="#ppt_w"/>
                                          </p:val>
                                        </p:tav>
                                      </p:tavLst>
                                    </p:anim>
                                    <p:anim calcmode="lin" valueType="num">
                                      <p:cBhvr>
                                        <p:cTn id="40" dur="500" fill="hold"/>
                                        <p:tgtEl>
                                          <p:spTgt spid="156"/>
                                        </p:tgtEl>
                                        <p:attrNameLst>
                                          <p:attrName>ppt_h</p:attrName>
                                        </p:attrNameLst>
                                      </p:cBhvr>
                                      <p:tavLst>
                                        <p:tav tm="0">
                                          <p:val>
                                            <p:fltVal val="0"/>
                                          </p:val>
                                        </p:tav>
                                        <p:tav tm="100000">
                                          <p:val>
                                            <p:strVal val="#ppt_h"/>
                                          </p:val>
                                        </p:tav>
                                      </p:tavLst>
                                    </p:anim>
                                  </p:childTnLst>
                                </p:cTn>
                              </p:par>
                              <p:par>
                                <p:cTn id="41" presetID="63" presetClass="path" presetSubtype="0" repeatCount="indefinite" accel="50000" decel="50000" fill="hold" nodeType="withEffect">
                                  <p:stCondLst>
                                    <p:cond delay="0"/>
                                  </p:stCondLst>
                                  <p:childTnLst>
                                    <p:animMotion origin="layout" path="M -3.61111E-6 3.46821E-6 L 0.03108 -0.06012 " pathEditMode="relative" rAng="0" ptsTypes="AA">
                                      <p:cBhvr>
                                        <p:cTn id="42" dur="3000" fill="hold"/>
                                        <p:tgtEl>
                                          <p:spTgt spid="156"/>
                                        </p:tgtEl>
                                        <p:attrNameLst>
                                          <p:attrName>ppt_x</p:attrName>
                                          <p:attrName>ppt_y</p:attrName>
                                        </p:attrNameLst>
                                      </p:cBhvr>
                                      <p:rCtr x="1545" y="-3006"/>
                                    </p:animMotion>
                                  </p:childTnLst>
                                </p:cTn>
                              </p:par>
                              <p:par>
                                <p:cTn id="43" presetID="32" presetClass="emph" presetSubtype="0" repeatCount="indefinite" fill="hold" nodeType="withEffect">
                                  <p:stCondLst>
                                    <p:cond delay="0"/>
                                  </p:stCondLst>
                                  <p:childTnLst>
                                    <p:animClr clrSpc="rgb" dir="cw">
                                      <p:cBhvr override="childStyle">
                                        <p:cTn id="44" dur="50" fill="hold"/>
                                        <p:tgtEl>
                                          <p:spTgt spid="156"/>
                                        </p:tgtEl>
                                        <p:attrNameLst>
                                          <p:attrName>style.color</p:attrName>
                                        </p:attrNameLst>
                                      </p:cBhvr>
                                      <p:to>
                                        <a:srgbClr val="800000"/>
                                      </p:to>
                                    </p:animClr>
                                    <p:animClr clrSpc="rgb" dir="cw">
                                      <p:cBhvr>
                                        <p:cTn id="45" dur="50" fill="hold"/>
                                        <p:tgtEl>
                                          <p:spTgt spid="156"/>
                                        </p:tgtEl>
                                        <p:attrNameLst>
                                          <p:attrName>fillcolor</p:attrName>
                                        </p:attrNameLst>
                                      </p:cBhvr>
                                      <p:to>
                                        <a:srgbClr val="800000"/>
                                      </p:to>
                                    </p:animClr>
                                    <p:set>
                                      <p:cBhvr>
                                        <p:cTn id="46" dur="50" fill="hold"/>
                                        <p:tgtEl>
                                          <p:spTgt spid="156"/>
                                        </p:tgtEl>
                                        <p:attrNameLst>
                                          <p:attrName>fill.type</p:attrName>
                                        </p:attrNameLst>
                                      </p:cBhvr>
                                      <p:to>
                                        <p:strVal val="solid"/>
                                      </p:to>
                                    </p:set>
                                    <p:set>
                                      <p:cBhvr>
                                        <p:cTn id="47" dur="50" fill="hold"/>
                                        <p:tgtEl>
                                          <p:spTgt spid="156"/>
                                        </p:tgtEl>
                                        <p:attrNameLst>
                                          <p:attrName>fill.on</p:attrName>
                                        </p:attrNameLst>
                                      </p:cBhvr>
                                      <p:to>
                                        <p:strVal val="true"/>
                                      </p:to>
                                    </p:set>
                                    <p:animRot by="120000">
                                      <p:cBhvr>
                                        <p:cTn id="48" dur="50" fill="hold">
                                          <p:stCondLst>
                                            <p:cond delay="0"/>
                                          </p:stCondLst>
                                        </p:cTn>
                                        <p:tgtEl>
                                          <p:spTgt spid="156"/>
                                        </p:tgtEl>
                                        <p:attrNameLst>
                                          <p:attrName>r</p:attrName>
                                        </p:attrNameLst>
                                      </p:cBhvr>
                                    </p:animRot>
                                    <p:animRot by="-240000">
                                      <p:cBhvr>
                                        <p:cTn id="49" dur="100" fill="hold">
                                          <p:stCondLst>
                                            <p:cond delay="100"/>
                                          </p:stCondLst>
                                        </p:cTn>
                                        <p:tgtEl>
                                          <p:spTgt spid="156"/>
                                        </p:tgtEl>
                                        <p:attrNameLst>
                                          <p:attrName>r</p:attrName>
                                        </p:attrNameLst>
                                      </p:cBhvr>
                                    </p:animRot>
                                    <p:animRot by="240000">
                                      <p:cBhvr>
                                        <p:cTn id="50" dur="100" fill="hold">
                                          <p:stCondLst>
                                            <p:cond delay="200"/>
                                          </p:stCondLst>
                                        </p:cTn>
                                        <p:tgtEl>
                                          <p:spTgt spid="156"/>
                                        </p:tgtEl>
                                        <p:attrNameLst>
                                          <p:attrName>r</p:attrName>
                                        </p:attrNameLst>
                                      </p:cBhvr>
                                    </p:animRot>
                                    <p:animRot by="-240000">
                                      <p:cBhvr>
                                        <p:cTn id="51" dur="100" fill="hold">
                                          <p:stCondLst>
                                            <p:cond delay="300"/>
                                          </p:stCondLst>
                                        </p:cTn>
                                        <p:tgtEl>
                                          <p:spTgt spid="156"/>
                                        </p:tgtEl>
                                        <p:attrNameLst>
                                          <p:attrName>r</p:attrName>
                                        </p:attrNameLst>
                                      </p:cBhvr>
                                    </p:animRot>
                                    <p:animRot by="120000">
                                      <p:cBhvr>
                                        <p:cTn id="52" dur="100" fill="hold">
                                          <p:stCondLst>
                                            <p:cond delay="400"/>
                                          </p:stCondLst>
                                        </p:cTn>
                                        <p:tgtEl>
                                          <p:spTgt spid="156"/>
                                        </p:tgtEl>
                                        <p:attrNameLst>
                                          <p:attrName>r</p:attrName>
                                        </p:attrNameLst>
                                      </p:cBhvr>
                                    </p:animRot>
                                  </p:childTnLst>
                                </p:cTn>
                              </p:par>
                              <p:par>
                                <p:cTn id="53" presetID="23" presetClass="entr" presetSubtype="16"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3" presetClass="path" presetSubtype="0" repeatCount="indefinite" accel="50000" decel="50000" fill="hold" nodeType="withEffect">
                                  <p:stCondLst>
                                    <p:cond delay="0"/>
                                  </p:stCondLst>
                                  <p:childTnLst>
                                    <p:animMotion origin="layout" path="M 5.55556E-7 -1.21387E-6 L -0.0559 0.00809 " pathEditMode="relative" rAng="0" ptsTypes="AA">
                                      <p:cBhvr>
                                        <p:cTn id="58" dur="5000" fill="hold"/>
                                        <p:tgtEl>
                                          <p:spTgt spid="161"/>
                                        </p:tgtEl>
                                        <p:attrNameLst>
                                          <p:attrName>ppt_x</p:attrName>
                                          <p:attrName>ppt_y</p:attrName>
                                        </p:attrNameLst>
                                      </p:cBhvr>
                                      <p:rCtr x="-2795" y="393"/>
                                    </p:animMotion>
                                  </p:childTnLst>
                                </p:cTn>
                              </p:par>
                              <p:par>
                                <p:cTn id="59" presetID="32" presetClass="emph" presetSubtype="0" repeatCount="indefinite" fill="hold" nodeType="withEffect">
                                  <p:stCondLst>
                                    <p:cond delay="0"/>
                                  </p:stCondLst>
                                  <p:childTnLst>
                                    <p:animClr clrSpc="rgb" dir="cw">
                                      <p:cBhvr override="childStyle">
                                        <p:cTn id="60" dur="50" fill="hold"/>
                                        <p:tgtEl>
                                          <p:spTgt spid="161"/>
                                        </p:tgtEl>
                                        <p:attrNameLst>
                                          <p:attrName>style.color</p:attrName>
                                        </p:attrNameLst>
                                      </p:cBhvr>
                                      <p:to>
                                        <a:srgbClr val="0000FF"/>
                                      </p:to>
                                    </p:animClr>
                                    <p:animClr clrSpc="rgb" dir="cw">
                                      <p:cBhvr>
                                        <p:cTn id="61" dur="50" fill="hold"/>
                                        <p:tgtEl>
                                          <p:spTgt spid="161"/>
                                        </p:tgtEl>
                                        <p:attrNameLst>
                                          <p:attrName>fillcolor</p:attrName>
                                        </p:attrNameLst>
                                      </p:cBhvr>
                                      <p:to>
                                        <a:srgbClr val="0000FF"/>
                                      </p:to>
                                    </p:animClr>
                                    <p:set>
                                      <p:cBhvr>
                                        <p:cTn id="62" dur="50" fill="hold"/>
                                        <p:tgtEl>
                                          <p:spTgt spid="161"/>
                                        </p:tgtEl>
                                        <p:attrNameLst>
                                          <p:attrName>fill.type</p:attrName>
                                        </p:attrNameLst>
                                      </p:cBhvr>
                                      <p:to>
                                        <p:strVal val="solid"/>
                                      </p:to>
                                    </p:set>
                                    <p:set>
                                      <p:cBhvr>
                                        <p:cTn id="63" dur="50" fill="hold"/>
                                        <p:tgtEl>
                                          <p:spTgt spid="161"/>
                                        </p:tgtEl>
                                        <p:attrNameLst>
                                          <p:attrName>fill.on</p:attrName>
                                        </p:attrNameLst>
                                      </p:cBhvr>
                                      <p:to>
                                        <p:strVal val="true"/>
                                      </p:to>
                                    </p:set>
                                    <p:animRot by="120000">
                                      <p:cBhvr>
                                        <p:cTn id="64" dur="50" fill="hold">
                                          <p:stCondLst>
                                            <p:cond delay="0"/>
                                          </p:stCondLst>
                                        </p:cTn>
                                        <p:tgtEl>
                                          <p:spTgt spid="161"/>
                                        </p:tgtEl>
                                        <p:attrNameLst>
                                          <p:attrName>r</p:attrName>
                                        </p:attrNameLst>
                                      </p:cBhvr>
                                    </p:animRot>
                                    <p:animRot by="-240000">
                                      <p:cBhvr>
                                        <p:cTn id="65" dur="100" fill="hold">
                                          <p:stCondLst>
                                            <p:cond delay="100"/>
                                          </p:stCondLst>
                                        </p:cTn>
                                        <p:tgtEl>
                                          <p:spTgt spid="161"/>
                                        </p:tgtEl>
                                        <p:attrNameLst>
                                          <p:attrName>r</p:attrName>
                                        </p:attrNameLst>
                                      </p:cBhvr>
                                    </p:animRot>
                                    <p:animRot by="240000">
                                      <p:cBhvr>
                                        <p:cTn id="66" dur="100" fill="hold">
                                          <p:stCondLst>
                                            <p:cond delay="200"/>
                                          </p:stCondLst>
                                        </p:cTn>
                                        <p:tgtEl>
                                          <p:spTgt spid="161"/>
                                        </p:tgtEl>
                                        <p:attrNameLst>
                                          <p:attrName>r</p:attrName>
                                        </p:attrNameLst>
                                      </p:cBhvr>
                                    </p:animRot>
                                    <p:animRot by="-240000">
                                      <p:cBhvr>
                                        <p:cTn id="67" dur="100" fill="hold">
                                          <p:stCondLst>
                                            <p:cond delay="300"/>
                                          </p:stCondLst>
                                        </p:cTn>
                                        <p:tgtEl>
                                          <p:spTgt spid="161"/>
                                        </p:tgtEl>
                                        <p:attrNameLst>
                                          <p:attrName>r</p:attrName>
                                        </p:attrNameLst>
                                      </p:cBhvr>
                                    </p:animRot>
                                    <p:animRot by="120000">
                                      <p:cBhvr>
                                        <p:cTn id="68" dur="100" fill="hold">
                                          <p:stCondLst>
                                            <p:cond delay="400"/>
                                          </p:stCondLst>
                                        </p:cTn>
                                        <p:tgtEl>
                                          <p:spTgt spid="161"/>
                                        </p:tgtEl>
                                        <p:attrNameLst>
                                          <p:attrName>r</p:attrName>
                                        </p:attrNameLst>
                                      </p:cBhvr>
                                    </p:animRot>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63" presetClass="path" presetSubtype="0" repeatCount="indefinite" accel="50000" decel="50000" fill="hold" nodeType="withEffect">
                                  <p:stCondLst>
                                    <p:cond delay="0"/>
                                  </p:stCondLst>
                                  <p:childTnLst>
                                    <p:animMotion origin="layout" path="M 5.55556E-7 -1.21387E-6 L -0.0559 0.00809 " pathEditMode="relative" rAng="0" ptsTypes="AA">
                                      <p:cBhvr>
                                        <p:cTn id="74" dur="5000" fill="hold"/>
                                        <p:tgtEl>
                                          <p:spTgt spid="8"/>
                                        </p:tgtEl>
                                        <p:attrNameLst>
                                          <p:attrName>ppt_x</p:attrName>
                                          <p:attrName>ppt_y</p:attrName>
                                        </p:attrNameLst>
                                      </p:cBhvr>
                                      <p:rCtr x="-2795" y="393"/>
                                    </p:animMotion>
                                  </p:childTnLst>
                                </p:cTn>
                              </p:par>
                              <p:par>
                                <p:cTn id="75" presetID="32" presetClass="emph" presetSubtype="0" repeatCount="indefinite" fill="hold" nodeType="withEffect">
                                  <p:stCondLst>
                                    <p:cond delay="0"/>
                                  </p:stCondLst>
                                  <p:childTnLst>
                                    <p:animClr clrSpc="rgb" dir="cw">
                                      <p:cBhvr override="childStyle">
                                        <p:cTn id="76" dur="50" fill="hold"/>
                                        <p:tgtEl>
                                          <p:spTgt spid="8"/>
                                        </p:tgtEl>
                                        <p:attrNameLst>
                                          <p:attrName>style.color</p:attrName>
                                        </p:attrNameLst>
                                      </p:cBhvr>
                                      <p:to>
                                        <a:srgbClr val="0000FF"/>
                                      </p:to>
                                    </p:animClr>
                                    <p:animClr clrSpc="rgb" dir="cw">
                                      <p:cBhvr>
                                        <p:cTn id="77" dur="50" fill="hold"/>
                                        <p:tgtEl>
                                          <p:spTgt spid="8"/>
                                        </p:tgtEl>
                                        <p:attrNameLst>
                                          <p:attrName>fillcolor</p:attrName>
                                        </p:attrNameLst>
                                      </p:cBhvr>
                                      <p:to>
                                        <a:srgbClr val="0000FF"/>
                                      </p:to>
                                    </p:animClr>
                                    <p:set>
                                      <p:cBhvr>
                                        <p:cTn id="78" dur="50" fill="hold"/>
                                        <p:tgtEl>
                                          <p:spTgt spid="8"/>
                                        </p:tgtEl>
                                        <p:attrNameLst>
                                          <p:attrName>fill.type</p:attrName>
                                        </p:attrNameLst>
                                      </p:cBhvr>
                                      <p:to>
                                        <p:strVal val="solid"/>
                                      </p:to>
                                    </p:set>
                                    <p:set>
                                      <p:cBhvr>
                                        <p:cTn id="79" dur="50" fill="hold"/>
                                        <p:tgtEl>
                                          <p:spTgt spid="8"/>
                                        </p:tgtEl>
                                        <p:attrNameLst>
                                          <p:attrName>fill.on</p:attrName>
                                        </p:attrNameLst>
                                      </p:cBhvr>
                                      <p:to>
                                        <p:strVal val="true"/>
                                      </p:to>
                                    </p:set>
                                    <p:animRot by="120000">
                                      <p:cBhvr>
                                        <p:cTn id="80" dur="50" fill="hold">
                                          <p:stCondLst>
                                            <p:cond delay="0"/>
                                          </p:stCondLst>
                                        </p:cTn>
                                        <p:tgtEl>
                                          <p:spTgt spid="8"/>
                                        </p:tgtEl>
                                        <p:attrNameLst>
                                          <p:attrName>r</p:attrName>
                                        </p:attrNameLst>
                                      </p:cBhvr>
                                    </p:animRot>
                                    <p:animRot by="-240000">
                                      <p:cBhvr>
                                        <p:cTn id="81" dur="100" fill="hold">
                                          <p:stCondLst>
                                            <p:cond delay="100"/>
                                          </p:stCondLst>
                                        </p:cTn>
                                        <p:tgtEl>
                                          <p:spTgt spid="8"/>
                                        </p:tgtEl>
                                        <p:attrNameLst>
                                          <p:attrName>r</p:attrName>
                                        </p:attrNameLst>
                                      </p:cBhvr>
                                    </p:animRot>
                                    <p:animRot by="240000">
                                      <p:cBhvr>
                                        <p:cTn id="82" dur="100" fill="hold">
                                          <p:stCondLst>
                                            <p:cond delay="200"/>
                                          </p:stCondLst>
                                        </p:cTn>
                                        <p:tgtEl>
                                          <p:spTgt spid="8"/>
                                        </p:tgtEl>
                                        <p:attrNameLst>
                                          <p:attrName>r</p:attrName>
                                        </p:attrNameLst>
                                      </p:cBhvr>
                                    </p:animRot>
                                    <p:animRot by="-240000">
                                      <p:cBhvr>
                                        <p:cTn id="83" dur="100" fill="hold">
                                          <p:stCondLst>
                                            <p:cond delay="300"/>
                                          </p:stCondLst>
                                        </p:cTn>
                                        <p:tgtEl>
                                          <p:spTgt spid="8"/>
                                        </p:tgtEl>
                                        <p:attrNameLst>
                                          <p:attrName>r</p:attrName>
                                        </p:attrNameLst>
                                      </p:cBhvr>
                                    </p:animRot>
                                    <p:animRot by="120000">
                                      <p:cBhvr>
                                        <p:cTn id="84" dur="100" fill="hold">
                                          <p:stCondLst>
                                            <p:cond delay="400"/>
                                          </p:stCondLst>
                                        </p:cTn>
                                        <p:tgtEl>
                                          <p:spTgt spid="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p:tgtEl>
                                          <p:spTgt spid="6"/>
                                        </p:tgtEl>
                                        <p:attrNameLst>
                                          <p:attrName>ppt_y</p:attrName>
                                        </p:attrNameLst>
                                      </p:cBhvr>
                                      <p:tavLst>
                                        <p:tav tm="0">
                                          <p:val>
                                            <p:strVal val="#ppt_y+#ppt_h*1.125000"/>
                                          </p:val>
                                        </p:tav>
                                        <p:tav tm="100000">
                                          <p:val>
                                            <p:strVal val="#ppt_y"/>
                                          </p:val>
                                        </p:tav>
                                      </p:tavLst>
                                    </p:anim>
                                    <p:animEffect transition="in" filter="wipe(up)">
                                      <p:cBhvr>
                                        <p:cTn id="90" dur="500"/>
                                        <p:tgtEl>
                                          <p:spTgt spid="6"/>
                                        </p:tgtEl>
                                      </p:cBhvr>
                                    </p:animEffect>
                                  </p:childTnLst>
                                </p:cTn>
                              </p:par>
                              <p:par>
                                <p:cTn id="91" presetID="42" presetClass="entr" presetSubtype="0" fill="hold" nodeType="withEffect">
                                  <p:stCondLst>
                                    <p:cond delay="0"/>
                                  </p:stCondLst>
                                  <p:childTnLst>
                                    <p:set>
                                      <p:cBhvr>
                                        <p:cTn id="92" dur="1" fill="hold">
                                          <p:stCondLst>
                                            <p:cond delay="0"/>
                                          </p:stCondLst>
                                        </p:cTn>
                                        <p:tgtEl>
                                          <p:spTgt spid="171"/>
                                        </p:tgtEl>
                                        <p:attrNameLst>
                                          <p:attrName>style.visibility</p:attrName>
                                        </p:attrNameLst>
                                      </p:cBhvr>
                                      <p:to>
                                        <p:strVal val="visible"/>
                                      </p:to>
                                    </p:set>
                                    <p:animEffect transition="in" filter="fade">
                                      <p:cBhvr>
                                        <p:cTn id="93" dur="1000"/>
                                        <p:tgtEl>
                                          <p:spTgt spid="171"/>
                                        </p:tgtEl>
                                      </p:cBhvr>
                                    </p:animEffect>
                                    <p:anim calcmode="lin" valueType="num">
                                      <p:cBhvr>
                                        <p:cTn id="94" dur="1000" fill="hold"/>
                                        <p:tgtEl>
                                          <p:spTgt spid="171"/>
                                        </p:tgtEl>
                                        <p:attrNameLst>
                                          <p:attrName>ppt_x</p:attrName>
                                        </p:attrNameLst>
                                      </p:cBhvr>
                                      <p:tavLst>
                                        <p:tav tm="0">
                                          <p:val>
                                            <p:strVal val="#ppt_x"/>
                                          </p:val>
                                        </p:tav>
                                        <p:tav tm="100000">
                                          <p:val>
                                            <p:strVal val="#ppt_x"/>
                                          </p:val>
                                        </p:tav>
                                      </p:tavLst>
                                    </p:anim>
                                    <p:anim calcmode="lin" valueType="num">
                                      <p:cBhvr>
                                        <p:cTn id="95"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2" presetClass="entr" presetSubtype="4" fill="hold" grpId="0" nodeType="clickEffect">
                                  <p:stCondLst>
                                    <p:cond delay="0"/>
                                  </p:stCondLst>
                                  <p:childTnLst>
                                    <p:set>
                                      <p:cBhvr>
                                        <p:cTn id="99" dur="1" fill="hold">
                                          <p:stCondLst>
                                            <p:cond delay="0"/>
                                          </p:stCondLst>
                                        </p:cTn>
                                        <p:tgtEl>
                                          <p:spTgt spid="2"/>
                                        </p:tgtEl>
                                        <p:attrNameLst>
                                          <p:attrName>style.visibility</p:attrName>
                                        </p:attrNameLst>
                                      </p:cBhvr>
                                      <p:to>
                                        <p:strVal val="visible"/>
                                      </p:to>
                                    </p:set>
                                    <p:anim calcmode="lin" valueType="num">
                                      <p:cBhvr additive="base">
                                        <p:cTn id="100" dur="500"/>
                                        <p:tgtEl>
                                          <p:spTgt spid="2"/>
                                        </p:tgtEl>
                                        <p:attrNameLst>
                                          <p:attrName>ppt_y</p:attrName>
                                        </p:attrNameLst>
                                      </p:cBhvr>
                                      <p:tavLst>
                                        <p:tav tm="0">
                                          <p:val>
                                            <p:strVal val="#ppt_y+#ppt_h*1.125000"/>
                                          </p:val>
                                        </p:tav>
                                        <p:tav tm="100000">
                                          <p:val>
                                            <p:strVal val="#ppt_y"/>
                                          </p:val>
                                        </p:tav>
                                      </p:tavLst>
                                    </p:anim>
                                    <p:animEffect transition="in" filter="wipe(up)">
                                      <p:cBhvr>
                                        <p:cTn id="101" dur="500"/>
                                        <p:tgtEl>
                                          <p:spTgt spid="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1" nodeType="click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barn(inVertical)">
                                      <p:cBhvr>
                                        <p:cTn id="106" dur="500"/>
                                        <p:tgtEl>
                                          <p:spTgt spid="5"/>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7"/>
                                        </p:tgtEl>
                                        <p:attrNameLst>
                                          <p:attrName>style.visibility</p:attrName>
                                        </p:attrNameLst>
                                      </p:cBhvr>
                                      <p:to>
                                        <p:strVal val="visible"/>
                                      </p:to>
                                    </p:set>
                                    <p:anim calcmode="lin" valueType="num">
                                      <p:cBhvr additive="base">
                                        <p:cTn id="111" dur="500" fill="hold"/>
                                        <p:tgtEl>
                                          <p:spTgt spid="7"/>
                                        </p:tgtEl>
                                        <p:attrNameLst>
                                          <p:attrName>ppt_x</p:attrName>
                                        </p:attrNameLst>
                                      </p:cBhvr>
                                      <p:tavLst>
                                        <p:tav tm="0">
                                          <p:val>
                                            <p:strVal val="#ppt_x"/>
                                          </p:val>
                                        </p:tav>
                                        <p:tav tm="100000">
                                          <p:val>
                                            <p:strVal val="#ppt_x"/>
                                          </p:val>
                                        </p:tav>
                                      </p:tavLst>
                                    </p:anim>
                                    <p:anim calcmode="lin" valueType="num">
                                      <p:cBhvr additive="base">
                                        <p:cTn id="1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6" grpId="0" bldLvl="0" animBg="1"/>
      <p:bldP spid="166" grpId="1" bldLvl="0" animBg="1"/>
      <p:bldP spid="166" grpId="2" bldLvl="0" animBg="1"/>
      <p:bldP spid="167" grpId="0" bldLvl="0" animBg="1"/>
      <p:bldP spid="167" grpId="1" bldLvl="0" animBg="1"/>
      <p:bldP spid="167" grpId="2" bldLvl="0" animBg="1"/>
      <p:bldP spid="2" grpId="0"/>
      <p:bldP spid="2" grpId="1"/>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30322" y="550860"/>
            <a:ext cx="181038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TIẾT 15</a:t>
            </a:r>
          </a:p>
        </p:txBody>
      </p:sp>
      <p:sp>
        <p:nvSpPr>
          <p:cNvPr id="166" name="Freeform 19"/>
          <p:cNvSpPr/>
          <p:nvPr/>
        </p:nvSpPr>
        <p:spPr bwMode="auto">
          <a:xfrm rot="19620000">
            <a:off x="11561518" y="4218626"/>
            <a:ext cx="250825" cy="333375"/>
          </a:xfrm>
          <a:custGeom>
            <a:avLst/>
            <a:gdLst>
              <a:gd name="T0" fmla="*/ 2147483647 w 316"/>
              <a:gd name="T1" fmla="*/ 2147483647 h 419"/>
              <a:gd name="T2" fmla="*/ 2147483647 w 316"/>
              <a:gd name="T3" fmla="*/ 2147483647 h 419"/>
              <a:gd name="T4" fmla="*/ 2147483647 w 316"/>
              <a:gd name="T5" fmla="*/ 0 h 419"/>
              <a:gd name="T6" fmla="*/ 2147483647 w 316"/>
              <a:gd name="T7" fmla="*/ 2147483647 h 419"/>
              <a:gd name="T8" fmla="*/ 2147483647 w 316"/>
              <a:gd name="T9" fmla="*/ 2147483647 h 419"/>
              <a:gd name="T10" fmla="*/ 2147483647 w 316"/>
              <a:gd name="T11" fmla="*/ 2147483647 h 419"/>
              <a:gd name="T12" fmla="*/ 2147483647 w 316"/>
              <a:gd name="T13" fmla="*/ 2147483647 h 419"/>
              <a:gd name="T14" fmla="*/ 2147483647 w 316"/>
              <a:gd name="T15" fmla="*/ 2147483647 h 419"/>
              <a:gd name="T16" fmla="*/ 2147483647 w 316"/>
              <a:gd name="T17" fmla="*/ 2147483647 h 419"/>
              <a:gd name="T18" fmla="*/ 2147483647 w 316"/>
              <a:gd name="T19" fmla="*/ 2147483647 h 419"/>
              <a:gd name="T20" fmla="*/ 2147483647 w 316"/>
              <a:gd name="T21" fmla="*/ 2147483647 h 419"/>
              <a:gd name="T22" fmla="*/ 2147483647 w 316"/>
              <a:gd name="T23" fmla="*/ 2147483647 h 419"/>
              <a:gd name="T24" fmla="*/ 2147483647 w 316"/>
              <a:gd name="T25" fmla="*/ 2147483647 h 419"/>
              <a:gd name="T26" fmla="*/ 2147483647 w 316"/>
              <a:gd name="T27" fmla="*/ 2147483647 h 419"/>
              <a:gd name="T28" fmla="*/ 2147483647 w 316"/>
              <a:gd name="T29" fmla="*/ 2147483647 h 419"/>
              <a:gd name="T30" fmla="*/ 2147483647 w 316"/>
              <a:gd name="T31" fmla="*/ 2147483647 h 419"/>
              <a:gd name="T32" fmla="*/ 2147483647 w 316"/>
              <a:gd name="T33" fmla="*/ 2147483647 h 419"/>
              <a:gd name="T34" fmla="*/ 2147483647 w 316"/>
              <a:gd name="T35" fmla="*/ 2147483647 h 419"/>
              <a:gd name="T36" fmla="*/ 2147483647 w 316"/>
              <a:gd name="T37" fmla="*/ 2147483647 h 419"/>
              <a:gd name="T38" fmla="*/ 2147483647 w 316"/>
              <a:gd name="T39" fmla="*/ 2147483647 h 419"/>
              <a:gd name="T40" fmla="*/ 2147483647 w 316"/>
              <a:gd name="T41" fmla="*/ 2147483647 h 419"/>
              <a:gd name="T42" fmla="*/ 2147483647 w 316"/>
              <a:gd name="T43" fmla="*/ 2147483647 h 419"/>
              <a:gd name="T44" fmla="*/ 2147483647 w 316"/>
              <a:gd name="T45" fmla="*/ 2147483647 h 419"/>
              <a:gd name="T46" fmla="*/ 2147483647 w 316"/>
              <a:gd name="T47" fmla="*/ 2147483647 h 419"/>
              <a:gd name="T48" fmla="*/ 2147483647 w 316"/>
              <a:gd name="T49" fmla="*/ 2147483647 h 419"/>
              <a:gd name="T50" fmla="*/ 2147483647 w 316"/>
              <a:gd name="T51" fmla="*/ 2147483647 h 419"/>
              <a:gd name="T52" fmla="*/ 2147483647 w 316"/>
              <a:gd name="T53" fmla="*/ 2147483647 h 419"/>
              <a:gd name="T54" fmla="*/ 2147483647 w 316"/>
              <a:gd name="T55" fmla="*/ 2147483647 h 419"/>
              <a:gd name="T56" fmla="*/ 2147483647 w 316"/>
              <a:gd name="T57" fmla="*/ 2147483647 h 419"/>
              <a:gd name="T58" fmla="*/ 2147483647 w 316"/>
              <a:gd name="T59" fmla="*/ 2147483647 h 419"/>
              <a:gd name="T60" fmla="*/ 2147483647 w 316"/>
              <a:gd name="T61" fmla="*/ 2147483647 h 419"/>
              <a:gd name="T62" fmla="*/ 2147483647 w 316"/>
              <a:gd name="T63" fmla="*/ 2147483647 h 419"/>
              <a:gd name="T64" fmla="*/ 2147483647 w 316"/>
              <a:gd name="T65" fmla="*/ 2147483647 h 419"/>
              <a:gd name="T66" fmla="*/ 2147483647 w 316"/>
              <a:gd name="T67" fmla="*/ 2147483647 h 419"/>
              <a:gd name="T68" fmla="*/ 0 w 316"/>
              <a:gd name="T69" fmla="*/ 2147483647 h 419"/>
              <a:gd name="T70" fmla="*/ 2147483647 w 316"/>
              <a:gd name="T71" fmla="*/ 2147483647 h 419"/>
              <a:gd name="T72" fmla="*/ 2147483647 w 316"/>
              <a:gd name="T73" fmla="*/ 2147483647 h 419"/>
              <a:gd name="T74" fmla="*/ 2147483647 w 316"/>
              <a:gd name="T75" fmla="*/ 2147483647 h 419"/>
              <a:gd name="T76" fmla="*/ 2147483647 w 316"/>
              <a:gd name="T77" fmla="*/ 2147483647 h 419"/>
              <a:gd name="T78" fmla="*/ 2147483647 w 316"/>
              <a:gd name="T79" fmla="*/ 2147483647 h 419"/>
              <a:gd name="T80" fmla="*/ 2147483647 w 316"/>
              <a:gd name="T81" fmla="*/ 2147483647 h 419"/>
              <a:gd name="T82" fmla="*/ 2147483647 w 316"/>
              <a:gd name="T83" fmla="*/ 2147483647 h 419"/>
              <a:gd name="T84" fmla="*/ 2147483647 w 316"/>
              <a:gd name="T85" fmla="*/ 2147483647 h 419"/>
              <a:gd name="T86" fmla="*/ 2147483647 w 316"/>
              <a:gd name="T87" fmla="*/ 2147483647 h 419"/>
              <a:gd name="T88" fmla="*/ 2147483647 w 316"/>
              <a:gd name="T89" fmla="*/ 2147483647 h 419"/>
              <a:gd name="T90" fmla="*/ 2147483647 w 316"/>
              <a:gd name="T91" fmla="*/ 2147483647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419">
                <a:moveTo>
                  <a:pt x="167" y="335"/>
                </a:moveTo>
                <a:lnTo>
                  <a:pt x="200" y="3"/>
                </a:lnTo>
                <a:lnTo>
                  <a:pt x="252" y="0"/>
                </a:lnTo>
                <a:lnTo>
                  <a:pt x="243" y="62"/>
                </a:lnTo>
                <a:lnTo>
                  <a:pt x="265" y="81"/>
                </a:lnTo>
                <a:lnTo>
                  <a:pt x="286" y="105"/>
                </a:lnTo>
                <a:lnTo>
                  <a:pt x="305" y="134"/>
                </a:lnTo>
                <a:lnTo>
                  <a:pt x="316" y="167"/>
                </a:lnTo>
                <a:lnTo>
                  <a:pt x="316" y="205"/>
                </a:lnTo>
                <a:lnTo>
                  <a:pt x="304" y="245"/>
                </a:lnTo>
                <a:lnTo>
                  <a:pt x="274" y="289"/>
                </a:lnTo>
                <a:lnTo>
                  <a:pt x="223" y="334"/>
                </a:lnTo>
                <a:lnTo>
                  <a:pt x="214" y="326"/>
                </a:lnTo>
                <a:lnTo>
                  <a:pt x="229" y="307"/>
                </a:lnTo>
                <a:lnTo>
                  <a:pt x="246" y="283"/>
                </a:lnTo>
                <a:lnTo>
                  <a:pt x="262" y="256"/>
                </a:lnTo>
                <a:lnTo>
                  <a:pt x="275" y="225"/>
                </a:lnTo>
                <a:lnTo>
                  <a:pt x="281" y="192"/>
                </a:lnTo>
                <a:lnTo>
                  <a:pt x="277" y="159"/>
                </a:lnTo>
                <a:lnTo>
                  <a:pt x="261" y="128"/>
                </a:lnTo>
                <a:lnTo>
                  <a:pt x="230" y="98"/>
                </a:lnTo>
                <a:lnTo>
                  <a:pt x="184" y="345"/>
                </a:lnTo>
                <a:lnTo>
                  <a:pt x="183" y="349"/>
                </a:lnTo>
                <a:lnTo>
                  <a:pt x="178" y="358"/>
                </a:lnTo>
                <a:lnTo>
                  <a:pt x="170" y="372"/>
                </a:lnTo>
                <a:lnTo>
                  <a:pt x="159" y="387"/>
                </a:lnTo>
                <a:lnTo>
                  <a:pt x="142" y="401"/>
                </a:lnTo>
                <a:lnTo>
                  <a:pt x="124" y="412"/>
                </a:lnTo>
                <a:lnTo>
                  <a:pt x="100" y="419"/>
                </a:lnTo>
                <a:lnTo>
                  <a:pt x="72" y="419"/>
                </a:lnTo>
                <a:lnTo>
                  <a:pt x="44" y="412"/>
                </a:lnTo>
                <a:lnTo>
                  <a:pt x="25" y="398"/>
                </a:lnTo>
                <a:lnTo>
                  <a:pt x="11" y="382"/>
                </a:lnTo>
                <a:lnTo>
                  <a:pt x="3" y="364"/>
                </a:lnTo>
                <a:lnTo>
                  <a:pt x="0" y="345"/>
                </a:lnTo>
                <a:lnTo>
                  <a:pt x="1" y="327"/>
                </a:lnTo>
                <a:lnTo>
                  <a:pt x="6" y="312"/>
                </a:lnTo>
                <a:lnTo>
                  <a:pt x="16" y="301"/>
                </a:lnTo>
                <a:lnTo>
                  <a:pt x="29" y="291"/>
                </a:lnTo>
                <a:lnTo>
                  <a:pt x="47" y="283"/>
                </a:lnTo>
                <a:lnTo>
                  <a:pt x="68" y="278"/>
                </a:lnTo>
                <a:lnTo>
                  <a:pt x="91" y="275"/>
                </a:lnTo>
                <a:lnTo>
                  <a:pt x="112" y="279"/>
                </a:lnTo>
                <a:lnTo>
                  <a:pt x="134" y="289"/>
                </a:lnTo>
                <a:lnTo>
                  <a:pt x="153" y="307"/>
                </a:lnTo>
                <a:lnTo>
                  <a:pt x="167" y="33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7" name="Freeform 180"/>
          <p:cNvSpPr/>
          <p:nvPr/>
        </p:nvSpPr>
        <p:spPr bwMode="auto">
          <a:xfrm>
            <a:off x="9708977" y="5399546"/>
            <a:ext cx="185738" cy="188913"/>
          </a:xfrm>
          <a:custGeom>
            <a:avLst/>
            <a:gdLst>
              <a:gd name="T0" fmla="*/ 2147483647 w 137"/>
              <a:gd name="T1" fmla="*/ 2147483647 h 139"/>
              <a:gd name="T2" fmla="*/ 2147483647 w 137"/>
              <a:gd name="T3" fmla="*/ 0 h 139"/>
              <a:gd name="T4" fmla="*/ 2147483647 w 137"/>
              <a:gd name="T5" fmla="*/ 2147483647 h 139"/>
              <a:gd name="T6" fmla="*/ 2147483647 w 137"/>
              <a:gd name="T7" fmla="*/ 2147483647 h 139"/>
              <a:gd name="T8" fmla="*/ 2147483647 w 137"/>
              <a:gd name="T9" fmla="*/ 2147483647 h 139"/>
              <a:gd name="T10" fmla="*/ 2147483647 w 137"/>
              <a:gd name="T11" fmla="*/ 2147483647 h 139"/>
              <a:gd name="T12" fmla="*/ 2147483647 w 137"/>
              <a:gd name="T13" fmla="*/ 2147483647 h 139"/>
              <a:gd name="T14" fmla="*/ 2147483647 w 137"/>
              <a:gd name="T15" fmla="*/ 2147483647 h 139"/>
              <a:gd name="T16" fmla="*/ 2147483647 w 137"/>
              <a:gd name="T17" fmla="*/ 2147483647 h 139"/>
              <a:gd name="T18" fmla="*/ 2147483647 w 137"/>
              <a:gd name="T19" fmla="*/ 2147483647 h 139"/>
              <a:gd name="T20" fmla="*/ 2147483647 w 137"/>
              <a:gd name="T21" fmla="*/ 2147483647 h 139"/>
              <a:gd name="T22" fmla="*/ 2147483647 w 137"/>
              <a:gd name="T23" fmla="*/ 2147483647 h 139"/>
              <a:gd name="T24" fmla="*/ 2147483647 w 137"/>
              <a:gd name="T25" fmla="*/ 2147483647 h 139"/>
              <a:gd name="T26" fmla="*/ 2147483647 w 137"/>
              <a:gd name="T27" fmla="*/ 2147483647 h 139"/>
              <a:gd name="T28" fmla="*/ 0 w 137"/>
              <a:gd name="T29" fmla="*/ 2147483647 h 139"/>
              <a:gd name="T30" fmla="*/ 0 w 137"/>
              <a:gd name="T31" fmla="*/ 2147483647 h 139"/>
              <a:gd name="T32" fmla="*/ 2147483647 w 137"/>
              <a:gd name="T33" fmla="*/ 2147483647 h 139"/>
              <a:gd name="T34" fmla="*/ 2147483647 w 137"/>
              <a:gd name="T35" fmla="*/ 2147483647 h 139"/>
              <a:gd name="T36" fmla="*/ 2147483647 w 137"/>
              <a:gd name="T37" fmla="*/ 2147483647 h 139"/>
              <a:gd name="T38" fmla="*/ 2147483647 w 137"/>
              <a:gd name="T39" fmla="*/ 2147483647 h 139"/>
              <a:gd name="T40" fmla="*/ 2147483647 w 137"/>
              <a:gd name="T41" fmla="*/ 2147483647 h 139"/>
              <a:gd name="T42" fmla="*/ 2147483647 w 137"/>
              <a:gd name="T43" fmla="*/ 2147483647 h 139"/>
              <a:gd name="T44" fmla="*/ 2147483647 w 137"/>
              <a:gd name="T45" fmla="*/ 2147483647 h 139"/>
              <a:gd name="T46" fmla="*/ 2147483647 w 137"/>
              <a:gd name="T47" fmla="*/ 2147483647 h 139"/>
              <a:gd name="T48" fmla="*/ 2147483647 w 137"/>
              <a:gd name="T49" fmla="*/ 2147483647 h 139"/>
              <a:gd name="T50" fmla="*/ 2147483647 w 137"/>
              <a:gd name="T51" fmla="*/ 2147483647 h 139"/>
              <a:gd name="T52" fmla="*/ 2147483647 w 137"/>
              <a:gd name="T53" fmla="*/ 2147483647 h 139"/>
              <a:gd name="T54" fmla="*/ 2147483647 w 137"/>
              <a:gd name="T55" fmla="*/ 2147483647 h 139"/>
              <a:gd name="T56" fmla="*/ 2147483647 w 137"/>
              <a:gd name="T57" fmla="*/ 2147483647 h 139"/>
              <a:gd name="T58" fmla="*/ 2147483647 w 137"/>
              <a:gd name="T59" fmla="*/ 2147483647 h 139"/>
              <a:gd name="T60" fmla="*/ 2147483647 w 137"/>
              <a:gd name="T61" fmla="*/ 2147483647 h 139"/>
              <a:gd name="T62" fmla="*/ 2147483647 w 137"/>
              <a:gd name="T63" fmla="*/ 2147483647 h 139"/>
              <a:gd name="T64" fmla="*/ 2147483647 w 137"/>
              <a:gd name="T65" fmla="*/ 2147483647 h 139"/>
              <a:gd name="T66" fmla="*/ 2147483647 w 137"/>
              <a:gd name="T67" fmla="*/ 2147483647 h 139"/>
              <a:gd name="T68" fmla="*/ 2147483647 w 137"/>
              <a:gd name="T69" fmla="*/ 2147483647 h 139"/>
              <a:gd name="T70" fmla="*/ 2147483647 w 137"/>
              <a:gd name="T71" fmla="*/ 2147483647 h 139"/>
              <a:gd name="T72" fmla="*/ 2147483647 w 137"/>
              <a:gd name="T73" fmla="*/ 2147483647 h 139"/>
              <a:gd name="T74" fmla="*/ 2147483647 w 137"/>
              <a:gd name="T75" fmla="*/ 2147483647 h 139"/>
              <a:gd name="T76" fmla="*/ 2147483647 w 137"/>
              <a:gd name="T77" fmla="*/ 2147483647 h 139"/>
              <a:gd name="T78" fmla="*/ 2147483647 w 137"/>
              <a:gd name="T79" fmla="*/ 2147483647 h 139"/>
              <a:gd name="T80" fmla="*/ 2147483647 w 137"/>
              <a:gd name="T81" fmla="*/ 2147483647 h 139"/>
              <a:gd name="T82" fmla="*/ 2147483647 w 137"/>
              <a:gd name="T83" fmla="*/ 2147483647 h 139"/>
              <a:gd name="T84" fmla="*/ 2147483647 w 137"/>
              <a:gd name="T85" fmla="*/ 2147483647 h 139"/>
              <a:gd name="T86" fmla="*/ 2147483647 w 137"/>
              <a:gd name="T87" fmla="*/ 2147483647 h 139"/>
              <a:gd name="T88" fmla="*/ 2147483647 w 137"/>
              <a:gd name="T89" fmla="*/ 2147483647 h 139"/>
              <a:gd name="T90" fmla="*/ 2147483647 w 137"/>
              <a:gd name="T91" fmla="*/ 2147483647 h 139"/>
              <a:gd name="T92" fmla="*/ 2147483647 w 137"/>
              <a:gd name="T93" fmla="*/ 2147483647 h 139"/>
              <a:gd name="T94" fmla="*/ 2147483647 w 137"/>
              <a:gd name="T95" fmla="*/ 2147483647 h 139"/>
              <a:gd name="T96" fmla="*/ 2147483647 w 137"/>
              <a:gd name="T97" fmla="*/ 2147483647 h 139"/>
              <a:gd name="T98" fmla="*/ 2147483647 w 137"/>
              <a:gd name="T99" fmla="*/ 2147483647 h 139"/>
              <a:gd name="T100" fmla="*/ 2147483647 w 137"/>
              <a:gd name="T101" fmla="*/ 2147483647 h 139"/>
              <a:gd name="T102" fmla="*/ 2147483647 w 137"/>
              <a:gd name="T103" fmla="*/ 2147483647 h 139"/>
              <a:gd name="T104" fmla="*/ 2147483647 w 137"/>
              <a:gd name="T105" fmla="*/ 2147483647 h 139"/>
              <a:gd name="T106" fmla="*/ 2147483647 w 137"/>
              <a:gd name="T107" fmla="*/ 2147483647 h 139"/>
              <a:gd name="T108" fmla="*/ 2147483647 w 137"/>
              <a:gd name="T109" fmla="*/ 2147483647 h 139"/>
              <a:gd name="T110" fmla="*/ 2147483647 w 137"/>
              <a:gd name="T111" fmla="*/ 2147483647 h 139"/>
              <a:gd name="T112" fmla="*/ 2147483647 w 137"/>
              <a:gd name="T113" fmla="*/ 2147483647 h 139"/>
              <a:gd name="T114" fmla="*/ 2147483647 w 137"/>
              <a:gd name="T115" fmla="*/ 2147483647 h 139"/>
              <a:gd name="T116" fmla="*/ 2147483647 w 137"/>
              <a:gd name="T117" fmla="*/ 2147483647 h 139"/>
              <a:gd name="T118" fmla="*/ 2147483647 w 137"/>
              <a:gd name="T119" fmla="*/ 2147483647 h 139"/>
              <a:gd name="T120" fmla="*/ 2147483647 w 137"/>
              <a:gd name="T121" fmla="*/ 2147483647 h 139"/>
              <a:gd name="T122" fmla="*/ 2147483647 w 137"/>
              <a:gd name="T123" fmla="*/ 2147483647 h 139"/>
              <a:gd name="T124" fmla="*/ 2147483647 w 137"/>
              <a:gd name="T125" fmla="*/ 2147483647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139">
                <a:moveTo>
                  <a:pt x="137" y="13"/>
                </a:moveTo>
                <a:lnTo>
                  <a:pt x="58" y="0"/>
                </a:lnTo>
                <a:lnTo>
                  <a:pt x="46" y="97"/>
                </a:lnTo>
                <a:lnTo>
                  <a:pt x="43" y="95"/>
                </a:lnTo>
                <a:lnTo>
                  <a:pt x="40" y="94"/>
                </a:lnTo>
                <a:lnTo>
                  <a:pt x="36" y="93"/>
                </a:lnTo>
                <a:lnTo>
                  <a:pt x="33" y="91"/>
                </a:lnTo>
                <a:lnTo>
                  <a:pt x="28" y="91"/>
                </a:lnTo>
                <a:lnTo>
                  <a:pt x="23" y="91"/>
                </a:lnTo>
                <a:lnTo>
                  <a:pt x="18" y="94"/>
                </a:lnTo>
                <a:lnTo>
                  <a:pt x="12" y="96"/>
                </a:lnTo>
                <a:lnTo>
                  <a:pt x="8" y="99"/>
                </a:lnTo>
                <a:lnTo>
                  <a:pt x="4" y="103"/>
                </a:lnTo>
                <a:lnTo>
                  <a:pt x="1" y="108"/>
                </a:lnTo>
                <a:lnTo>
                  <a:pt x="0" y="112"/>
                </a:lnTo>
                <a:lnTo>
                  <a:pt x="0" y="114"/>
                </a:lnTo>
                <a:lnTo>
                  <a:pt x="1" y="117"/>
                </a:lnTo>
                <a:lnTo>
                  <a:pt x="2" y="120"/>
                </a:lnTo>
                <a:lnTo>
                  <a:pt x="3" y="122"/>
                </a:lnTo>
                <a:lnTo>
                  <a:pt x="5" y="124"/>
                </a:lnTo>
                <a:lnTo>
                  <a:pt x="8" y="126"/>
                </a:lnTo>
                <a:lnTo>
                  <a:pt x="10" y="127"/>
                </a:lnTo>
                <a:lnTo>
                  <a:pt x="13" y="127"/>
                </a:lnTo>
                <a:lnTo>
                  <a:pt x="19" y="127"/>
                </a:lnTo>
                <a:lnTo>
                  <a:pt x="24" y="127"/>
                </a:lnTo>
                <a:lnTo>
                  <a:pt x="29" y="125"/>
                </a:lnTo>
                <a:lnTo>
                  <a:pt x="34" y="122"/>
                </a:lnTo>
                <a:lnTo>
                  <a:pt x="39" y="119"/>
                </a:lnTo>
                <a:lnTo>
                  <a:pt x="42" y="116"/>
                </a:lnTo>
                <a:lnTo>
                  <a:pt x="46" y="112"/>
                </a:lnTo>
                <a:lnTo>
                  <a:pt x="47" y="108"/>
                </a:lnTo>
                <a:lnTo>
                  <a:pt x="58" y="25"/>
                </a:lnTo>
                <a:lnTo>
                  <a:pt x="129" y="35"/>
                </a:lnTo>
                <a:lnTo>
                  <a:pt x="119" y="108"/>
                </a:lnTo>
                <a:lnTo>
                  <a:pt x="117" y="106"/>
                </a:lnTo>
                <a:lnTo>
                  <a:pt x="115" y="105"/>
                </a:lnTo>
                <a:lnTo>
                  <a:pt x="111" y="104"/>
                </a:lnTo>
                <a:lnTo>
                  <a:pt x="107" y="103"/>
                </a:lnTo>
                <a:lnTo>
                  <a:pt x="102" y="103"/>
                </a:lnTo>
                <a:lnTo>
                  <a:pt x="97" y="103"/>
                </a:lnTo>
                <a:lnTo>
                  <a:pt x="92" y="105"/>
                </a:lnTo>
                <a:lnTo>
                  <a:pt x="87" y="108"/>
                </a:lnTo>
                <a:lnTo>
                  <a:pt x="82" y="111"/>
                </a:lnTo>
                <a:lnTo>
                  <a:pt x="79" y="114"/>
                </a:lnTo>
                <a:lnTo>
                  <a:pt x="76" y="118"/>
                </a:lnTo>
                <a:lnTo>
                  <a:pt x="74" y="122"/>
                </a:lnTo>
                <a:lnTo>
                  <a:pt x="74" y="126"/>
                </a:lnTo>
                <a:lnTo>
                  <a:pt x="76" y="128"/>
                </a:lnTo>
                <a:lnTo>
                  <a:pt x="77" y="131"/>
                </a:lnTo>
                <a:lnTo>
                  <a:pt x="78" y="133"/>
                </a:lnTo>
                <a:lnTo>
                  <a:pt x="80" y="135"/>
                </a:lnTo>
                <a:lnTo>
                  <a:pt x="82" y="136"/>
                </a:lnTo>
                <a:lnTo>
                  <a:pt x="85" y="137"/>
                </a:lnTo>
                <a:lnTo>
                  <a:pt x="88" y="139"/>
                </a:lnTo>
                <a:lnTo>
                  <a:pt x="94" y="139"/>
                </a:lnTo>
                <a:lnTo>
                  <a:pt x="99" y="137"/>
                </a:lnTo>
                <a:lnTo>
                  <a:pt x="104" y="136"/>
                </a:lnTo>
                <a:lnTo>
                  <a:pt x="109" y="134"/>
                </a:lnTo>
                <a:lnTo>
                  <a:pt x="114" y="131"/>
                </a:lnTo>
                <a:lnTo>
                  <a:pt x="117" y="127"/>
                </a:lnTo>
                <a:lnTo>
                  <a:pt x="120" y="122"/>
                </a:lnTo>
                <a:lnTo>
                  <a:pt x="122" y="118"/>
                </a:lnTo>
                <a:lnTo>
                  <a:pt x="137" y="13"/>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56" name="Group 5"/>
          <p:cNvGrpSpPr/>
          <p:nvPr/>
        </p:nvGrpSpPr>
        <p:grpSpPr bwMode="auto">
          <a:xfrm>
            <a:off x="10029866" y="4527574"/>
            <a:ext cx="195263" cy="369887"/>
            <a:chOff x="3890" y="144"/>
            <a:chExt cx="232" cy="441"/>
          </a:xfrm>
        </p:grpSpPr>
        <p:sp>
          <p:nvSpPr>
            <p:cNvPr id="157" name="Freeform 6"/>
            <p:cNvSpPr/>
            <p:nvPr/>
          </p:nvSpPr>
          <p:spPr bwMode="auto">
            <a:xfrm>
              <a:off x="3897" y="144"/>
              <a:ext cx="166" cy="157"/>
            </a:xfrm>
            <a:custGeom>
              <a:avLst/>
              <a:gdLst>
                <a:gd name="T0" fmla="*/ 0 w 101"/>
                <a:gd name="T1" fmla="*/ 0 h 96"/>
                <a:gd name="T2" fmla="*/ 1750 w 101"/>
                <a:gd name="T3" fmla="*/ 2175 h 96"/>
                <a:gd name="T4" fmla="*/ 3072 w 101"/>
                <a:gd name="T5" fmla="*/ 4694 h 96"/>
                <a:gd name="T6" fmla="*/ 5851 w 101"/>
                <a:gd name="T7" fmla="*/ 6448 h 96"/>
                <a:gd name="T8" fmla="*/ 8946 w 101"/>
                <a:gd name="T9" fmla="*/ 8040 h 96"/>
                <a:gd name="T10" fmla="*/ 11418 w 101"/>
                <a:gd name="T11" fmla="*/ 8800 h 96"/>
                <a:gd name="T12" fmla="*/ 13638 w 101"/>
                <a:gd name="T13" fmla="*/ 9209 h 96"/>
                <a:gd name="T14" fmla="*/ 15136 w 101"/>
                <a:gd name="T15" fmla="*/ 10292 h 96"/>
                <a:gd name="T16" fmla="*/ 17557 w 101"/>
                <a:gd name="T17" fmla="*/ 10545 h 96"/>
                <a:gd name="T18" fmla="*/ 19438 w 101"/>
                <a:gd name="T19" fmla="*/ 11360 h 96"/>
                <a:gd name="T20" fmla="*/ 20987 w 101"/>
                <a:gd name="T21" fmla="*/ 12076 h 96"/>
                <a:gd name="T22" fmla="*/ 22415 w 101"/>
                <a:gd name="T23" fmla="*/ 12742 h 96"/>
                <a:gd name="T24" fmla="*/ 24165 w 101"/>
                <a:gd name="T25" fmla="*/ 13700 h 96"/>
                <a:gd name="T26" fmla="*/ 28383 w 101"/>
                <a:gd name="T27" fmla="*/ 16189 h 96"/>
                <a:gd name="T28" fmla="*/ 31948 w 101"/>
                <a:gd name="T29" fmla="*/ 18578 h 96"/>
                <a:gd name="T30" fmla="*/ 34493 w 101"/>
                <a:gd name="T31" fmla="*/ 21910 h 96"/>
                <a:gd name="T32" fmla="*/ 36840 w 101"/>
                <a:gd name="T33" fmla="*/ 25373 h 96"/>
                <a:gd name="T34" fmla="*/ 37551 w 101"/>
                <a:gd name="T35" fmla="*/ 27784 h 96"/>
                <a:gd name="T36" fmla="*/ 38496 w 101"/>
                <a:gd name="T37" fmla="*/ 30383 h 96"/>
                <a:gd name="T38" fmla="*/ 38869 w 101"/>
                <a:gd name="T39" fmla="*/ 32906 h 96"/>
                <a:gd name="T40" fmla="*/ 39301 w 101"/>
                <a:gd name="T41" fmla="*/ 35168 h 96"/>
                <a:gd name="T42" fmla="*/ 38164 w 101"/>
                <a:gd name="T43" fmla="*/ 34079 h 96"/>
                <a:gd name="T44" fmla="*/ 37398 w 101"/>
                <a:gd name="T45" fmla="*/ 32697 h 96"/>
                <a:gd name="T46" fmla="*/ 36840 w 101"/>
                <a:gd name="T47" fmla="*/ 30676 h 96"/>
                <a:gd name="T48" fmla="*/ 35741 w 101"/>
                <a:gd name="T49" fmla="*/ 28850 h 96"/>
                <a:gd name="T50" fmla="*/ 34922 w 101"/>
                <a:gd name="T51" fmla="*/ 27527 h 96"/>
                <a:gd name="T52" fmla="*/ 33077 w 101"/>
                <a:gd name="T53" fmla="*/ 24631 h 96"/>
                <a:gd name="T54" fmla="*/ 30196 w 101"/>
                <a:gd name="T55" fmla="*/ 22405 h 96"/>
                <a:gd name="T56" fmla="*/ 27635 w 101"/>
                <a:gd name="T57" fmla="*/ 20121 h 96"/>
                <a:gd name="T58" fmla="*/ 24581 w 101"/>
                <a:gd name="T59" fmla="*/ 18578 h 96"/>
                <a:gd name="T60" fmla="*/ 22847 w 101"/>
                <a:gd name="T61" fmla="*/ 17641 h 96"/>
                <a:gd name="T62" fmla="*/ 20543 w 101"/>
                <a:gd name="T63" fmla="*/ 16832 h 96"/>
                <a:gd name="T64" fmla="*/ 18314 w 101"/>
                <a:gd name="T65" fmla="*/ 16590 h 96"/>
                <a:gd name="T66" fmla="*/ 16303 w 101"/>
                <a:gd name="T67" fmla="*/ 16189 h 96"/>
                <a:gd name="T68" fmla="*/ 13901 w 101"/>
                <a:gd name="T69" fmla="*/ 15558 h 96"/>
                <a:gd name="T70" fmla="*/ 11668 w 101"/>
                <a:gd name="T71" fmla="*/ 15061 h 96"/>
                <a:gd name="T72" fmla="*/ 8946 w 101"/>
                <a:gd name="T73" fmla="*/ 14488 h 96"/>
                <a:gd name="T74" fmla="*/ 6645 w 101"/>
                <a:gd name="T75" fmla="*/ 14488 h 96"/>
                <a:gd name="T76" fmla="*/ 0 w 10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 h="96">
                  <a:moveTo>
                    <a:pt x="0" y="0"/>
                  </a:moveTo>
                  <a:lnTo>
                    <a:pt x="4" y="6"/>
                  </a:lnTo>
                  <a:lnTo>
                    <a:pt x="8" y="13"/>
                  </a:lnTo>
                  <a:lnTo>
                    <a:pt x="15" y="18"/>
                  </a:lnTo>
                  <a:lnTo>
                    <a:pt x="23" y="22"/>
                  </a:lnTo>
                  <a:lnTo>
                    <a:pt x="29" y="24"/>
                  </a:lnTo>
                  <a:lnTo>
                    <a:pt x="35" y="25"/>
                  </a:lnTo>
                  <a:lnTo>
                    <a:pt x="39" y="28"/>
                  </a:lnTo>
                  <a:lnTo>
                    <a:pt x="45" y="29"/>
                  </a:lnTo>
                  <a:lnTo>
                    <a:pt x="50" y="31"/>
                  </a:lnTo>
                  <a:lnTo>
                    <a:pt x="54" y="33"/>
                  </a:lnTo>
                  <a:lnTo>
                    <a:pt x="58" y="35"/>
                  </a:lnTo>
                  <a:lnTo>
                    <a:pt x="62" y="37"/>
                  </a:lnTo>
                  <a:lnTo>
                    <a:pt x="73" y="44"/>
                  </a:lnTo>
                  <a:lnTo>
                    <a:pt x="82" y="51"/>
                  </a:lnTo>
                  <a:lnTo>
                    <a:pt x="89" y="60"/>
                  </a:lnTo>
                  <a:lnTo>
                    <a:pt x="95" y="69"/>
                  </a:lnTo>
                  <a:lnTo>
                    <a:pt x="97" y="76"/>
                  </a:lnTo>
                  <a:lnTo>
                    <a:pt x="99" y="83"/>
                  </a:lnTo>
                  <a:lnTo>
                    <a:pt x="100" y="90"/>
                  </a:lnTo>
                  <a:lnTo>
                    <a:pt x="101" y="96"/>
                  </a:lnTo>
                  <a:lnTo>
                    <a:pt x="98" y="93"/>
                  </a:lnTo>
                  <a:lnTo>
                    <a:pt x="96" y="89"/>
                  </a:lnTo>
                  <a:lnTo>
                    <a:pt x="95" y="84"/>
                  </a:lnTo>
                  <a:lnTo>
                    <a:pt x="92" y="79"/>
                  </a:lnTo>
                  <a:lnTo>
                    <a:pt x="90" y="75"/>
                  </a:lnTo>
                  <a:lnTo>
                    <a:pt x="85" y="67"/>
                  </a:lnTo>
                  <a:lnTo>
                    <a:pt x="78" y="61"/>
                  </a:lnTo>
                  <a:lnTo>
                    <a:pt x="71" y="55"/>
                  </a:lnTo>
                  <a:lnTo>
                    <a:pt x="63" y="51"/>
                  </a:lnTo>
                  <a:lnTo>
                    <a:pt x="59" y="48"/>
                  </a:lnTo>
                  <a:lnTo>
                    <a:pt x="53" y="46"/>
                  </a:lnTo>
                  <a:lnTo>
                    <a:pt x="47" y="45"/>
                  </a:lnTo>
                  <a:lnTo>
                    <a:pt x="42" y="44"/>
                  </a:lnTo>
                  <a:lnTo>
                    <a:pt x="36" y="43"/>
                  </a:lnTo>
                  <a:lnTo>
                    <a:pt x="30" y="41"/>
                  </a:lnTo>
                  <a:lnTo>
                    <a:pt x="23" y="40"/>
                  </a:lnTo>
                  <a:lnTo>
                    <a:pt x="17" y="4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7"/>
            <p:cNvSpPr/>
            <p:nvPr/>
          </p:nvSpPr>
          <p:spPr bwMode="auto">
            <a:xfrm>
              <a:off x="3926" y="209"/>
              <a:ext cx="163" cy="154"/>
            </a:xfrm>
            <a:custGeom>
              <a:avLst/>
              <a:gdLst>
                <a:gd name="T0" fmla="*/ 0 w 102"/>
                <a:gd name="T1" fmla="*/ 0 h 94"/>
                <a:gd name="T2" fmla="*/ 1114 w 102"/>
                <a:gd name="T3" fmla="*/ 1782 h 94"/>
                <a:gd name="T4" fmla="*/ 2280 w 102"/>
                <a:gd name="T5" fmla="*/ 3637 h 94"/>
                <a:gd name="T6" fmla="*/ 3783 w 102"/>
                <a:gd name="T7" fmla="*/ 5698 h 94"/>
                <a:gd name="T8" fmla="*/ 6400 w 102"/>
                <a:gd name="T9" fmla="*/ 7484 h 94"/>
                <a:gd name="T10" fmla="*/ 7827 w 102"/>
                <a:gd name="T11" fmla="*/ 8241 h 94"/>
                <a:gd name="T12" fmla="*/ 9305 w 102"/>
                <a:gd name="T13" fmla="*/ 8688 h 94"/>
                <a:gd name="T14" fmla="*/ 10544 w 102"/>
                <a:gd name="T15" fmla="*/ 9761 h 94"/>
                <a:gd name="T16" fmla="*/ 12161 w 102"/>
                <a:gd name="T17" fmla="*/ 10021 h 94"/>
                <a:gd name="T18" fmla="*/ 13609 w 102"/>
                <a:gd name="T19" fmla="*/ 10962 h 94"/>
                <a:gd name="T20" fmla="*/ 14766 w 102"/>
                <a:gd name="T21" fmla="*/ 11152 h 94"/>
                <a:gd name="T22" fmla="*/ 15790 w 102"/>
                <a:gd name="T23" fmla="*/ 12261 h 94"/>
                <a:gd name="T24" fmla="*/ 16850 w 102"/>
                <a:gd name="T25" fmla="*/ 12910 h 94"/>
                <a:gd name="T26" fmla="*/ 19988 w 102"/>
                <a:gd name="T27" fmla="*/ 15294 h 94"/>
                <a:gd name="T28" fmla="*/ 22389 w 102"/>
                <a:gd name="T29" fmla="*/ 18270 h 94"/>
                <a:gd name="T30" fmla="*/ 24669 w 102"/>
                <a:gd name="T31" fmla="*/ 21150 h 94"/>
                <a:gd name="T32" fmla="*/ 26380 w 102"/>
                <a:gd name="T33" fmla="*/ 25056 h 94"/>
                <a:gd name="T34" fmla="*/ 26927 w 102"/>
                <a:gd name="T35" fmla="*/ 27458 h 94"/>
                <a:gd name="T36" fmla="*/ 27379 w 102"/>
                <a:gd name="T37" fmla="*/ 29932 h 94"/>
                <a:gd name="T38" fmla="*/ 27951 w 102"/>
                <a:gd name="T39" fmla="*/ 32538 h 94"/>
                <a:gd name="T40" fmla="*/ 28212 w 102"/>
                <a:gd name="T41" fmla="*/ 35133 h 94"/>
                <a:gd name="T42" fmla="*/ 26927 w 102"/>
                <a:gd name="T43" fmla="*/ 33985 h 94"/>
                <a:gd name="T44" fmla="*/ 26615 w 102"/>
                <a:gd name="T45" fmla="*/ 32538 h 94"/>
                <a:gd name="T46" fmla="*/ 26117 w 102"/>
                <a:gd name="T47" fmla="*/ 30327 h 94"/>
                <a:gd name="T48" fmla="*/ 25813 w 102"/>
                <a:gd name="T49" fmla="*/ 28534 h 94"/>
                <a:gd name="T50" fmla="*/ 25009 w 102"/>
                <a:gd name="T51" fmla="*/ 26896 h 94"/>
                <a:gd name="T52" fmla="*/ 23763 w 102"/>
                <a:gd name="T53" fmla="*/ 23968 h 94"/>
                <a:gd name="T54" fmla="*/ 21813 w 102"/>
                <a:gd name="T55" fmla="*/ 21727 h 94"/>
                <a:gd name="T56" fmla="*/ 19988 w 102"/>
                <a:gd name="T57" fmla="*/ 19861 h 94"/>
                <a:gd name="T58" fmla="*/ 17654 w 102"/>
                <a:gd name="T59" fmla="*/ 18270 h 94"/>
                <a:gd name="T60" fmla="*/ 16153 w 102"/>
                <a:gd name="T61" fmla="*/ 17174 h 94"/>
                <a:gd name="T62" fmla="*/ 14766 w 102"/>
                <a:gd name="T63" fmla="*/ 16417 h 94"/>
                <a:gd name="T64" fmla="*/ 12858 w 102"/>
                <a:gd name="T65" fmla="*/ 15991 h 94"/>
                <a:gd name="T66" fmla="*/ 11394 w 102"/>
                <a:gd name="T67" fmla="*/ 15294 h 94"/>
                <a:gd name="T68" fmla="*/ 9660 w 102"/>
                <a:gd name="T69" fmla="*/ 14630 h 94"/>
                <a:gd name="T70" fmla="*/ 8046 w 102"/>
                <a:gd name="T71" fmla="*/ 14630 h 94"/>
                <a:gd name="T72" fmla="*/ 6400 w 102"/>
                <a:gd name="T73" fmla="*/ 14234 h 94"/>
                <a:gd name="T74" fmla="*/ 5035 w 102"/>
                <a:gd name="T75" fmla="*/ 13962 h 94"/>
                <a:gd name="T76" fmla="*/ 0 w 102"/>
                <a:gd name="T77" fmla="*/ 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94">
                  <a:moveTo>
                    <a:pt x="0" y="0"/>
                  </a:moveTo>
                  <a:lnTo>
                    <a:pt x="4" y="5"/>
                  </a:lnTo>
                  <a:lnTo>
                    <a:pt x="8" y="10"/>
                  </a:lnTo>
                  <a:lnTo>
                    <a:pt x="14" y="15"/>
                  </a:lnTo>
                  <a:lnTo>
                    <a:pt x="23" y="20"/>
                  </a:lnTo>
                  <a:lnTo>
                    <a:pt x="28" y="22"/>
                  </a:lnTo>
                  <a:lnTo>
                    <a:pt x="34" y="23"/>
                  </a:lnTo>
                  <a:lnTo>
                    <a:pt x="38" y="26"/>
                  </a:lnTo>
                  <a:lnTo>
                    <a:pt x="44" y="27"/>
                  </a:lnTo>
                  <a:lnTo>
                    <a:pt x="49" y="29"/>
                  </a:lnTo>
                  <a:lnTo>
                    <a:pt x="53" y="30"/>
                  </a:lnTo>
                  <a:lnTo>
                    <a:pt x="57" y="33"/>
                  </a:lnTo>
                  <a:lnTo>
                    <a:pt x="61" y="35"/>
                  </a:lnTo>
                  <a:lnTo>
                    <a:pt x="72" y="41"/>
                  </a:lnTo>
                  <a:lnTo>
                    <a:pt x="81" y="49"/>
                  </a:lnTo>
                  <a:lnTo>
                    <a:pt x="89" y="57"/>
                  </a:lnTo>
                  <a:lnTo>
                    <a:pt x="95" y="67"/>
                  </a:lnTo>
                  <a:lnTo>
                    <a:pt x="97" y="73"/>
                  </a:lnTo>
                  <a:lnTo>
                    <a:pt x="99" y="80"/>
                  </a:lnTo>
                  <a:lnTo>
                    <a:pt x="101" y="87"/>
                  </a:lnTo>
                  <a:lnTo>
                    <a:pt x="102" y="94"/>
                  </a:lnTo>
                  <a:lnTo>
                    <a:pt x="97" y="91"/>
                  </a:lnTo>
                  <a:lnTo>
                    <a:pt x="96" y="87"/>
                  </a:lnTo>
                  <a:lnTo>
                    <a:pt x="94" y="81"/>
                  </a:lnTo>
                  <a:lnTo>
                    <a:pt x="93" y="76"/>
                  </a:lnTo>
                  <a:lnTo>
                    <a:pt x="90" y="72"/>
                  </a:lnTo>
                  <a:lnTo>
                    <a:pt x="86" y="64"/>
                  </a:lnTo>
                  <a:lnTo>
                    <a:pt x="79" y="58"/>
                  </a:lnTo>
                  <a:lnTo>
                    <a:pt x="72" y="53"/>
                  </a:lnTo>
                  <a:lnTo>
                    <a:pt x="64" y="49"/>
                  </a:lnTo>
                  <a:lnTo>
                    <a:pt x="58" y="46"/>
                  </a:lnTo>
                  <a:lnTo>
                    <a:pt x="53" y="44"/>
                  </a:lnTo>
                  <a:lnTo>
                    <a:pt x="46" y="43"/>
                  </a:lnTo>
                  <a:lnTo>
                    <a:pt x="41" y="41"/>
                  </a:lnTo>
                  <a:lnTo>
                    <a:pt x="35" y="39"/>
                  </a:lnTo>
                  <a:lnTo>
                    <a:pt x="29" y="39"/>
                  </a:lnTo>
                  <a:lnTo>
                    <a:pt x="23" y="38"/>
                  </a:lnTo>
                  <a:lnTo>
                    <a:pt x="18" y="37"/>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Freeform 8"/>
            <p:cNvSpPr/>
            <p:nvPr/>
          </p:nvSpPr>
          <p:spPr bwMode="auto">
            <a:xfrm>
              <a:off x="3952" y="271"/>
              <a:ext cx="170" cy="183"/>
            </a:xfrm>
            <a:custGeom>
              <a:avLst/>
              <a:gdLst>
                <a:gd name="T0" fmla="*/ 0 w 103"/>
                <a:gd name="T1" fmla="*/ 0 h 113"/>
                <a:gd name="T2" fmla="*/ 1804 w 103"/>
                <a:gd name="T3" fmla="*/ 2214 h 113"/>
                <a:gd name="T4" fmla="*/ 4573 w 103"/>
                <a:gd name="T5" fmla="*/ 4581 h 113"/>
                <a:gd name="T6" fmla="*/ 7643 w 103"/>
                <a:gd name="T7" fmla="*/ 6803 h 113"/>
                <a:gd name="T8" fmla="*/ 11073 w 103"/>
                <a:gd name="T9" fmla="*/ 7798 h 113"/>
                <a:gd name="T10" fmla="*/ 13384 w 103"/>
                <a:gd name="T11" fmla="*/ 8790 h 113"/>
                <a:gd name="T12" fmla="*/ 15642 w 103"/>
                <a:gd name="T13" fmla="*/ 9025 h 113"/>
                <a:gd name="T14" fmla="*/ 17589 w 103"/>
                <a:gd name="T15" fmla="*/ 9793 h 113"/>
                <a:gd name="T16" fmla="*/ 20098 w 103"/>
                <a:gd name="T17" fmla="*/ 10407 h 113"/>
                <a:gd name="T18" fmla="*/ 22521 w 103"/>
                <a:gd name="T19" fmla="*/ 11017 h 113"/>
                <a:gd name="T20" fmla="*/ 25132 w 103"/>
                <a:gd name="T21" fmla="*/ 11638 h 113"/>
                <a:gd name="T22" fmla="*/ 26982 w 103"/>
                <a:gd name="T23" fmla="*/ 12395 h 113"/>
                <a:gd name="T24" fmla="*/ 29030 w 103"/>
                <a:gd name="T25" fmla="*/ 13014 h 113"/>
                <a:gd name="T26" fmla="*/ 32686 w 103"/>
                <a:gd name="T27" fmla="*/ 14857 h 113"/>
                <a:gd name="T28" fmla="*/ 35740 w 103"/>
                <a:gd name="T29" fmla="*/ 16854 h 113"/>
                <a:gd name="T30" fmla="*/ 37601 w 103"/>
                <a:gd name="T31" fmla="*/ 19225 h 113"/>
                <a:gd name="T32" fmla="*/ 39130 w 103"/>
                <a:gd name="T33" fmla="*/ 22065 h 113"/>
                <a:gd name="T34" fmla="*/ 41480 w 103"/>
                <a:gd name="T35" fmla="*/ 26214 h 113"/>
                <a:gd name="T36" fmla="*/ 42175 w 103"/>
                <a:gd name="T37" fmla="*/ 29272 h 113"/>
                <a:gd name="T38" fmla="*/ 42175 w 103"/>
                <a:gd name="T39" fmla="*/ 32508 h 113"/>
                <a:gd name="T40" fmla="*/ 41498 w 103"/>
                <a:gd name="T41" fmla="*/ 36257 h 113"/>
                <a:gd name="T42" fmla="*/ 40371 w 103"/>
                <a:gd name="T43" fmla="*/ 36723 h 113"/>
                <a:gd name="T44" fmla="*/ 40371 w 103"/>
                <a:gd name="T45" fmla="*/ 34132 h 113"/>
                <a:gd name="T46" fmla="*/ 40371 w 103"/>
                <a:gd name="T47" fmla="*/ 30901 h 113"/>
                <a:gd name="T48" fmla="*/ 39130 w 103"/>
                <a:gd name="T49" fmla="*/ 27295 h 113"/>
                <a:gd name="T50" fmla="*/ 38001 w 103"/>
                <a:gd name="T51" fmla="*/ 24284 h 113"/>
                <a:gd name="T52" fmla="*/ 36459 w 103"/>
                <a:gd name="T53" fmla="*/ 21989 h 113"/>
                <a:gd name="T54" fmla="*/ 35078 w 103"/>
                <a:gd name="T55" fmla="*/ 19840 h 113"/>
                <a:gd name="T56" fmla="*/ 32686 w 103"/>
                <a:gd name="T57" fmla="*/ 18467 h 113"/>
                <a:gd name="T58" fmla="*/ 29733 w 103"/>
                <a:gd name="T59" fmla="*/ 16854 h 113"/>
                <a:gd name="T60" fmla="*/ 27695 w 103"/>
                <a:gd name="T61" fmla="*/ 16221 h 113"/>
                <a:gd name="T62" fmla="*/ 25143 w 103"/>
                <a:gd name="T63" fmla="*/ 15229 h 113"/>
                <a:gd name="T64" fmla="*/ 22090 w 103"/>
                <a:gd name="T65" fmla="*/ 14857 h 113"/>
                <a:gd name="T66" fmla="*/ 18717 w 103"/>
                <a:gd name="T67" fmla="*/ 14235 h 113"/>
                <a:gd name="T68" fmla="*/ 15642 w 103"/>
                <a:gd name="T69" fmla="*/ 14002 h 113"/>
                <a:gd name="T70" fmla="*/ 12458 w 103"/>
                <a:gd name="T71" fmla="*/ 13014 h 113"/>
                <a:gd name="T72" fmla="*/ 9477 w 103"/>
                <a:gd name="T73" fmla="*/ 12629 h 113"/>
                <a:gd name="T74" fmla="*/ 6457 w 103"/>
                <a:gd name="T75" fmla="*/ 12395 h 113"/>
                <a:gd name="T76" fmla="*/ 0 w 103"/>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13">
                  <a:moveTo>
                    <a:pt x="0" y="0"/>
                  </a:moveTo>
                  <a:lnTo>
                    <a:pt x="4" y="7"/>
                  </a:lnTo>
                  <a:lnTo>
                    <a:pt x="11" y="14"/>
                  </a:lnTo>
                  <a:lnTo>
                    <a:pt x="19" y="21"/>
                  </a:lnTo>
                  <a:lnTo>
                    <a:pt x="27" y="24"/>
                  </a:lnTo>
                  <a:lnTo>
                    <a:pt x="33" y="27"/>
                  </a:lnTo>
                  <a:lnTo>
                    <a:pt x="38" y="28"/>
                  </a:lnTo>
                  <a:lnTo>
                    <a:pt x="43" y="30"/>
                  </a:lnTo>
                  <a:lnTo>
                    <a:pt x="49" y="32"/>
                  </a:lnTo>
                  <a:lnTo>
                    <a:pt x="55" y="34"/>
                  </a:lnTo>
                  <a:lnTo>
                    <a:pt x="61" y="36"/>
                  </a:lnTo>
                  <a:lnTo>
                    <a:pt x="66" y="38"/>
                  </a:lnTo>
                  <a:lnTo>
                    <a:pt x="71" y="40"/>
                  </a:lnTo>
                  <a:lnTo>
                    <a:pt x="80" y="46"/>
                  </a:lnTo>
                  <a:lnTo>
                    <a:pt x="87" y="52"/>
                  </a:lnTo>
                  <a:lnTo>
                    <a:pt x="92" y="59"/>
                  </a:lnTo>
                  <a:lnTo>
                    <a:pt x="96" y="68"/>
                  </a:lnTo>
                  <a:lnTo>
                    <a:pt x="101" y="80"/>
                  </a:lnTo>
                  <a:lnTo>
                    <a:pt x="103" y="90"/>
                  </a:lnTo>
                  <a:lnTo>
                    <a:pt x="103" y="100"/>
                  </a:lnTo>
                  <a:lnTo>
                    <a:pt x="102" y="111"/>
                  </a:lnTo>
                  <a:lnTo>
                    <a:pt x="99" y="113"/>
                  </a:lnTo>
                  <a:lnTo>
                    <a:pt x="99" y="105"/>
                  </a:lnTo>
                  <a:lnTo>
                    <a:pt x="99" y="95"/>
                  </a:lnTo>
                  <a:lnTo>
                    <a:pt x="96" y="84"/>
                  </a:lnTo>
                  <a:lnTo>
                    <a:pt x="93" y="75"/>
                  </a:lnTo>
                  <a:lnTo>
                    <a:pt x="89" y="67"/>
                  </a:lnTo>
                  <a:lnTo>
                    <a:pt x="86" y="61"/>
                  </a:lnTo>
                  <a:lnTo>
                    <a:pt x="80" y="57"/>
                  </a:lnTo>
                  <a:lnTo>
                    <a:pt x="73" y="52"/>
                  </a:lnTo>
                  <a:lnTo>
                    <a:pt x="68" y="50"/>
                  </a:lnTo>
                  <a:lnTo>
                    <a:pt x="62" y="47"/>
                  </a:lnTo>
                  <a:lnTo>
                    <a:pt x="54" y="46"/>
                  </a:lnTo>
                  <a:lnTo>
                    <a:pt x="46" y="44"/>
                  </a:lnTo>
                  <a:lnTo>
                    <a:pt x="38" y="43"/>
                  </a:lnTo>
                  <a:lnTo>
                    <a:pt x="30" y="40"/>
                  </a:lnTo>
                  <a:lnTo>
                    <a:pt x="23" y="39"/>
                  </a:lnTo>
                  <a:lnTo>
                    <a:pt x="16" y="3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Freeform 9"/>
            <p:cNvSpPr/>
            <p:nvPr/>
          </p:nvSpPr>
          <p:spPr bwMode="auto">
            <a:xfrm>
              <a:off x="3890" y="144"/>
              <a:ext cx="164" cy="441"/>
            </a:xfrm>
            <a:custGeom>
              <a:avLst/>
              <a:gdLst>
                <a:gd name="T0" fmla="*/ 16760 w 102"/>
                <a:gd name="T1" fmla="*/ 43470 h 269"/>
                <a:gd name="T2" fmla="*/ 29895 w 102"/>
                <a:gd name="T3" fmla="*/ 80041 h 269"/>
                <a:gd name="T4" fmla="*/ 30477 w 102"/>
                <a:gd name="T5" fmla="*/ 83070 h 269"/>
                <a:gd name="T6" fmla="*/ 30477 w 102"/>
                <a:gd name="T7" fmla="*/ 86008 h 269"/>
                <a:gd name="T8" fmla="*/ 29895 w 102"/>
                <a:gd name="T9" fmla="*/ 88864 h 269"/>
                <a:gd name="T10" fmla="*/ 28653 w 102"/>
                <a:gd name="T11" fmla="*/ 91477 h 269"/>
                <a:gd name="T12" fmla="*/ 27168 w 102"/>
                <a:gd name="T13" fmla="*/ 94274 h 269"/>
                <a:gd name="T14" fmla="*/ 25637 w 102"/>
                <a:gd name="T15" fmla="*/ 96728 h 269"/>
                <a:gd name="T16" fmla="*/ 23531 w 102"/>
                <a:gd name="T17" fmla="*/ 98895 h 269"/>
                <a:gd name="T18" fmla="*/ 21606 w 102"/>
                <a:gd name="T19" fmla="*/ 100217 h 269"/>
                <a:gd name="T20" fmla="*/ 20117 w 102"/>
                <a:gd name="T21" fmla="*/ 100932 h 269"/>
                <a:gd name="T22" fmla="*/ 18649 w 102"/>
                <a:gd name="T23" fmla="*/ 100932 h 269"/>
                <a:gd name="T24" fmla="*/ 17275 w 102"/>
                <a:gd name="T25" fmla="*/ 101381 h 269"/>
                <a:gd name="T26" fmla="*/ 16315 w 102"/>
                <a:gd name="T27" fmla="*/ 100932 h 269"/>
                <a:gd name="T28" fmla="*/ 14865 w 102"/>
                <a:gd name="T29" fmla="*/ 100712 h 269"/>
                <a:gd name="T30" fmla="*/ 14070 w 102"/>
                <a:gd name="T31" fmla="*/ 99809 h 269"/>
                <a:gd name="T32" fmla="*/ 13151 w 102"/>
                <a:gd name="T33" fmla="*/ 98468 h 269"/>
                <a:gd name="T34" fmla="*/ 12567 w 102"/>
                <a:gd name="T35" fmla="*/ 97164 h 269"/>
                <a:gd name="T36" fmla="*/ 11917 w 102"/>
                <a:gd name="T37" fmla="*/ 94571 h 269"/>
                <a:gd name="T38" fmla="*/ 11917 w 102"/>
                <a:gd name="T39" fmla="*/ 91477 h 269"/>
                <a:gd name="T40" fmla="*/ 12567 w 102"/>
                <a:gd name="T41" fmla="*/ 88452 h 269"/>
                <a:gd name="T42" fmla="*/ 13438 w 102"/>
                <a:gd name="T43" fmla="*/ 85526 h 269"/>
                <a:gd name="T44" fmla="*/ 14865 w 102"/>
                <a:gd name="T45" fmla="*/ 82672 h 269"/>
                <a:gd name="T46" fmla="*/ 16315 w 102"/>
                <a:gd name="T47" fmla="*/ 80246 h 269"/>
                <a:gd name="T48" fmla="*/ 18593 w 102"/>
                <a:gd name="T49" fmla="*/ 78006 h 269"/>
                <a:gd name="T50" fmla="*/ 20117 w 102"/>
                <a:gd name="T51" fmla="*/ 76800 h 269"/>
                <a:gd name="T52" fmla="*/ 21691 w 102"/>
                <a:gd name="T53" fmla="*/ 75875 h 269"/>
                <a:gd name="T54" fmla="*/ 23531 w 102"/>
                <a:gd name="T55" fmla="*/ 75455 h 269"/>
                <a:gd name="T56" fmla="*/ 24693 w 102"/>
                <a:gd name="T57" fmla="*/ 75455 h 269"/>
                <a:gd name="T58" fmla="*/ 26232 w 102"/>
                <a:gd name="T59" fmla="*/ 75455 h 269"/>
                <a:gd name="T60" fmla="*/ 0 w 102"/>
                <a:gd name="T61" fmla="*/ 667 h 269"/>
                <a:gd name="T62" fmla="*/ 1518 w 102"/>
                <a:gd name="T63" fmla="*/ 0 h 269"/>
                <a:gd name="T64" fmla="*/ 6483 w 102"/>
                <a:gd name="T65" fmla="*/ 15127 h 269"/>
                <a:gd name="T66" fmla="*/ 11917 w 102"/>
                <a:gd name="T67" fmla="*/ 29024 h 269"/>
                <a:gd name="T68" fmla="*/ 16760 w 102"/>
                <a:gd name="T69" fmla="*/ 43470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269">
                  <a:moveTo>
                    <a:pt x="56" y="115"/>
                  </a:moveTo>
                  <a:lnTo>
                    <a:pt x="100" y="212"/>
                  </a:lnTo>
                  <a:lnTo>
                    <a:pt x="102" y="220"/>
                  </a:lnTo>
                  <a:lnTo>
                    <a:pt x="102" y="228"/>
                  </a:lnTo>
                  <a:lnTo>
                    <a:pt x="100" y="236"/>
                  </a:lnTo>
                  <a:lnTo>
                    <a:pt x="96" y="243"/>
                  </a:lnTo>
                  <a:lnTo>
                    <a:pt x="91" y="250"/>
                  </a:lnTo>
                  <a:lnTo>
                    <a:pt x="86" y="257"/>
                  </a:lnTo>
                  <a:lnTo>
                    <a:pt x="79" y="262"/>
                  </a:lnTo>
                  <a:lnTo>
                    <a:pt x="72" y="266"/>
                  </a:lnTo>
                  <a:lnTo>
                    <a:pt x="67" y="268"/>
                  </a:lnTo>
                  <a:lnTo>
                    <a:pt x="63" y="268"/>
                  </a:lnTo>
                  <a:lnTo>
                    <a:pt x="58" y="269"/>
                  </a:lnTo>
                  <a:lnTo>
                    <a:pt x="55" y="268"/>
                  </a:lnTo>
                  <a:lnTo>
                    <a:pt x="50" y="267"/>
                  </a:lnTo>
                  <a:lnTo>
                    <a:pt x="47" y="265"/>
                  </a:lnTo>
                  <a:lnTo>
                    <a:pt x="44" y="261"/>
                  </a:lnTo>
                  <a:lnTo>
                    <a:pt x="42" y="258"/>
                  </a:lnTo>
                  <a:lnTo>
                    <a:pt x="40" y="251"/>
                  </a:lnTo>
                  <a:lnTo>
                    <a:pt x="40" y="243"/>
                  </a:lnTo>
                  <a:lnTo>
                    <a:pt x="42" y="235"/>
                  </a:lnTo>
                  <a:lnTo>
                    <a:pt x="45" y="227"/>
                  </a:lnTo>
                  <a:lnTo>
                    <a:pt x="50" y="219"/>
                  </a:lnTo>
                  <a:lnTo>
                    <a:pt x="55" y="213"/>
                  </a:lnTo>
                  <a:lnTo>
                    <a:pt x="62" y="207"/>
                  </a:lnTo>
                  <a:lnTo>
                    <a:pt x="67" y="204"/>
                  </a:lnTo>
                  <a:lnTo>
                    <a:pt x="73" y="201"/>
                  </a:lnTo>
                  <a:lnTo>
                    <a:pt x="79" y="200"/>
                  </a:lnTo>
                  <a:lnTo>
                    <a:pt x="83" y="200"/>
                  </a:lnTo>
                  <a:lnTo>
                    <a:pt x="88" y="200"/>
                  </a:lnTo>
                  <a:lnTo>
                    <a:pt x="0" y="2"/>
                  </a:lnTo>
                  <a:lnTo>
                    <a:pt x="5" y="0"/>
                  </a:lnTo>
                  <a:lnTo>
                    <a:pt x="22" y="40"/>
                  </a:lnTo>
                  <a:lnTo>
                    <a:pt x="40" y="77"/>
                  </a:lnTo>
                  <a:lnTo>
                    <a:pt x="56" y="115"/>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1" name="Group 12"/>
          <p:cNvGrpSpPr/>
          <p:nvPr/>
        </p:nvGrpSpPr>
        <p:grpSpPr bwMode="auto">
          <a:xfrm>
            <a:off x="11485880" y="4801235"/>
            <a:ext cx="260350" cy="347663"/>
            <a:chOff x="2832" y="663"/>
            <a:chExt cx="310" cy="415"/>
          </a:xfrm>
        </p:grpSpPr>
        <p:sp>
          <p:nvSpPr>
            <p:cNvPr id="162"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12"/>
          <p:cNvGrpSpPr/>
          <p:nvPr/>
        </p:nvGrpSpPr>
        <p:grpSpPr bwMode="auto">
          <a:xfrm>
            <a:off x="10716612" y="3861870"/>
            <a:ext cx="260350" cy="347663"/>
            <a:chOff x="2832" y="663"/>
            <a:chExt cx="310" cy="415"/>
          </a:xfrm>
        </p:grpSpPr>
        <p:sp>
          <p:nvSpPr>
            <p:cNvPr id="10"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Hộp Văn bản 12">
            <a:extLst>
              <a:ext uri="{FF2B5EF4-FFF2-40B4-BE49-F238E27FC236}">
                <a16:creationId xmlns:a16="http://schemas.microsoft.com/office/drawing/2014/main" id="{3D4D8DCE-8643-9E43-D513-19EAC969FAD2}"/>
              </a:ext>
            </a:extLst>
          </p:cNvPr>
          <p:cNvSpPr txBox="1"/>
          <p:nvPr/>
        </p:nvSpPr>
        <p:spPr>
          <a:xfrm>
            <a:off x="1868582" y="1134425"/>
            <a:ext cx="9416001"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Thường</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thức</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âm</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nhạc</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Hình</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tượng</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âm</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nhạc</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thông</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qua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câu</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chuyện</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Pi-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tơ</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và</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chó</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sói</a:t>
            </a:r>
            <a:endParaRPr kumimoji="0" lang="vi-VN" sz="2800" b="1" i="0" u="none" strike="noStrike" kern="1200" cap="none" spc="0" normalizeH="0" baseline="0" noProof="0" dirty="0">
              <a:ln>
                <a:noFill/>
              </a:ln>
              <a:solidFill>
                <a:srgbClr val="4472C4"/>
              </a:solidFill>
              <a:effectLst/>
              <a:uLnTx/>
              <a:uFillTx/>
              <a:latin typeface="Arial" panose="020B0604020202020204" pitchFamily="34" charset="0"/>
              <a:ea typeface="+mn-ea"/>
              <a:cs typeface="+mn-cs"/>
            </a:endParaRPr>
          </a:p>
        </p:txBody>
      </p:sp>
      <p:sp>
        <p:nvSpPr>
          <p:cNvPr id="169" name="Freeform 6">
            <a:extLst>
              <a:ext uri="{FF2B5EF4-FFF2-40B4-BE49-F238E27FC236}">
                <a16:creationId xmlns:a16="http://schemas.microsoft.com/office/drawing/2014/main" id="{DBBA1FF8-5746-E851-3121-5FA36D4CADD6}"/>
              </a:ext>
            </a:extLst>
          </p:cNvPr>
          <p:cNvSpPr/>
          <p:nvPr/>
        </p:nvSpPr>
        <p:spPr>
          <a:xfrm>
            <a:off x="-145911" y="5870221"/>
            <a:ext cx="7315200"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0" name="Freeform 6">
            <a:extLst>
              <a:ext uri="{FF2B5EF4-FFF2-40B4-BE49-F238E27FC236}">
                <a16:creationId xmlns:a16="http://schemas.microsoft.com/office/drawing/2014/main" id="{23AB01CF-C42E-D137-C574-E85CD7E99E3E}"/>
              </a:ext>
            </a:extLst>
          </p:cNvPr>
          <p:cNvSpPr/>
          <p:nvPr/>
        </p:nvSpPr>
        <p:spPr>
          <a:xfrm>
            <a:off x="6926578" y="5870220"/>
            <a:ext cx="5423466"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71" name="Picture 9">
            <a:extLst>
              <a:ext uri="{FF2B5EF4-FFF2-40B4-BE49-F238E27FC236}">
                <a16:creationId xmlns:a16="http://schemas.microsoft.com/office/drawing/2014/main" id="{46400B21-E66D-DF0F-B1CF-7E375793E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83291" y="4032644"/>
            <a:ext cx="2399603" cy="2519045"/>
          </a:xfrm>
          <a:prstGeom prst="rect">
            <a:avLst/>
          </a:prstGeom>
        </p:spPr>
      </p:pic>
      <p:pic>
        <p:nvPicPr>
          <p:cNvPr id="172" name="Picture 2" descr="C:\Users\Administrator\Desktop\hinh nen dep pp\CON VAT+CAY, HIH ANH NHO NGHEP TRAH\4d93d3c41d690499dcf3d031be2765e9.png">
            <a:extLst>
              <a:ext uri="{FF2B5EF4-FFF2-40B4-BE49-F238E27FC236}">
                <a16:creationId xmlns:a16="http://schemas.microsoft.com/office/drawing/2014/main" id="{F662CA6E-1CF8-244F-2E0D-69E52FAFB3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647" y="803272"/>
            <a:ext cx="1559560" cy="662305"/>
          </a:xfrm>
          <a:prstGeom prst="rect">
            <a:avLst/>
          </a:prstGeom>
          <a:noFill/>
          <a:extLst>
            <a:ext uri="{909E8E84-426E-40DD-AFC4-6F175D3DCCD1}">
              <a14:hiddenFill xmlns:a14="http://schemas.microsoft.com/office/drawing/2010/main">
                <a:solidFill>
                  <a:srgbClr val="FFFFFF"/>
                </a:solidFill>
              </a14:hiddenFill>
            </a:ext>
          </a:extLst>
        </p:spPr>
      </p:pic>
      <p:pic>
        <p:nvPicPr>
          <p:cNvPr id="175" name="Hình ảnh 174" descr="Ảnh có chứa Đồ họa, thiết kế đồ họa, phim hoạt hình, tiêu đề&#10;&#10;Mô tả được tạo tự động">
            <a:extLst>
              <a:ext uri="{FF2B5EF4-FFF2-40B4-BE49-F238E27FC236}">
                <a16:creationId xmlns:a16="http://schemas.microsoft.com/office/drawing/2014/main" id="{407F4011-E3AC-8EAB-97F4-B2ACFFF768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06" y="-41889"/>
            <a:ext cx="3459480" cy="1026795"/>
          </a:xfrm>
          <a:prstGeom prst="rect">
            <a:avLst/>
          </a:prstGeom>
        </p:spPr>
      </p:pic>
    </p:spTree>
    <p:extLst>
      <p:ext uri="{BB962C8B-B14F-4D97-AF65-F5344CB8AC3E}">
        <p14:creationId xmlns:p14="http://schemas.microsoft.com/office/powerpoint/2010/main" val="240743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63" presetClass="path" presetSubtype="0" repeatCount="indefinite" accel="50000" decel="50000" fill="hold" grpId="1" nodeType="withEffect">
                                  <p:stCondLst>
                                    <p:cond delay="0"/>
                                  </p:stCondLst>
                                  <p:childTnLst>
                                    <p:animMotion origin="layout" path="M 4.72222E-6 -7.51445E-7 L -0.02205 0.05341 " pathEditMode="relative" rAng="0" ptsTypes="AA">
                                      <p:cBhvr>
                                        <p:cTn id="10" dur="2000" fill="hold"/>
                                        <p:tgtEl>
                                          <p:spTgt spid="166"/>
                                        </p:tgtEl>
                                        <p:attrNameLst>
                                          <p:attrName>ppt_x</p:attrName>
                                          <p:attrName>ppt_y</p:attrName>
                                        </p:attrNameLst>
                                      </p:cBhvr>
                                      <p:rCtr x="-1111" y="2659"/>
                                    </p:animMotion>
                                  </p:childTnLst>
                                </p:cTn>
                              </p:par>
                              <p:par>
                                <p:cTn id="11" presetID="32" presetClass="emph" presetSubtype="0" repeatCount="indefinite" fill="hold" grpId="2" nodeType="withEffect">
                                  <p:stCondLst>
                                    <p:cond delay="0"/>
                                  </p:stCondLst>
                                  <p:childTnLst>
                                    <p:animClr clrSpc="rgb" dir="cw">
                                      <p:cBhvr override="childStyle">
                                        <p:cTn id="12" dur="50" fill="hold"/>
                                        <p:tgtEl>
                                          <p:spTgt spid="166"/>
                                        </p:tgtEl>
                                        <p:attrNameLst>
                                          <p:attrName>style.color</p:attrName>
                                        </p:attrNameLst>
                                      </p:cBhvr>
                                      <p:to>
                                        <a:srgbClr val="FF0000"/>
                                      </p:to>
                                    </p:animClr>
                                    <p:animClr clrSpc="rgb" dir="cw">
                                      <p:cBhvr>
                                        <p:cTn id="13" dur="50" fill="hold"/>
                                        <p:tgtEl>
                                          <p:spTgt spid="166"/>
                                        </p:tgtEl>
                                        <p:attrNameLst>
                                          <p:attrName>fillcolor</p:attrName>
                                        </p:attrNameLst>
                                      </p:cBhvr>
                                      <p:to>
                                        <a:srgbClr val="FF0000"/>
                                      </p:to>
                                    </p:animClr>
                                    <p:set>
                                      <p:cBhvr>
                                        <p:cTn id="14" dur="50" fill="hold"/>
                                        <p:tgtEl>
                                          <p:spTgt spid="166"/>
                                        </p:tgtEl>
                                        <p:attrNameLst>
                                          <p:attrName>fill.type</p:attrName>
                                        </p:attrNameLst>
                                      </p:cBhvr>
                                      <p:to>
                                        <p:strVal val="solid"/>
                                      </p:to>
                                    </p:set>
                                    <p:set>
                                      <p:cBhvr>
                                        <p:cTn id="15" dur="50" fill="hold"/>
                                        <p:tgtEl>
                                          <p:spTgt spid="166"/>
                                        </p:tgtEl>
                                        <p:attrNameLst>
                                          <p:attrName>fill.on</p:attrName>
                                        </p:attrNameLst>
                                      </p:cBhvr>
                                      <p:to>
                                        <p:strVal val="true"/>
                                      </p:to>
                                    </p:set>
                                    <p:animRot by="120000">
                                      <p:cBhvr>
                                        <p:cTn id="16" dur="50" fill="hold">
                                          <p:stCondLst>
                                            <p:cond delay="0"/>
                                          </p:stCondLst>
                                        </p:cTn>
                                        <p:tgtEl>
                                          <p:spTgt spid="166"/>
                                        </p:tgtEl>
                                        <p:attrNameLst>
                                          <p:attrName>r</p:attrName>
                                        </p:attrNameLst>
                                      </p:cBhvr>
                                    </p:animRot>
                                    <p:animRot by="-240000">
                                      <p:cBhvr>
                                        <p:cTn id="17" dur="100" fill="hold">
                                          <p:stCondLst>
                                            <p:cond delay="100"/>
                                          </p:stCondLst>
                                        </p:cTn>
                                        <p:tgtEl>
                                          <p:spTgt spid="166"/>
                                        </p:tgtEl>
                                        <p:attrNameLst>
                                          <p:attrName>r</p:attrName>
                                        </p:attrNameLst>
                                      </p:cBhvr>
                                    </p:animRot>
                                    <p:animRot by="240000">
                                      <p:cBhvr>
                                        <p:cTn id="18" dur="100" fill="hold">
                                          <p:stCondLst>
                                            <p:cond delay="200"/>
                                          </p:stCondLst>
                                        </p:cTn>
                                        <p:tgtEl>
                                          <p:spTgt spid="166"/>
                                        </p:tgtEl>
                                        <p:attrNameLst>
                                          <p:attrName>r</p:attrName>
                                        </p:attrNameLst>
                                      </p:cBhvr>
                                    </p:animRot>
                                    <p:animRot by="-240000">
                                      <p:cBhvr>
                                        <p:cTn id="19" dur="100" fill="hold">
                                          <p:stCondLst>
                                            <p:cond delay="300"/>
                                          </p:stCondLst>
                                        </p:cTn>
                                        <p:tgtEl>
                                          <p:spTgt spid="166"/>
                                        </p:tgtEl>
                                        <p:attrNameLst>
                                          <p:attrName>r</p:attrName>
                                        </p:attrNameLst>
                                      </p:cBhvr>
                                    </p:animRot>
                                    <p:animRot by="120000">
                                      <p:cBhvr>
                                        <p:cTn id="20" dur="100" fill="hold">
                                          <p:stCondLst>
                                            <p:cond delay="400"/>
                                          </p:stCondLst>
                                        </p:cTn>
                                        <p:tgtEl>
                                          <p:spTgt spid="166"/>
                                        </p:tgtEl>
                                        <p:attrNameLst>
                                          <p:attrName>r</p:attrName>
                                        </p:attrNameLst>
                                      </p:cBhvr>
                                    </p:animRot>
                                  </p:childTnLst>
                                </p:cTn>
                              </p:par>
                              <p:par>
                                <p:cTn id="21" presetID="23" presetClass="entr" presetSubtype="16"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p:cTn id="23" dur="500" fill="hold"/>
                                        <p:tgtEl>
                                          <p:spTgt spid="167"/>
                                        </p:tgtEl>
                                        <p:attrNameLst>
                                          <p:attrName>ppt_w</p:attrName>
                                        </p:attrNameLst>
                                      </p:cBhvr>
                                      <p:tavLst>
                                        <p:tav tm="0">
                                          <p:val>
                                            <p:fltVal val="0"/>
                                          </p:val>
                                        </p:tav>
                                        <p:tav tm="100000">
                                          <p:val>
                                            <p:strVal val="#ppt_w"/>
                                          </p:val>
                                        </p:tav>
                                      </p:tavLst>
                                    </p:anim>
                                    <p:anim calcmode="lin" valueType="num">
                                      <p:cBhvr>
                                        <p:cTn id="24" dur="500" fill="hold"/>
                                        <p:tgtEl>
                                          <p:spTgt spid="167"/>
                                        </p:tgtEl>
                                        <p:attrNameLst>
                                          <p:attrName>ppt_h</p:attrName>
                                        </p:attrNameLst>
                                      </p:cBhvr>
                                      <p:tavLst>
                                        <p:tav tm="0">
                                          <p:val>
                                            <p:fltVal val="0"/>
                                          </p:val>
                                        </p:tav>
                                        <p:tav tm="100000">
                                          <p:val>
                                            <p:strVal val="#ppt_h"/>
                                          </p:val>
                                        </p:tav>
                                      </p:tavLst>
                                    </p:anim>
                                  </p:childTnLst>
                                </p:cTn>
                              </p:par>
                              <p:par>
                                <p:cTn id="25" presetID="63" presetClass="path" presetSubtype="0" repeatCount="indefinite" accel="50000" decel="50000" fill="hold" grpId="1" nodeType="withEffect">
                                  <p:stCondLst>
                                    <p:cond delay="0"/>
                                  </p:stCondLst>
                                  <p:childTnLst>
                                    <p:animMotion origin="layout" path="M 3.88889E-6 2.59259E-6 L -0.04341 -0.09144 " pathEditMode="relative" rAng="0" ptsTypes="AA">
                                      <p:cBhvr>
                                        <p:cTn id="26" dur="2000" fill="hold"/>
                                        <p:tgtEl>
                                          <p:spTgt spid="167"/>
                                        </p:tgtEl>
                                        <p:attrNameLst>
                                          <p:attrName>ppt_x</p:attrName>
                                          <p:attrName>ppt_y</p:attrName>
                                        </p:attrNameLst>
                                      </p:cBhvr>
                                      <p:rCtr x="-2170" y="-4583"/>
                                    </p:animMotion>
                                  </p:childTnLst>
                                </p:cTn>
                              </p:par>
                              <p:par>
                                <p:cTn id="27" presetID="32" presetClass="emph" presetSubtype="0" repeatCount="indefinite" fill="hold" grpId="2" nodeType="withEffect">
                                  <p:stCondLst>
                                    <p:cond delay="0"/>
                                  </p:stCondLst>
                                  <p:childTnLst>
                                    <p:animClr clrSpc="rgb" dir="cw">
                                      <p:cBhvr override="childStyle">
                                        <p:cTn id="28" dur="50" fill="hold"/>
                                        <p:tgtEl>
                                          <p:spTgt spid="167"/>
                                        </p:tgtEl>
                                        <p:attrNameLst>
                                          <p:attrName>style.color</p:attrName>
                                        </p:attrNameLst>
                                      </p:cBhvr>
                                      <p:to>
                                        <a:srgbClr val="FF0066"/>
                                      </p:to>
                                    </p:animClr>
                                    <p:animClr clrSpc="rgb" dir="cw">
                                      <p:cBhvr>
                                        <p:cTn id="29" dur="50" fill="hold"/>
                                        <p:tgtEl>
                                          <p:spTgt spid="167"/>
                                        </p:tgtEl>
                                        <p:attrNameLst>
                                          <p:attrName>fillcolor</p:attrName>
                                        </p:attrNameLst>
                                      </p:cBhvr>
                                      <p:to>
                                        <a:srgbClr val="FF0066"/>
                                      </p:to>
                                    </p:animClr>
                                    <p:set>
                                      <p:cBhvr>
                                        <p:cTn id="30" dur="50" fill="hold"/>
                                        <p:tgtEl>
                                          <p:spTgt spid="167"/>
                                        </p:tgtEl>
                                        <p:attrNameLst>
                                          <p:attrName>fill.type</p:attrName>
                                        </p:attrNameLst>
                                      </p:cBhvr>
                                      <p:to>
                                        <p:strVal val="solid"/>
                                      </p:to>
                                    </p:set>
                                    <p:set>
                                      <p:cBhvr>
                                        <p:cTn id="31" dur="50" fill="hold"/>
                                        <p:tgtEl>
                                          <p:spTgt spid="167"/>
                                        </p:tgtEl>
                                        <p:attrNameLst>
                                          <p:attrName>fill.on</p:attrName>
                                        </p:attrNameLst>
                                      </p:cBhvr>
                                      <p:to>
                                        <p:strVal val="true"/>
                                      </p:to>
                                    </p:set>
                                    <p:animRot by="120000">
                                      <p:cBhvr>
                                        <p:cTn id="32" dur="50" fill="hold">
                                          <p:stCondLst>
                                            <p:cond delay="0"/>
                                          </p:stCondLst>
                                        </p:cTn>
                                        <p:tgtEl>
                                          <p:spTgt spid="167"/>
                                        </p:tgtEl>
                                        <p:attrNameLst>
                                          <p:attrName>r</p:attrName>
                                        </p:attrNameLst>
                                      </p:cBhvr>
                                    </p:animRot>
                                    <p:animRot by="-240000">
                                      <p:cBhvr>
                                        <p:cTn id="33" dur="100" fill="hold">
                                          <p:stCondLst>
                                            <p:cond delay="100"/>
                                          </p:stCondLst>
                                        </p:cTn>
                                        <p:tgtEl>
                                          <p:spTgt spid="167"/>
                                        </p:tgtEl>
                                        <p:attrNameLst>
                                          <p:attrName>r</p:attrName>
                                        </p:attrNameLst>
                                      </p:cBhvr>
                                    </p:animRot>
                                    <p:animRot by="240000">
                                      <p:cBhvr>
                                        <p:cTn id="34" dur="100" fill="hold">
                                          <p:stCondLst>
                                            <p:cond delay="200"/>
                                          </p:stCondLst>
                                        </p:cTn>
                                        <p:tgtEl>
                                          <p:spTgt spid="167"/>
                                        </p:tgtEl>
                                        <p:attrNameLst>
                                          <p:attrName>r</p:attrName>
                                        </p:attrNameLst>
                                      </p:cBhvr>
                                    </p:animRot>
                                    <p:animRot by="-240000">
                                      <p:cBhvr>
                                        <p:cTn id="35" dur="100" fill="hold">
                                          <p:stCondLst>
                                            <p:cond delay="300"/>
                                          </p:stCondLst>
                                        </p:cTn>
                                        <p:tgtEl>
                                          <p:spTgt spid="167"/>
                                        </p:tgtEl>
                                        <p:attrNameLst>
                                          <p:attrName>r</p:attrName>
                                        </p:attrNameLst>
                                      </p:cBhvr>
                                    </p:animRot>
                                    <p:animRot by="120000">
                                      <p:cBhvr>
                                        <p:cTn id="36" dur="100" fill="hold">
                                          <p:stCondLst>
                                            <p:cond delay="400"/>
                                          </p:stCondLst>
                                        </p:cTn>
                                        <p:tgtEl>
                                          <p:spTgt spid="167"/>
                                        </p:tgtEl>
                                        <p:attrNameLst>
                                          <p:attrName>r</p:attrName>
                                        </p:attrNameLst>
                                      </p:cBhvr>
                                    </p:animRot>
                                  </p:childTnLst>
                                </p:cTn>
                              </p:par>
                              <p:par>
                                <p:cTn id="37" presetID="23" presetClass="entr" presetSubtype="16"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 calcmode="lin" valueType="num">
                                      <p:cBhvr>
                                        <p:cTn id="39" dur="500" fill="hold"/>
                                        <p:tgtEl>
                                          <p:spTgt spid="156"/>
                                        </p:tgtEl>
                                        <p:attrNameLst>
                                          <p:attrName>ppt_w</p:attrName>
                                        </p:attrNameLst>
                                      </p:cBhvr>
                                      <p:tavLst>
                                        <p:tav tm="0">
                                          <p:val>
                                            <p:fltVal val="0"/>
                                          </p:val>
                                        </p:tav>
                                        <p:tav tm="100000">
                                          <p:val>
                                            <p:strVal val="#ppt_w"/>
                                          </p:val>
                                        </p:tav>
                                      </p:tavLst>
                                    </p:anim>
                                    <p:anim calcmode="lin" valueType="num">
                                      <p:cBhvr>
                                        <p:cTn id="40" dur="500" fill="hold"/>
                                        <p:tgtEl>
                                          <p:spTgt spid="156"/>
                                        </p:tgtEl>
                                        <p:attrNameLst>
                                          <p:attrName>ppt_h</p:attrName>
                                        </p:attrNameLst>
                                      </p:cBhvr>
                                      <p:tavLst>
                                        <p:tav tm="0">
                                          <p:val>
                                            <p:fltVal val="0"/>
                                          </p:val>
                                        </p:tav>
                                        <p:tav tm="100000">
                                          <p:val>
                                            <p:strVal val="#ppt_h"/>
                                          </p:val>
                                        </p:tav>
                                      </p:tavLst>
                                    </p:anim>
                                  </p:childTnLst>
                                </p:cTn>
                              </p:par>
                              <p:par>
                                <p:cTn id="41" presetID="63" presetClass="path" presetSubtype="0" repeatCount="indefinite" accel="50000" decel="50000" fill="hold" nodeType="withEffect">
                                  <p:stCondLst>
                                    <p:cond delay="0"/>
                                  </p:stCondLst>
                                  <p:childTnLst>
                                    <p:animMotion origin="layout" path="M -3.61111E-6 3.46821E-6 L 0.03108 -0.06012 " pathEditMode="relative" rAng="0" ptsTypes="AA">
                                      <p:cBhvr>
                                        <p:cTn id="42" dur="3000" fill="hold"/>
                                        <p:tgtEl>
                                          <p:spTgt spid="156"/>
                                        </p:tgtEl>
                                        <p:attrNameLst>
                                          <p:attrName>ppt_x</p:attrName>
                                          <p:attrName>ppt_y</p:attrName>
                                        </p:attrNameLst>
                                      </p:cBhvr>
                                      <p:rCtr x="1545" y="-3006"/>
                                    </p:animMotion>
                                  </p:childTnLst>
                                </p:cTn>
                              </p:par>
                              <p:par>
                                <p:cTn id="43" presetID="32" presetClass="emph" presetSubtype="0" repeatCount="indefinite" fill="hold" nodeType="withEffect">
                                  <p:stCondLst>
                                    <p:cond delay="0"/>
                                  </p:stCondLst>
                                  <p:childTnLst>
                                    <p:animClr clrSpc="rgb" dir="cw">
                                      <p:cBhvr override="childStyle">
                                        <p:cTn id="44" dur="50" fill="hold"/>
                                        <p:tgtEl>
                                          <p:spTgt spid="156"/>
                                        </p:tgtEl>
                                        <p:attrNameLst>
                                          <p:attrName>style.color</p:attrName>
                                        </p:attrNameLst>
                                      </p:cBhvr>
                                      <p:to>
                                        <a:srgbClr val="800000"/>
                                      </p:to>
                                    </p:animClr>
                                    <p:animClr clrSpc="rgb" dir="cw">
                                      <p:cBhvr>
                                        <p:cTn id="45" dur="50" fill="hold"/>
                                        <p:tgtEl>
                                          <p:spTgt spid="156"/>
                                        </p:tgtEl>
                                        <p:attrNameLst>
                                          <p:attrName>fillcolor</p:attrName>
                                        </p:attrNameLst>
                                      </p:cBhvr>
                                      <p:to>
                                        <a:srgbClr val="800000"/>
                                      </p:to>
                                    </p:animClr>
                                    <p:set>
                                      <p:cBhvr>
                                        <p:cTn id="46" dur="50" fill="hold"/>
                                        <p:tgtEl>
                                          <p:spTgt spid="156"/>
                                        </p:tgtEl>
                                        <p:attrNameLst>
                                          <p:attrName>fill.type</p:attrName>
                                        </p:attrNameLst>
                                      </p:cBhvr>
                                      <p:to>
                                        <p:strVal val="solid"/>
                                      </p:to>
                                    </p:set>
                                    <p:set>
                                      <p:cBhvr>
                                        <p:cTn id="47" dur="50" fill="hold"/>
                                        <p:tgtEl>
                                          <p:spTgt spid="156"/>
                                        </p:tgtEl>
                                        <p:attrNameLst>
                                          <p:attrName>fill.on</p:attrName>
                                        </p:attrNameLst>
                                      </p:cBhvr>
                                      <p:to>
                                        <p:strVal val="true"/>
                                      </p:to>
                                    </p:set>
                                    <p:animRot by="120000">
                                      <p:cBhvr>
                                        <p:cTn id="48" dur="50" fill="hold">
                                          <p:stCondLst>
                                            <p:cond delay="0"/>
                                          </p:stCondLst>
                                        </p:cTn>
                                        <p:tgtEl>
                                          <p:spTgt spid="156"/>
                                        </p:tgtEl>
                                        <p:attrNameLst>
                                          <p:attrName>r</p:attrName>
                                        </p:attrNameLst>
                                      </p:cBhvr>
                                    </p:animRot>
                                    <p:animRot by="-240000">
                                      <p:cBhvr>
                                        <p:cTn id="49" dur="100" fill="hold">
                                          <p:stCondLst>
                                            <p:cond delay="100"/>
                                          </p:stCondLst>
                                        </p:cTn>
                                        <p:tgtEl>
                                          <p:spTgt spid="156"/>
                                        </p:tgtEl>
                                        <p:attrNameLst>
                                          <p:attrName>r</p:attrName>
                                        </p:attrNameLst>
                                      </p:cBhvr>
                                    </p:animRot>
                                    <p:animRot by="240000">
                                      <p:cBhvr>
                                        <p:cTn id="50" dur="100" fill="hold">
                                          <p:stCondLst>
                                            <p:cond delay="200"/>
                                          </p:stCondLst>
                                        </p:cTn>
                                        <p:tgtEl>
                                          <p:spTgt spid="156"/>
                                        </p:tgtEl>
                                        <p:attrNameLst>
                                          <p:attrName>r</p:attrName>
                                        </p:attrNameLst>
                                      </p:cBhvr>
                                    </p:animRot>
                                    <p:animRot by="-240000">
                                      <p:cBhvr>
                                        <p:cTn id="51" dur="100" fill="hold">
                                          <p:stCondLst>
                                            <p:cond delay="300"/>
                                          </p:stCondLst>
                                        </p:cTn>
                                        <p:tgtEl>
                                          <p:spTgt spid="156"/>
                                        </p:tgtEl>
                                        <p:attrNameLst>
                                          <p:attrName>r</p:attrName>
                                        </p:attrNameLst>
                                      </p:cBhvr>
                                    </p:animRot>
                                    <p:animRot by="120000">
                                      <p:cBhvr>
                                        <p:cTn id="52" dur="100" fill="hold">
                                          <p:stCondLst>
                                            <p:cond delay="400"/>
                                          </p:stCondLst>
                                        </p:cTn>
                                        <p:tgtEl>
                                          <p:spTgt spid="156"/>
                                        </p:tgtEl>
                                        <p:attrNameLst>
                                          <p:attrName>r</p:attrName>
                                        </p:attrNameLst>
                                      </p:cBhvr>
                                    </p:animRot>
                                  </p:childTnLst>
                                </p:cTn>
                              </p:par>
                              <p:par>
                                <p:cTn id="53" presetID="23" presetClass="entr" presetSubtype="16"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3" presetClass="path" presetSubtype="0" repeatCount="indefinite" accel="50000" decel="50000" fill="hold" nodeType="withEffect">
                                  <p:stCondLst>
                                    <p:cond delay="0"/>
                                  </p:stCondLst>
                                  <p:childTnLst>
                                    <p:animMotion origin="layout" path="M 5.55556E-7 -1.21387E-6 L -0.0559 0.00809 " pathEditMode="relative" rAng="0" ptsTypes="AA">
                                      <p:cBhvr>
                                        <p:cTn id="58" dur="5000" fill="hold"/>
                                        <p:tgtEl>
                                          <p:spTgt spid="161"/>
                                        </p:tgtEl>
                                        <p:attrNameLst>
                                          <p:attrName>ppt_x</p:attrName>
                                          <p:attrName>ppt_y</p:attrName>
                                        </p:attrNameLst>
                                      </p:cBhvr>
                                      <p:rCtr x="-2795" y="393"/>
                                    </p:animMotion>
                                  </p:childTnLst>
                                </p:cTn>
                              </p:par>
                              <p:par>
                                <p:cTn id="59" presetID="32" presetClass="emph" presetSubtype="0" repeatCount="indefinite" fill="hold" nodeType="withEffect">
                                  <p:stCondLst>
                                    <p:cond delay="0"/>
                                  </p:stCondLst>
                                  <p:childTnLst>
                                    <p:animClr clrSpc="rgb" dir="cw">
                                      <p:cBhvr override="childStyle">
                                        <p:cTn id="60" dur="50" fill="hold"/>
                                        <p:tgtEl>
                                          <p:spTgt spid="161"/>
                                        </p:tgtEl>
                                        <p:attrNameLst>
                                          <p:attrName>style.color</p:attrName>
                                        </p:attrNameLst>
                                      </p:cBhvr>
                                      <p:to>
                                        <a:srgbClr val="0000FF"/>
                                      </p:to>
                                    </p:animClr>
                                    <p:animClr clrSpc="rgb" dir="cw">
                                      <p:cBhvr>
                                        <p:cTn id="61" dur="50" fill="hold"/>
                                        <p:tgtEl>
                                          <p:spTgt spid="161"/>
                                        </p:tgtEl>
                                        <p:attrNameLst>
                                          <p:attrName>fillcolor</p:attrName>
                                        </p:attrNameLst>
                                      </p:cBhvr>
                                      <p:to>
                                        <a:srgbClr val="0000FF"/>
                                      </p:to>
                                    </p:animClr>
                                    <p:set>
                                      <p:cBhvr>
                                        <p:cTn id="62" dur="50" fill="hold"/>
                                        <p:tgtEl>
                                          <p:spTgt spid="161"/>
                                        </p:tgtEl>
                                        <p:attrNameLst>
                                          <p:attrName>fill.type</p:attrName>
                                        </p:attrNameLst>
                                      </p:cBhvr>
                                      <p:to>
                                        <p:strVal val="solid"/>
                                      </p:to>
                                    </p:set>
                                    <p:set>
                                      <p:cBhvr>
                                        <p:cTn id="63" dur="50" fill="hold"/>
                                        <p:tgtEl>
                                          <p:spTgt spid="161"/>
                                        </p:tgtEl>
                                        <p:attrNameLst>
                                          <p:attrName>fill.on</p:attrName>
                                        </p:attrNameLst>
                                      </p:cBhvr>
                                      <p:to>
                                        <p:strVal val="true"/>
                                      </p:to>
                                    </p:set>
                                    <p:animRot by="120000">
                                      <p:cBhvr>
                                        <p:cTn id="64" dur="50" fill="hold">
                                          <p:stCondLst>
                                            <p:cond delay="0"/>
                                          </p:stCondLst>
                                        </p:cTn>
                                        <p:tgtEl>
                                          <p:spTgt spid="161"/>
                                        </p:tgtEl>
                                        <p:attrNameLst>
                                          <p:attrName>r</p:attrName>
                                        </p:attrNameLst>
                                      </p:cBhvr>
                                    </p:animRot>
                                    <p:animRot by="-240000">
                                      <p:cBhvr>
                                        <p:cTn id="65" dur="100" fill="hold">
                                          <p:stCondLst>
                                            <p:cond delay="100"/>
                                          </p:stCondLst>
                                        </p:cTn>
                                        <p:tgtEl>
                                          <p:spTgt spid="161"/>
                                        </p:tgtEl>
                                        <p:attrNameLst>
                                          <p:attrName>r</p:attrName>
                                        </p:attrNameLst>
                                      </p:cBhvr>
                                    </p:animRot>
                                    <p:animRot by="240000">
                                      <p:cBhvr>
                                        <p:cTn id="66" dur="100" fill="hold">
                                          <p:stCondLst>
                                            <p:cond delay="200"/>
                                          </p:stCondLst>
                                        </p:cTn>
                                        <p:tgtEl>
                                          <p:spTgt spid="161"/>
                                        </p:tgtEl>
                                        <p:attrNameLst>
                                          <p:attrName>r</p:attrName>
                                        </p:attrNameLst>
                                      </p:cBhvr>
                                    </p:animRot>
                                    <p:animRot by="-240000">
                                      <p:cBhvr>
                                        <p:cTn id="67" dur="100" fill="hold">
                                          <p:stCondLst>
                                            <p:cond delay="300"/>
                                          </p:stCondLst>
                                        </p:cTn>
                                        <p:tgtEl>
                                          <p:spTgt spid="161"/>
                                        </p:tgtEl>
                                        <p:attrNameLst>
                                          <p:attrName>r</p:attrName>
                                        </p:attrNameLst>
                                      </p:cBhvr>
                                    </p:animRot>
                                    <p:animRot by="120000">
                                      <p:cBhvr>
                                        <p:cTn id="68" dur="100" fill="hold">
                                          <p:stCondLst>
                                            <p:cond delay="400"/>
                                          </p:stCondLst>
                                        </p:cTn>
                                        <p:tgtEl>
                                          <p:spTgt spid="161"/>
                                        </p:tgtEl>
                                        <p:attrNameLst>
                                          <p:attrName>r</p:attrName>
                                        </p:attrNameLst>
                                      </p:cBhvr>
                                    </p:animRot>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63" presetClass="path" presetSubtype="0" repeatCount="indefinite" accel="50000" decel="50000" fill="hold" nodeType="withEffect">
                                  <p:stCondLst>
                                    <p:cond delay="0"/>
                                  </p:stCondLst>
                                  <p:childTnLst>
                                    <p:animMotion origin="layout" path="M 5.55556E-7 -1.21387E-6 L -0.0559 0.00809 " pathEditMode="relative" rAng="0" ptsTypes="AA">
                                      <p:cBhvr>
                                        <p:cTn id="74" dur="5000" fill="hold"/>
                                        <p:tgtEl>
                                          <p:spTgt spid="8"/>
                                        </p:tgtEl>
                                        <p:attrNameLst>
                                          <p:attrName>ppt_x</p:attrName>
                                          <p:attrName>ppt_y</p:attrName>
                                        </p:attrNameLst>
                                      </p:cBhvr>
                                      <p:rCtr x="-2795" y="393"/>
                                    </p:animMotion>
                                  </p:childTnLst>
                                </p:cTn>
                              </p:par>
                              <p:par>
                                <p:cTn id="75" presetID="32" presetClass="emph" presetSubtype="0" repeatCount="indefinite" fill="hold" nodeType="withEffect">
                                  <p:stCondLst>
                                    <p:cond delay="0"/>
                                  </p:stCondLst>
                                  <p:childTnLst>
                                    <p:animClr clrSpc="rgb" dir="cw">
                                      <p:cBhvr override="childStyle">
                                        <p:cTn id="76" dur="50" fill="hold"/>
                                        <p:tgtEl>
                                          <p:spTgt spid="8"/>
                                        </p:tgtEl>
                                        <p:attrNameLst>
                                          <p:attrName>style.color</p:attrName>
                                        </p:attrNameLst>
                                      </p:cBhvr>
                                      <p:to>
                                        <a:srgbClr val="0000FF"/>
                                      </p:to>
                                    </p:animClr>
                                    <p:animClr clrSpc="rgb" dir="cw">
                                      <p:cBhvr>
                                        <p:cTn id="77" dur="50" fill="hold"/>
                                        <p:tgtEl>
                                          <p:spTgt spid="8"/>
                                        </p:tgtEl>
                                        <p:attrNameLst>
                                          <p:attrName>fillcolor</p:attrName>
                                        </p:attrNameLst>
                                      </p:cBhvr>
                                      <p:to>
                                        <a:srgbClr val="0000FF"/>
                                      </p:to>
                                    </p:animClr>
                                    <p:set>
                                      <p:cBhvr>
                                        <p:cTn id="78" dur="50" fill="hold"/>
                                        <p:tgtEl>
                                          <p:spTgt spid="8"/>
                                        </p:tgtEl>
                                        <p:attrNameLst>
                                          <p:attrName>fill.type</p:attrName>
                                        </p:attrNameLst>
                                      </p:cBhvr>
                                      <p:to>
                                        <p:strVal val="solid"/>
                                      </p:to>
                                    </p:set>
                                    <p:set>
                                      <p:cBhvr>
                                        <p:cTn id="79" dur="50" fill="hold"/>
                                        <p:tgtEl>
                                          <p:spTgt spid="8"/>
                                        </p:tgtEl>
                                        <p:attrNameLst>
                                          <p:attrName>fill.on</p:attrName>
                                        </p:attrNameLst>
                                      </p:cBhvr>
                                      <p:to>
                                        <p:strVal val="true"/>
                                      </p:to>
                                    </p:set>
                                    <p:animRot by="120000">
                                      <p:cBhvr>
                                        <p:cTn id="80" dur="50" fill="hold">
                                          <p:stCondLst>
                                            <p:cond delay="0"/>
                                          </p:stCondLst>
                                        </p:cTn>
                                        <p:tgtEl>
                                          <p:spTgt spid="8"/>
                                        </p:tgtEl>
                                        <p:attrNameLst>
                                          <p:attrName>r</p:attrName>
                                        </p:attrNameLst>
                                      </p:cBhvr>
                                    </p:animRot>
                                    <p:animRot by="-240000">
                                      <p:cBhvr>
                                        <p:cTn id="81" dur="100" fill="hold">
                                          <p:stCondLst>
                                            <p:cond delay="100"/>
                                          </p:stCondLst>
                                        </p:cTn>
                                        <p:tgtEl>
                                          <p:spTgt spid="8"/>
                                        </p:tgtEl>
                                        <p:attrNameLst>
                                          <p:attrName>r</p:attrName>
                                        </p:attrNameLst>
                                      </p:cBhvr>
                                    </p:animRot>
                                    <p:animRot by="240000">
                                      <p:cBhvr>
                                        <p:cTn id="82" dur="100" fill="hold">
                                          <p:stCondLst>
                                            <p:cond delay="200"/>
                                          </p:stCondLst>
                                        </p:cTn>
                                        <p:tgtEl>
                                          <p:spTgt spid="8"/>
                                        </p:tgtEl>
                                        <p:attrNameLst>
                                          <p:attrName>r</p:attrName>
                                        </p:attrNameLst>
                                      </p:cBhvr>
                                    </p:animRot>
                                    <p:animRot by="-240000">
                                      <p:cBhvr>
                                        <p:cTn id="83" dur="100" fill="hold">
                                          <p:stCondLst>
                                            <p:cond delay="300"/>
                                          </p:stCondLst>
                                        </p:cTn>
                                        <p:tgtEl>
                                          <p:spTgt spid="8"/>
                                        </p:tgtEl>
                                        <p:attrNameLst>
                                          <p:attrName>r</p:attrName>
                                        </p:attrNameLst>
                                      </p:cBhvr>
                                    </p:animRot>
                                    <p:animRot by="120000">
                                      <p:cBhvr>
                                        <p:cTn id="84" dur="100" fill="hold">
                                          <p:stCondLst>
                                            <p:cond delay="400"/>
                                          </p:stCondLst>
                                        </p:cTn>
                                        <p:tgtEl>
                                          <p:spTgt spid="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p:tgtEl>
                                          <p:spTgt spid="6"/>
                                        </p:tgtEl>
                                        <p:attrNameLst>
                                          <p:attrName>ppt_y</p:attrName>
                                        </p:attrNameLst>
                                      </p:cBhvr>
                                      <p:tavLst>
                                        <p:tav tm="0">
                                          <p:val>
                                            <p:strVal val="#ppt_y+#ppt_h*1.125000"/>
                                          </p:val>
                                        </p:tav>
                                        <p:tav tm="100000">
                                          <p:val>
                                            <p:strVal val="#ppt_y"/>
                                          </p:val>
                                        </p:tav>
                                      </p:tavLst>
                                    </p:anim>
                                    <p:animEffect transition="in" filter="wipe(up)">
                                      <p:cBhvr>
                                        <p:cTn id="90" dur="500"/>
                                        <p:tgtEl>
                                          <p:spTgt spid="6"/>
                                        </p:tgtEl>
                                      </p:cBhvr>
                                    </p:animEffect>
                                  </p:childTnLst>
                                </p:cTn>
                              </p:par>
                              <p:par>
                                <p:cTn id="91" presetID="42" presetClass="entr" presetSubtype="0" fill="hold" nodeType="withEffect">
                                  <p:stCondLst>
                                    <p:cond delay="0"/>
                                  </p:stCondLst>
                                  <p:childTnLst>
                                    <p:set>
                                      <p:cBhvr>
                                        <p:cTn id="92" dur="1" fill="hold">
                                          <p:stCondLst>
                                            <p:cond delay="0"/>
                                          </p:stCondLst>
                                        </p:cTn>
                                        <p:tgtEl>
                                          <p:spTgt spid="171"/>
                                        </p:tgtEl>
                                        <p:attrNameLst>
                                          <p:attrName>style.visibility</p:attrName>
                                        </p:attrNameLst>
                                      </p:cBhvr>
                                      <p:to>
                                        <p:strVal val="visible"/>
                                      </p:to>
                                    </p:set>
                                    <p:animEffect transition="in" filter="fade">
                                      <p:cBhvr>
                                        <p:cTn id="93" dur="1000"/>
                                        <p:tgtEl>
                                          <p:spTgt spid="171"/>
                                        </p:tgtEl>
                                      </p:cBhvr>
                                    </p:animEffect>
                                    <p:anim calcmode="lin" valueType="num">
                                      <p:cBhvr>
                                        <p:cTn id="94" dur="1000" fill="hold"/>
                                        <p:tgtEl>
                                          <p:spTgt spid="171"/>
                                        </p:tgtEl>
                                        <p:attrNameLst>
                                          <p:attrName>ppt_x</p:attrName>
                                        </p:attrNameLst>
                                      </p:cBhvr>
                                      <p:tavLst>
                                        <p:tav tm="0">
                                          <p:val>
                                            <p:strVal val="#ppt_x"/>
                                          </p:val>
                                        </p:tav>
                                        <p:tav tm="100000">
                                          <p:val>
                                            <p:strVal val="#ppt_x"/>
                                          </p:val>
                                        </p:tav>
                                      </p:tavLst>
                                    </p:anim>
                                    <p:anim calcmode="lin" valueType="num">
                                      <p:cBhvr>
                                        <p:cTn id="95"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6" grpId="0" bldLvl="0" animBg="1"/>
      <p:bldP spid="166" grpId="1" bldLvl="0" animBg="1"/>
      <p:bldP spid="166" grpId="2" bldLvl="0" animBg="1"/>
      <p:bldP spid="167" grpId="0" bldLvl="0" animBg="1"/>
      <p:bldP spid="167" grpId="1" bldLvl="0" animBg="1"/>
      <p:bldP spid="167" grpId="2"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635" cy="6858635"/>
          </a:xfrm>
          <a:prstGeom prst="rect">
            <a:avLst/>
          </a:prstGeom>
        </p:spPr>
      </p:pic>
      <p:pic>
        <p:nvPicPr>
          <p:cNvPr id="1026" name="Picture 2" descr="C:\Users\Administrator\Desktop\650755fe3f2fcb71923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299075" y="-15240"/>
            <a:ext cx="2501900" cy="66332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s 5"/>
          <p:cNvSpPr/>
          <p:nvPr/>
        </p:nvSpPr>
        <p:spPr>
          <a:xfrm>
            <a:off x="3050937" y="1220470"/>
            <a:ext cx="6713697" cy="830997"/>
          </a:xfrm>
          <a:prstGeom prst="rect">
            <a:avLst/>
          </a:prstGeom>
          <a:noFill/>
          <a:ln>
            <a:noFill/>
          </a:ln>
        </p:spPr>
        <p:txBody>
          <a:bodyPr wrap="none" rtlCol="0" anchor="t">
            <a:spAutoFit/>
          </a:bodyPr>
          <a:lstStyle/>
          <a:p>
            <a:pPr algn="ctr"/>
            <a:r>
              <a:rPr lang="en-US" altLang="zh-CN" sz="48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MÔN ÂM NHẠC LỚP 4</a:t>
            </a:r>
          </a:p>
        </p:txBody>
      </p:sp>
      <p:pic>
        <p:nvPicPr>
          <p:cNvPr id="7" name="Content Placeholder 1"/>
          <p:cNvPicPr>
            <a:picLocks noChangeAspect="1"/>
          </p:cNvPicPr>
          <p:nvPr/>
        </p:nvPicPr>
        <p:blipFill>
          <a:blip r:embed="rId4">
            <a:clrChange>
              <a:clrFrom>
                <a:srgbClr val="EEEEEE">
                  <a:alpha val="100000"/>
                </a:srgbClr>
              </a:clrFrom>
              <a:clrTo>
                <a:srgbClr val="EEEEEE">
                  <a:alpha val="100000"/>
                  <a:alpha val="0"/>
                </a:srgbClr>
              </a:clrTo>
            </a:clrChange>
            <a:biLevel thresh="50000"/>
          </a:blip>
          <a:stretch>
            <a:fillRect/>
          </a:stretch>
        </p:blipFill>
        <p:spPr>
          <a:xfrm rot="360000">
            <a:off x="5647055" y="2865120"/>
            <a:ext cx="2044700" cy="93662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35" y="635"/>
            <a:ext cx="12192635" cy="6857365"/>
          </a:xfrm>
          <a:prstGeom prst="rect">
            <a:avLst/>
          </a:prstGeom>
        </p:spPr>
      </p:pic>
      <p:sp>
        <p:nvSpPr>
          <p:cNvPr id="6" name="TextBox 5"/>
          <p:cNvSpPr txBox="1"/>
          <p:nvPr/>
        </p:nvSpPr>
        <p:spPr>
          <a:xfrm>
            <a:off x="2908300" y="2113915"/>
            <a:ext cx="2915920" cy="645160"/>
          </a:xfrm>
          <a:prstGeom prst="rect">
            <a:avLst/>
          </a:prstGeom>
          <a:noFill/>
        </p:spPr>
        <p:txBody>
          <a:bodyPr wrap="square" rtlCol="0">
            <a:spAutoFit/>
          </a:bodyPr>
          <a:lstStyle/>
          <a:p>
            <a:r>
              <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KHỞI ĐỘNG</a:t>
            </a:r>
          </a:p>
        </p:txBody>
      </p:sp>
      <p:sp>
        <p:nvSpPr>
          <p:cNvPr id="3" name="TextBox 5"/>
          <p:cNvSpPr txBox="1"/>
          <p:nvPr/>
        </p:nvSpPr>
        <p:spPr>
          <a:xfrm>
            <a:off x="5035550" y="2997835"/>
            <a:ext cx="5258435" cy="645160"/>
          </a:xfrm>
          <a:prstGeom prst="rect">
            <a:avLst/>
          </a:prstGeom>
          <a:noFill/>
        </p:spPr>
        <p:txBody>
          <a:bodyPr wrap="square" rtlCol="0">
            <a:spAutoFit/>
          </a:bodyPr>
          <a:lstStyle/>
          <a:p>
            <a:r>
              <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ram </a:t>
            </a:r>
            <a:r>
              <a:rPr lang="en-US" sz="3600" b="1" dirty="0" err="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sam</a:t>
            </a:r>
            <a:r>
              <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1" dirty="0" err="1">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sam</a:t>
            </a:r>
            <a:r>
              <a:rPr lang="en-US" sz="3600" b="1" dirty="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pic>
        <p:nvPicPr>
          <p:cNvPr id="10" name="Content Placeholder 5" descr="C:\Users\Administrator\Desktop\hinh nen dep pp\HIH NG NGHEP BAI G\z2577138619550_26fc373cf1c0551cf8f2d8fdf957b0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2940050"/>
            <a:ext cx="2867025" cy="1551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30322" y="550860"/>
            <a:ext cx="1810385" cy="58356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TIẾT 15</a:t>
            </a:r>
          </a:p>
        </p:txBody>
      </p:sp>
      <p:sp>
        <p:nvSpPr>
          <p:cNvPr id="166" name="Freeform 19"/>
          <p:cNvSpPr/>
          <p:nvPr/>
        </p:nvSpPr>
        <p:spPr bwMode="auto">
          <a:xfrm rot="19620000">
            <a:off x="11561518" y="4218626"/>
            <a:ext cx="250825" cy="333375"/>
          </a:xfrm>
          <a:custGeom>
            <a:avLst/>
            <a:gdLst>
              <a:gd name="T0" fmla="*/ 2147483647 w 316"/>
              <a:gd name="T1" fmla="*/ 2147483647 h 419"/>
              <a:gd name="T2" fmla="*/ 2147483647 w 316"/>
              <a:gd name="T3" fmla="*/ 2147483647 h 419"/>
              <a:gd name="T4" fmla="*/ 2147483647 w 316"/>
              <a:gd name="T5" fmla="*/ 0 h 419"/>
              <a:gd name="T6" fmla="*/ 2147483647 w 316"/>
              <a:gd name="T7" fmla="*/ 2147483647 h 419"/>
              <a:gd name="T8" fmla="*/ 2147483647 w 316"/>
              <a:gd name="T9" fmla="*/ 2147483647 h 419"/>
              <a:gd name="T10" fmla="*/ 2147483647 w 316"/>
              <a:gd name="T11" fmla="*/ 2147483647 h 419"/>
              <a:gd name="T12" fmla="*/ 2147483647 w 316"/>
              <a:gd name="T13" fmla="*/ 2147483647 h 419"/>
              <a:gd name="T14" fmla="*/ 2147483647 w 316"/>
              <a:gd name="T15" fmla="*/ 2147483647 h 419"/>
              <a:gd name="T16" fmla="*/ 2147483647 w 316"/>
              <a:gd name="T17" fmla="*/ 2147483647 h 419"/>
              <a:gd name="T18" fmla="*/ 2147483647 w 316"/>
              <a:gd name="T19" fmla="*/ 2147483647 h 419"/>
              <a:gd name="T20" fmla="*/ 2147483647 w 316"/>
              <a:gd name="T21" fmla="*/ 2147483647 h 419"/>
              <a:gd name="T22" fmla="*/ 2147483647 w 316"/>
              <a:gd name="T23" fmla="*/ 2147483647 h 419"/>
              <a:gd name="T24" fmla="*/ 2147483647 w 316"/>
              <a:gd name="T25" fmla="*/ 2147483647 h 419"/>
              <a:gd name="T26" fmla="*/ 2147483647 w 316"/>
              <a:gd name="T27" fmla="*/ 2147483647 h 419"/>
              <a:gd name="T28" fmla="*/ 2147483647 w 316"/>
              <a:gd name="T29" fmla="*/ 2147483647 h 419"/>
              <a:gd name="T30" fmla="*/ 2147483647 w 316"/>
              <a:gd name="T31" fmla="*/ 2147483647 h 419"/>
              <a:gd name="T32" fmla="*/ 2147483647 w 316"/>
              <a:gd name="T33" fmla="*/ 2147483647 h 419"/>
              <a:gd name="T34" fmla="*/ 2147483647 w 316"/>
              <a:gd name="T35" fmla="*/ 2147483647 h 419"/>
              <a:gd name="T36" fmla="*/ 2147483647 w 316"/>
              <a:gd name="T37" fmla="*/ 2147483647 h 419"/>
              <a:gd name="T38" fmla="*/ 2147483647 w 316"/>
              <a:gd name="T39" fmla="*/ 2147483647 h 419"/>
              <a:gd name="T40" fmla="*/ 2147483647 w 316"/>
              <a:gd name="T41" fmla="*/ 2147483647 h 419"/>
              <a:gd name="T42" fmla="*/ 2147483647 w 316"/>
              <a:gd name="T43" fmla="*/ 2147483647 h 419"/>
              <a:gd name="T44" fmla="*/ 2147483647 w 316"/>
              <a:gd name="T45" fmla="*/ 2147483647 h 419"/>
              <a:gd name="T46" fmla="*/ 2147483647 w 316"/>
              <a:gd name="T47" fmla="*/ 2147483647 h 419"/>
              <a:gd name="T48" fmla="*/ 2147483647 w 316"/>
              <a:gd name="T49" fmla="*/ 2147483647 h 419"/>
              <a:gd name="T50" fmla="*/ 2147483647 w 316"/>
              <a:gd name="T51" fmla="*/ 2147483647 h 419"/>
              <a:gd name="T52" fmla="*/ 2147483647 w 316"/>
              <a:gd name="T53" fmla="*/ 2147483647 h 419"/>
              <a:gd name="T54" fmla="*/ 2147483647 w 316"/>
              <a:gd name="T55" fmla="*/ 2147483647 h 419"/>
              <a:gd name="T56" fmla="*/ 2147483647 w 316"/>
              <a:gd name="T57" fmla="*/ 2147483647 h 419"/>
              <a:gd name="T58" fmla="*/ 2147483647 w 316"/>
              <a:gd name="T59" fmla="*/ 2147483647 h 419"/>
              <a:gd name="T60" fmla="*/ 2147483647 w 316"/>
              <a:gd name="T61" fmla="*/ 2147483647 h 419"/>
              <a:gd name="T62" fmla="*/ 2147483647 w 316"/>
              <a:gd name="T63" fmla="*/ 2147483647 h 419"/>
              <a:gd name="T64" fmla="*/ 2147483647 w 316"/>
              <a:gd name="T65" fmla="*/ 2147483647 h 419"/>
              <a:gd name="T66" fmla="*/ 2147483647 w 316"/>
              <a:gd name="T67" fmla="*/ 2147483647 h 419"/>
              <a:gd name="T68" fmla="*/ 0 w 316"/>
              <a:gd name="T69" fmla="*/ 2147483647 h 419"/>
              <a:gd name="T70" fmla="*/ 2147483647 w 316"/>
              <a:gd name="T71" fmla="*/ 2147483647 h 419"/>
              <a:gd name="T72" fmla="*/ 2147483647 w 316"/>
              <a:gd name="T73" fmla="*/ 2147483647 h 419"/>
              <a:gd name="T74" fmla="*/ 2147483647 w 316"/>
              <a:gd name="T75" fmla="*/ 2147483647 h 419"/>
              <a:gd name="T76" fmla="*/ 2147483647 w 316"/>
              <a:gd name="T77" fmla="*/ 2147483647 h 419"/>
              <a:gd name="T78" fmla="*/ 2147483647 w 316"/>
              <a:gd name="T79" fmla="*/ 2147483647 h 419"/>
              <a:gd name="T80" fmla="*/ 2147483647 w 316"/>
              <a:gd name="T81" fmla="*/ 2147483647 h 419"/>
              <a:gd name="T82" fmla="*/ 2147483647 w 316"/>
              <a:gd name="T83" fmla="*/ 2147483647 h 419"/>
              <a:gd name="T84" fmla="*/ 2147483647 w 316"/>
              <a:gd name="T85" fmla="*/ 2147483647 h 419"/>
              <a:gd name="T86" fmla="*/ 2147483647 w 316"/>
              <a:gd name="T87" fmla="*/ 2147483647 h 419"/>
              <a:gd name="T88" fmla="*/ 2147483647 w 316"/>
              <a:gd name="T89" fmla="*/ 2147483647 h 419"/>
              <a:gd name="T90" fmla="*/ 2147483647 w 316"/>
              <a:gd name="T91" fmla="*/ 2147483647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419">
                <a:moveTo>
                  <a:pt x="167" y="335"/>
                </a:moveTo>
                <a:lnTo>
                  <a:pt x="200" y="3"/>
                </a:lnTo>
                <a:lnTo>
                  <a:pt x="252" y="0"/>
                </a:lnTo>
                <a:lnTo>
                  <a:pt x="243" y="62"/>
                </a:lnTo>
                <a:lnTo>
                  <a:pt x="265" y="81"/>
                </a:lnTo>
                <a:lnTo>
                  <a:pt x="286" y="105"/>
                </a:lnTo>
                <a:lnTo>
                  <a:pt x="305" y="134"/>
                </a:lnTo>
                <a:lnTo>
                  <a:pt x="316" y="167"/>
                </a:lnTo>
                <a:lnTo>
                  <a:pt x="316" y="205"/>
                </a:lnTo>
                <a:lnTo>
                  <a:pt x="304" y="245"/>
                </a:lnTo>
                <a:lnTo>
                  <a:pt x="274" y="289"/>
                </a:lnTo>
                <a:lnTo>
                  <a:pt x="223" y="334"/>
                </a:lnTo>
                <a:lnTo>
                  <a:pt x="214" y="326"/>
                </a:lnTo>
                <a:lnTo>
                  <a:pt x="229" y="307"/>
                </a:lnTo>
                <a:lnTo>
                  <a:pt x="246" y="283"/>
                </a:lnTo>
                <a:lnTo>
                  <a:pt x="262" y="256"/>
                </a:lnTo>
                <a:lnTo>
                  <a:pt x="275" y="225"/>
                </a:lnTo>
                <a:lnTo>
                  <a:pt x="281" y="192"/>
                </a:lnTo>
                <a:lnTo>
                  <a:pt x="277" y="159"/>
                </a:lnTo>
                <a:lnTo>
                  <a:pt x="261" y="128"/>
                </a:lnTo>
                <a:lnTo>
                  <a:pt x="230" y="98"/>
                </a:lnTo>
                <a:lnTo>
                  <a:pt x="184" y="345"/>
                </a:lnTo>
                <a:lnTo>
                  <a:pt x="183" y="349"/>
                </a:lnTo>
                <a:lnTo>
                  <a:pt x="178" y="358"/>
                </a:lnTo>
                <a:lnTo>
                  <a:pt x="170" y="372"/>
                </a:lnTo>
                <a:lnTo>
                  <a:pt x="159" y="387"/>
                </a:lnTo>
                <a:lnTo>
                  <a:pt x="142" y="401"/>
                </a:lnTo>
                <a:lnTo>
                  <a:pt x="124" y="412"/>
                </a:lnTo>
                <a:lnTo>
                  <a:pt x="100" y="419"/>
                </a:lnTo>
                <a:lnTo>
                  <a:pt x="72" y="419"/>
                </a:lnTo>
                <a:lnTo>
                  <a:pt x="44" y="412"/>
                </a:lnTo>
                <a:lnTo>
                  <a:pt x="25" y="398"/>
                </a:lnTo>
                <a:lnTo>
                  <a:pt x="11" y="382"/>
                </a:lnTo>
                <a:lnTo>
                  <a:pt x="3" y="364"/>
                </a:lnTo>
                <a:lnTo>
                  <a:pt x="0" y="345"/>
                </a:lnTo>
                <a:lnTo>
                  <a:pt x="1" y="327"/>
                </a:lnTo>
                <a:lnTo>
                  <a:pt x="6" y="312"/>
                </a:lnTo>
                <a:lnTo>
                  <a:pt x="16" y="301"/>
                </a:lnTo>
                <a:lnTo>
                  <a:pt x="29" y="291"/>
                </a:lnTo>
                <a:lnTo>
                  <a:pt x="47" y="283"/>
                </a:lnTo>
                <a:lnTo>
                  <a:pt x="68" y="278"/>
                </a:lnTo>
                <a:lnTo>
                  <a:pt x="91" y="275"/>
                </a:lnTo>
                <a:lnTo>
                  <a:pt x="112" y="279"/>
                </a:lnTo>
                <a:lnTo>
                  <a:pt x="134" y="289"/>
                </a:lnTo>
                <a:lnTo>
                  <a:pt x="153" y="307"/>
                </a:lnTo>
                <a:lnTo>
                  <a:pt x="167" y="33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7" name="Freeform 180"/>
          <p:cNvSpPr/>
          <p:nvPr/>
        </p:nvSpPr>
        <p:spPr bwMode="auto">
          <a:xfrm>
            <a:off x="9708977" y="5399546"/>
            <a:ext cx="185738" cy="188913"/>
          </a:xfrm>
          <a:custGeom>
            <a:avLst/>
            <a:gdLst>
              <a:gd name="T0" fmla="*/ 2147483647 w 137"/>
              <a:gd name="T1" fmla="*/ 2147483647 h 139"/>
              <a:gd name="T2" fmla="*/ 2147483647 w 137"/>
              <a:gd name="T3" fmla="*/ 0 h 139"/>
              <a:gd name="T4" fmla="*/ 2147483647 w 137"/>
              <a:gd name="T5" fmla="*/ 2147483647 h 139"/>
              <a:gd name="T6" fmla="*/ 2147483647 w 137"/>
              <a:gd name="T7" fmla="*/ 2147483647 h 139"/>
              <a:gd name="T8" fmla="*/ 2147483647 w 137"/>
              <a:gd name="T9" fmla="*/ 2147483647 h 139"/>
              <a:gd name="T10" fmla="*/ 2147483647 w 137"/>
              <a:gd name="T11" fmla="*/ 2147483647 h 139"/>
              <a:gd name="T12" fmla="*/ 2147483647 w 137"/>
              <a:gd name="T13" fmla="*/ 2147483647 h 139"/>
              <a:gd name="T14" fmla="*/ 2147483647 w 137"/>
              <a:gd name="T15" fmla="*/ 2147483647 h 139"/>
              <a:gd name="T16" fmla="*/ 2147483647 w 137"/>
              <a:gd name="T17" fmla="*/ 2147483647 h 139"/>
              <a:gd name="T18" fmla="*/ 2147483647 w 137"/>
              <a:gd name="T19" fmla="*/ 2147483647 h 139"/>
              <a:gd name="T20" fmla="*/ 2147483647 w 137"/>
              <a:gd name="T21" fmla="*/ 2147483647 h 139"/>
              <a:gd name="T22" fmla="*/ 2147483647 w 137"/>
              <a:gd name="T23" fmla="*/ 2147483647 h 139"/>
              <a:gd name="T24" fmla="*/ 2147483647 w 137"/>
              <a:gd name="T25" fmla="*/ 2147483647 h 139"/>
              <a:gd name="T26" fmla="*/ 2147483647 w 137"/>
              <a:gd name="T27" fmla="*/ 2147483647 h 139"/>
              <a:gd name="T28" fmla="*/ 0 w 137"/>
              <a:gd name="T29" fmla="*/ 2147483647 h 139"/>
              <a:gd name="T30" fmla="*/ 0 w 137"/>
              <a:gd name="T31" fmla="*/ 2147483647 h 139"/>
              <a:gd name="T32" fmla="*/ 2147483647 w 137"/>
              <a:gd name="T33" fmla="*/ 2147483647 h 139"/>
              <a:gd name="T34" fmla="*/ 2147483647 w 137"/>
              <a:gd name="T35" fmla="*/ 2147483647 h 139"/>
              <a:gd name="T36" fmla="*/ 2147483647 w 137"/>
              <a:gd name="T37" fmla="*/ 2147483647 h 139"/>
              <a:gd name="T38" fmla="*/ 2147483647 w 137"/>
              <a:gd name="T39" fmla="*/ 2147483647 h 139"/>
              <a:gd name="T40" fmla="*/ 2147483647 w 137"/>
              <a:gd name="T41" fmla="*/ 2147483647 h 139"/>
              <a:gd name="T42" fmla="*/ 2147483647 w 137"/>
              <a:gd name="T43" fmla="*/ 2147483647 h 139"/>
              <a:gd name="T44" fmla="*/ 2147483647 w 137"/>
              <a:gd name="T45" fmla="*/ 2147483647 h 139"/>
              <a:gd name="T46" fmla="*/ 2147483647 w 137"/>
              <a:gd name="T47" fmla="*/ 2147483647 h 139"/>
              <a:gd name="T48" fmla="*/ 2147483647 w 137"/>
              <a:gd name="T49" fmla="*/ 2147483647 h 139"/>
              <a:gd name="T50" fmla="*/ 2147483647 w 137"/>
              <a:gd name="T51" fmla="*/ 2147483647 h 139"/>
              <a:gd name="T52" fmla="*/ 2147483647 w 137"/>
              <a:gd name="T53" fmla="*/ 2147483647 h 139"/>
              <a:gd name="T54" fmla="*/ 2147483647 w 137"/>
              <a:gd name="T55" fmla="*/ 2147483647 h 139"/>
              <a:gd name="T56" fmla="*/ 2147483647 w 137"/>
              <a:gd name="T57" fmla="*/ 2147483647 h 139"/>
              <a:gd name="T58" fmla="*/ 2147483647 w 137"/>
              <a:gd name="T59" fmla="*/ 2147483647 h 139"/>
              <a:gd name="T60" fmla="*/ 2147483647 w 137"/>
              <a:gd name="T61" fmla="*/ 2147483647 h 139"/>
              <a:gd name="T62" fmla="*/ 2147483647 w 137"/>
              <a:gd name="T63" fmla="*/ 2147483647 h 139"/>
              <a:gd name="T64" fmla="*/ 2147483647 w 137"/>
              <a:gd name="T65" fmla="*/ 2147483647 h 139"/>
              <a:gd name="T66" fmla="*/ 2147483647 w 137"/>
              <a:gd name="T67" fmla="*/ 2147483647 h 139"/>
              <a:gd name="T68" fmla="*/ 2147483647 w 137"/>
              <a:gd name="T69" fmla="*/ 2147483647 h 139"/>
              <a:gd name="T70" fmla="*/ 2147483647 w 137"/>
              <a:gd name="T71" fmla="*/ 2147483647 h 139"/>
              <a:gd name="T72" fmla="*/ 2147483647 w 137"/>
              <a:gd name="T73" fmla="*/ 2147483647 h 139"/>
              <a:gd name="T74" fmla="*/ 2147483647 w 137"/>
              <a:gd name="T75" fmla="*/ 2147483647 h 139"/>
              <a:gd name="T76" fmla="*/ 2147483647 w 137"/>
              <a:gd name="T77" fmla="*/ 2147483647 h 139"/>
              <a:gd name="T78" fmla="*/ 2147483647 w 137"/>
              <a:gd name="T79" fmla="*/ 2147483647 h 139"/>
              <a:gd name="T80" fmla="*/ 2147483647 w 137"/>
              <a:gd name="T81" fmla="*/ 2147483647 h 139"/>
              <a:gd name="T82" fmla="*/ 2147483647 w 137"/>
              <a:gd name="T83" fmla="*/ 2147483647 h 139"/>
              <a:gd name="T84" fmla="*/ 2147483647 w 137"/>
              <a:gd name="T85" fmla="*/ 2147483647 h 139"/>
              <a:gd name="T86" fmla="*/ 2147483647 w 137"/>
              <a:gd name="T87" fmla="*/ 2147483647 h 139"/>
              <a:gd name="T88" fmla="*/ 2147483647 w 137"/>
              <a:gd name="T89" fmla="*/ 2147483647 h 139"/>
              <a:gd name="T90" fmla="*/ 2147483647 w 137"/>
              <a:gd name="T91" fmla="*/ 2147483647 h 139"/>
              <a:gd name="T92" fmla="*/ 2147483647 w 137"/>
              <a:gd name="T93" fmla="*/ 2147483647 h 139"/>
              <a:gd name="T94" fmla="*/ 2147483647 w 137"/>
              <a:gd name="T95" fmla="*/ 2147483647 h 139"/>
              <a:gd name="T96" fmla="*/ 2147483647 w 137"/>
              <a:gd name="T97" fmla="*/ 2147483647 h 139"/>
              <a:gd name="T98" fmla="*/ 2147483647 w 137"/>
              <a:gd name="T99" fmla="*/ 2147483647 h 139"/>
              <a:gd name="T100" fmla="*/ 2147483647 w 137"/>
              <a:gd name="T101" fmla="*/ 2147483647 h 139"/>
              <a:gd name="T102" fmla="*/ 2147483647 w 137"/>
              <a:gd name="T103" fmla="*/ 2147483647 h 139"/>
              <a:gd name="T104" fmla="*/ 2147483647 w 137"/>
              <a:gd name="T105" fmla="*/ 2147483647 h 139"/>
              <a:gd name="T106" fmla="*/ 2147483647 w 137"/>
              <a:gd name="T107" fmla="*/ 2147483647 h 139"/>
              <a:gd name="T108" fmla="*/ 2147483647 w 137"/>
              <a:gd name="T109" fmla="*/ 2147483647 h 139"/>
              <a:gd name="T110" fmla="*/ 2147483647 w 137"/>
              <a:gd name="T111" fmla="*/ 2147483647 h 139"/>
              <a:gd name="T112" fmla="*/ 2147483647 w 137"/>
              <a:gd name="T113" fmla="*/ 2147483647 h 139"/>
              <a:gd name="T114" fmla="*/ 2147483647 w 137"/>
              <a:gd name="T115" fmla="*/ 2147483647 h 139"/>
              <a:gd name="T116" fmla="*/ 2147483647 w 137"/>
              <a:gd name="T117" fmla="*/ 2147483647 h 139"/>
              <a:gd name="T118" fmla="*/ 2147483647 w 137"/>
              <a:gd name="T119" fmla="*/ 2147483647 h 139"/>
              <a:gd name="T120" fmla="*/ 2147483647 w 137"/>
              <a:gd name="T121" fmla="*/ 2147483647 h 139"/>
              <a:gd name="T122" fmla="*/ 2147483647 w 137"/>
              <a:gd name="T123" fmla="*/ 2147483647 h 139"/>
              <a:gd name="T124" fmla="*/ 2147483647 w 137"/>
              <a:gd name="T125" fmla="*/ 2147483647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139">
                <a:moveTo>
                  <a:pt x="137" y="13"/>
                </a:moveTo>
                <a:lnTo>
                  <a:pt x="58" y="0"/>
                </a:lnTo>
                <a:lnTo>
                  <a:pt x="46" y="97"/>
                </a:lnTo>
                <a:lnTo>
                  <a:pt x="43" y="95"/>
                </a:lnTo>
                <a:lnTo>
                  <a:pt x="40" y="94"/>
                </a:lnTo>
                <a:lnTo>
                  <a:pt x="36" y="93"/>
                </a:lnTo>
                <a:lnTo>
                  <a:pt x="33" y="91"/>
                </a:lnTo>
                <a:lnTo>
                  <a:pt x="28" y="91"/>
                </a:lnTo>
                <a:lnTo>
                  <a:pt x="23" y="91"/>
                </a:lnTo>
                <a:lnTo>
                  <a:pt x="18" y="94"/>
                </a:lnTo>
                <a:lnTo>
                  <a:pt x="12" y="96"/>
                </a:lnTo>
                <a:lnTo>
                  <a:pt x="8" y="99"/>
                </a:lnTo>
                <a:lnTo>
                  <a:pt x="4" y="103"/>
                </a:lnTo>
                <a:lnTo>
                  <a:pt x="1" y="108"/>
                </a:lnTo>
                <a:lnTo>
                  <a:pt x="0" y="112"/>
                </a:lnTo>
                <a:lnTo>
                  <a:pt x="0" y="114"/>
                </a:lnTo>
                <a:lnTo>
                  <a:pt x="1" y="117"/>
                </a:lnTo>
                <a:lnTo>
                  <a:pt x="2" y="120"/>
                </a:lnTo>
                <a:lnTo>
                  <a:pt x="3" y="122"/>
                </a:lnTo>
                <a:lnTo>
                  <a:pt x="5" y="124"/>
                </a:lnTo>
                <a:lnTo>
                  <a:pt x="8" y="126"/>
                </a:lnTo>
                <a:lnTo>
                  <a:pt x="10" y="127"/>
                </a:lnTo>
                <a:lnTo>
                  <a:pt x="13" y="127"/>
                </a:lnTo>
                <a:lnTo>
                  <a:pt x="19" y="127"/>
                </a:lnTo>
                <a:lnTo>
                  <a:pt x="24" y="127"/>
                </a:lnTo>
                <a:lnTo>
                  <a:pt x="29" y="125"/>
                </a:lnTo>
                <a:lnTo>
                  <a:pt x="34" y="122"/>
                </a:lnTo>
                <a:lnTo>
                  <a:pt x="39" y="119"/>
                </a:lnTo>
                <a:lnTo>
                  <a:pt x="42" y="116"/>
                </a:lnTo>
                <a:lnTo>
                  <a:pt x="46" y="112"/>
                </a:lnTo>
                <a:lnTo>
                  <a:pt x="47" y="108"/>
                </a:lnTo>
                <a:lnTo>
                  <a:pt x="58" y="25"/>
                </a:lnTo>
                <a:lnTo>
                  <a:pt x="129" y="35"/>
                </a:lnTo>
                <a:lnTo>
                  <a:pt x="119" y="108"/>
                </a:lnTo>
                <a:lnTo>
                  <a:pt x="117" y="106"/>
                </a:lnTo>
                <a:lnTo>
                  <a:pt x="115" y="105"/>
                </a:lnTo>
                <a:lnTo>
                  <a:pt x="111" y="104"/>
                </a:lnTo>
                <a:lnTo>
                  <a:pt x="107" y="103"/>
                </a:lnTo>
                <a:lnTo>
                  <a:pt x="102" y="103"/>
                </a:lnTo>
                <a:lnTo>
                  <a:pt x="97" y="103"/>
                </a:lnTo>
                <a:lnTo>
                  <a:pt x="92" y="105"/>
                </a:lnTo>
                <a:lnTo>
                  <a:pt x="87" y="108"/>
                </a:lnTo>
                <a:lnTo>
                  <a:pt x="82" y="111"/>
                </a:lnTo>
                <a:lnTo>
                  <a:pt x="79" y="114"/>
                </a:lnTo>
                <a:lnTo>
                  <a:pt x="76" y="118"/>
                </a:lnTo>
                <a:lnTo>
                  <a:pt x="74" y="122"/>
                </a:lnTo>
                <a:lnTo>
                  <a:pt x="74" y="126"/>
                </a:lnTo>
                <a:lnTo>
                  <a:pt x="76" y="128"/>
                </a:lnTo>
                <a:lnTo>
                  <a:pt x="77" y="131"/>
                </a:lnTo>
                <a:lnTo>
                  <a:pt x="78" y="133"/>
                </a:lnTo>
                <a:lnTo>
                  <a:pt x="80" y="135"/>
                </a:lnTo>
                <a:lnTo>
                  <a:pt x="82" y="136"/>
                </a:lnTo>
                <a:lnTo>
                  <a:pt x="85" y="137"/>
                </a:lnTo>
                <a:lnTo>
                  <a:pt x="88" y="139"/>
                </a:lnTo>
                <a:lnTo>
                  <a:pt x="94" y="139"/>
                </a:lnTo>
                <a:lnTo>
                  <a:pt x="99" y="137"/>
                </a:lnTo>
                <a:lnTo>
                  <a:pt x="104" y="136"/>
                </a:lnTo>
                <a:lnTo>
                  <a:pt x="109" y="134"/>
                </a:lnTo>
                <a:lnTo>
                  <a:pt x="114" y="131"/>
                </a:lnTo>
                <a:lnTo>
                  <a:pt x="117" y="127"/>
                </a:lnTo>
                <a:lnTo>
                  <a:pt x="120" y="122"/>
                </a:lnTo>
                <a:lnTo>
                  <a:pt x="122" y="118"/>
                </a:lnTo>
                <a:lnTo>
                  <a:pt x="137" y="13"/>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nvGrpSpPr>
          <p:cNvPr id="156" name="Group 5"/>
          <p:cNvGrpSpPr/>
          <p:nvPr/>
        </p:nvGrpSpPr>
        <p:grpSpPr bwMode="auto">
          <a:xfrm>
            <a:off x="10029866" y="4527574"/>
            <a:ext cx="195263" cy="369887"/>
            <a:chOff x="3890" y="144"/>
            <a:chExt cx="232" cy="441"/>
          </a:xfrm>
        </p:grpSpPr>
        <p:sp>
          <p:nvSpPr>
            <p:cNvPr id="157" name="Freeform 6"/>
            <p:cNvSpPr/>
            <p:nvPr/>
          </p:nvSpPr>
          <p:spPr bwMode="auto">
            <a:xfrm>
              <a:off x="3897" y="144"/>
              <a:ext cx="166" cy="157"/>
            </a:xfrm>
            <a:custGeom>
              <a:avLst/>
              <a:gdLst>
                <a:gd name="T0" fmla="*/ 0 w 101"/>
                <a:gd name="T1" fmla="*/ 0 h 96"/>
                <a:gd name="T2" fmla="*/ 1750 w 101"/>
                <a:gd name="T3" fmla="*/ 2175 h 96"/>
                <a:gd name="T4" fmla="*/ 3072 w 101"/>
                <a:gd name="T5" fmla="*/ 4694 h 96"/>
                <a:gd name="T6" fmla="*/ 5851 w 101"/>
                <a:gd name="T7" fmla="*/ 6448 h 96"/>
                <a:gd name="T8" fmla="*/ 8946 w 101"/>
                <a:gd name="T9" fmla="*/ 8040 h 96"/>
                <a:gd name="T10" fmla="*/ 11418 w 101"/>
                <a:gd name="T11" fmla="*/ 8800 h 96"/>
                <a:gd name="T12" fmla="*/ 13638 w 101"/>
                <a:gd name="T13" fmla="*/ 9209 h 96"/>
                <a:gd name="T14" fmla="*/ 15136 w 101"/>
                <a:gd name="T15" fmla="*/ 10292 h 96"/>
                <a:gd name="T16" fmla="*/ 17557 w 101"/>
                <a:gd name="T17" fmla="*/ 10545 h 96"/>
                <a:gd name="T18" fmla="*/ 19438 w 101"/>
                <a:gd name="T19" fmla="*/ 11360 h 96"/>
                <a:gd name="T20" fmla="*/ 20987 w 101"/>
                <a:gd name="T21" fmla="*/ 12076 h 96"/>
                <a:gd name="T22" fmla="*/ 22415 w 101"/>
                <a:gd name="T23" fmla="*/ 12742 h 96"/>
                <a:gd name="T24" fmla="*/ 24165 w 101"/>
                <a:gd name="T25" fmla="*/ 13700 h 96"/>
                <a:gd name="T26" fmla="*/ 28383 w 101"/>
                <a:gd name="T27" fmla="*/ 16189 h 96"/>
                <a:gd name="T28" fmla="*/ 31948 w 101"/>
                <a:gd name="T29" fmla="*/ 18578 h 96"/>
                <a:gd name="T30" fmla="*/ 34493 w 101"/>
                <a:gd name="T31" fmla="*/ 21910 h 96"/>
                <a:gd name="T32" fmla="*/ 36840 w 101"/>
                <a:gd name="T33" fmla="*/ 25373 h 96"/>
                <a:gd name="T34" fmla="*/ 37551 w 101"/>
                <a:gd name="T35" fmla="*/ 27784 h 96"/>
                <a:gd name="T36" fmla="*/ 38496 w 101"/>
                <a:gd name="T37" fmla="*/ 30383 h 96"/>
                <a:gd name="T38" fmla="*/ 38869 w 101"/>
                <a:gd name="T39" fmla="*/ 32906 h 96"/>
                <a:gd name="T40" fmla="*/ 39301 w 101"/>
                <a:gd name="T41" fmla="*/ 35168 h 96"/>
                <a:gd name="T42" fmla="*/ 38164 w 101"/>
                <a:gd name="T43" fmla="*/ 34079 h 96"/>
                <a:gd name="T44" fmla="*/ 37398 w 101"/>
                <a:gd name="T45" fmla="*/ 32697 h 96"/>
                <a:gd name="T46" fmla="*/ 36840 w 101"/>
                <a:gd name="T47" fmla="*/ 30676 h 96"/>
                <a:gd name="T48" fmla="*/ 35741 w 101"/>
                <a:gd name="T49" fmla="*/ 28850 h 96"/>
                <a:gd name="T50" fmla="*/ 34922 w 101"/>
                <a:gd name="T51" fmla="*/ 27527 h 96"/>
                <a:gd name="T52" fmla="*/ 33077 w 101"/>
                <a:gd name="T53" fmla="*/ 24631 h 96"/>
                <a:gd name="T54" fmla="*/ 30196 w 101"/>
                <a:gd name="T55" fmla="*/ 22405 h 96"/>
                <a:gd name="T56" fmla="*/ 27635 w 101"/>
                <a:gd name="T57" fmla="*/ 20121 h 96"/>
                <a:gd name="T58" fmla="*/ 24581 w 101"/>
                <a:gd name="T59" fmla="*/ 18578 h 96"/>
                <a:gd name="T60" fmla="*/ 22847 w 101"/>
                <a:gd name="T61" fmla="*/ 17641 h 96"/>
                <a:gd name="T62" fmla="*/ 20543 w 101"/>
                <a:gd name="T63" fmla="*/ 16832 h 96"/>
                <a:gd name="T64" fmla="*/ 18314 w 101"/>
                <a:gd name="T65" fmla="*/ 16590 h 96"/>
                <a:gd name="T66" fmla="*/ 16303 w 101"/>
                <a:gd name="T67" fmla="*/ 16189 h 96"/>
                <a:gd name="T68" fmla="*/ 13901 w 101"/>
                <a:gd name="T69" fmla="*/ 15558 h 96"/>
                <a:gd name="T70" fmla="*/ 11668 w 101"/>
                <a:gd name="T71" fmla="*/ 15061 h 96"/>
                <a:gd name="T72" fmla="*/ 8946 w 101"/>
                <a:gd name="T73" fmla="*/ 14488 h 96"/>
                <a:gd name="T74" fmla="*/ 6645 w 101"/>
                <a:gd name="T75" fmla="*/ 14488 h 96"/>
                <a:gd name="T76" fmla="*/ 0 w 10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 h="96">
                  <a:moveTo>
                    <a:pt x="0" y="0"/>
                  </a:moveTo>
                  <a:lnTo>
                    <a:pt x="4" y="6"/>
                  </a:lnTo>
                  <a:lnTo>
                    <a:pt x="8" y="13"/>
                  </a:lnTo>
                  <a:lnTo>
                    <a:pt x="15" y="18"/>
                  </a:lnTo>
                  <a:lnTo>
                    <a:pt x="23" y="22"/>
                  </a:lnTo>
                  <a:lnTo>
                    <a:pt x="29" y="24"/>
                  </a:lnTo>
                  <a:lnTo>
                    <a:pt x="35" y="25"/>
                  </a:lnTo>
                  <a:lnTo>
                    <a:pt x="39" y="28"/>
                  </a:lnTo>
                  <a:lnTo>
                    <a:pt x="45" y="29"/>
                  </a:lnTo>
                  <a:lnTo>
                    <a:pt x="50" y="31"/>
                  </a:lnTo>
                  <a:lnTo>
                    <a:pt x="54" y="33"/>
                  </a:lnTo>
                  <a:lnTo>
                    <a:pt x="58" y="35"/>
                  </a:lnTo>
                  <a:lnTo>
                    <a:pt x="62" y="37"/>
                  </a:lnTo>
                  <a:lnTo>
                    <a:pt x="73" y="44"/>
                  </a:lnTo>
                  <a:lnTo>
                    <a:pt x="82" y="51"/>
                  </a:lnTo>
                  <a:lnTo>
                    <a:pt x="89" y="60"/>
                  </a:lnTo>
                  <a:lnTo>
                    <a:pt x="95" y="69"/>
                  </a:lnTo>
                  <a:lnTo>
                    <a:pt x="97" y="76"/>
                  </a:lnTo>
                  <a:lnTo>
                    <a:pt x="99" y="83"/>
                  </a:lnTo>
                  <a:lnTo>
                    <a:pt x="100" y="90"/>
                  </a:lnTo>
                  <a:lnTo>
                    <a:pt x="101" y="96"/>
                  </a:lnTo>
                  <a:lnTo>
                    <a:pt x="98" y="93"/>
                  </a:lnTo>
                  <a:lnTo>
                    <a:pt x="96" y="89"/>
                  </a:lnTo>
                  <a:lnTo>
                    <a:pt x="95" y="84"/>
                  </a:lnTo>
                  <a:lnTo>
                    <a:pt x="92" y="79"/>
                  </a:lnTo>
                  <a:lnTo>
                    <a:pt x="90" y="75"/>
                  </a:lnTo>
                  <a:lnTo>
                    <a:pt x="85" y="67"/>
                  </a:lnTo>
                  <a:lnTo>
                    <a:pt x="78" y="61"/>
                  </a:lnTo>
                  <a:lnTo>
                    <a:pt x="71" y="55"/>
                  </a:lnTo>
                  <a:lnTo>
                    <a:pt x="63" y="51"/>
                  </a:lnTo>
                  <a:lnTo>
                    <a:pt x="59" y="48"/>
                  </a:lnTo>
                  <a:lnTo>
                    <a:pt x="53" y="46"/>
                  </a:lnTo>
                  <a:lnTo>
                    <a:pt x="47" y="45"/>
                  </a:lnTo>
                  <a:lnTo>
                    <a:pt x="42" y="44"/>
                  </a:lnTo>
                  <a:lnTo>
                    <a:pt x="36" y="43"/>
                  </a:lnTo>
                  <a:lnTo>
                    <a:pt x="30" y="41"/>
                  </a:lnTo>
                  <a:lnTo>
                    <a:pt x="23" y="40"/>
                  </a:lnTo>
                  <a:lnTo>
                    <a:pt x="17" y="4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8" name="Freeform 7"/>
            <p:cNvSpPr/>
            <p:nvPr/>
          </p:nvSpPr>
          <p:spPr bwMode="auto">
            <a:xfrm>
              <a:off x="3926" y="209"/>
              <a:ext cx="163" cy="154"/>
            </a:xfrm>
            <a:custGeom>
              <a:avLst/>
              <a:gdLst>
                <a:gd name="T0" fmla="*/ 0 w 102"/>
                <a:gd name="T1" fmla="*/ 0 h 94"/>
                <a:gd name="T2" fmla="*/ 1114 w 102"/>
                <a:gd name="T3" fmla="*/ 1782 h 94"/>
                <a:gd name="T4" fmla="*/ 2280 w 102"/>
                <a:gd name="T5" fmla="*/ 3637 h 94"/>
                <a:gd name="T6" fmla="*/ 3783 w 102"/>
                <a:gd name="T7" fmla="*/ 5698 h 94"/>
                <a:gd name="T8" fmla="*/ 6400 w 102"/>
                <a:gd name="T9" fmla="*/ 7484 h 94"/>
                <a:gd name="T10" fmla="*/ 7827 w 102"/>
                <a:gd name="T11" fmla="*/ 8241 h 94"/>
                <a:gd name="T12" fmla="*/ 9305 w 102"/>
                <a:gd name="T13" fmla="*/ 8688 h 94"/>
                <a:gd name="T14" fmla="*/ 10544 w 102"/>
                <a:gd name="T15" fmla="*/ 9761 h 94"/>
                <a:gd name="T16" fmla="*/ 12161 w 102"/>
                <a:gd name="T17" fmla="*/ 10021 h 94"/>
                <a:gd name="T18" fmla="*/ 13609 w 102"/>
                <a:gd name="T19" fmla="*/ 10962 h 94"/>
                <a:gd name="T20" fmla="*/ 14766 w 102"/>
                <a:gd name="T21" fmla="*/ 11152 h 94"/>
                <a:gd name="T22" fmla="*/ 15790 w 102"/>
                <a:gd name="T23" fmla="*/ 12261 h 94"/>
                <a:gd name="T24" fmla="*/ 16850 w 102"/>
                <a:gd name="T25" fmla="*/ 12910 h 94"/>
                <a:gd name="T26" fmla="*/ 19988 w 102"/>
                <a:gd name="T27" fmla="*/ 15294 h 94"/>
                <a:gd name="T28" fmla="*/ 22389 w 102"/>
                <a:gd name="T29" fmla="*/ 18270 h 94"/>
                <a:gd name="T30" fmla="*/ 24669 w 102"/>
                <a:gd name="T31" fmla="*/ 21150 h 94"/>
                <a:gd name="T32" fmla="*/ 26380 w 102"/>
                <a:gd name="T33" fmla="*/ 25056 h 94"/>
                <a:gd name="T34" fmla="*/ 26927 w 102"/>
                <a:gd name="T35" fmla="*/ 27458 h 94"/>
                <a:gd name="T36" fmla="*/ 27379 w 102"/>
                <a:gd name="T37" fmla="*/ 29932 h 94"/>
                <a:gd name="T38" fmla="*/ 27951 w 102"/>
                <a:gd name="T39" fmla="*/ 32538 h 94"/>
                <a:gd name="T40" fmla="*/ 28212 w 102"/>
                <a:gd name="T41" fmla="*/ 35133 h 94"/>
                <a:gd name="T42" fmla="*/ 26927 w 102"/>
                <a:gd name="T43" fmla="*/ 33985 h 94"/>
                <a:gd name="T44" fmla="*/ 26615 w 102"/>
                <a:gd name="T45" fmla="*/ 32538 h 94"/>
                <a:gd name="T46" fmla="*/ 26117 w 102"/>
                <a:gd name="T47" fmla="*/ 30327 h 94"/>
                <a:gd name="T48" fmla="*/ 25813 w 102"/>
                <a:gd name="T49" fmla="*/ 28534 h 94"/>
                <a:gd name="T50" fmla="*/ 25009 w 102"/>
                <a:gd name="T51" fmla="*/ 26896 h 94"/>
                <a:gd name="T52" fmla="*/ 23763 w 102"/>
                <a:gd name="T53" fmla="*/ 23968 h 94"/>
                <a:gd name="T54" fmla="*/ 21813 w 102"/>
                <a:gd name="T55" fmla="*/ 21727 h 94"/>
                <a:gd name="T56" fmla="*/ 19988 w 102"/>
                <a:gd name="T57" fmla="*/ 19861 h 94"/>
                <a:gd name="T58" fmla="*/ 17654 w 102"/>
                <a:gd name="T59" fmla="*/ 18270 h 94"/>
                <a:gd name="T60" fmla="*/ 16153 w 102"/>
                <a:gd name="T61" fmla="*/ 17174 h 94"/>
                <a:gd name="T62" fmla="*/ 14766 w 102"/>
                <a:gd name="T63" fmla="*/ 16417 h 94"/>
                <a:gd name="T64" fmla="*/ 12858 w 102"/>
                <a:gd name="T65" fmla="*/ 15991 h 94"/>
                <a:gd name="T66" fmla="*/ 11394 w 102"/>
                <a:gd name="T67" fmla="*/ 15294 h 94"/>
                <a:gd name="T68" fmla="*/ 9660 w 102"/>
                <a:gd name="T69" fmla="*/ 14630 h 94"/>
                <a:gd name="T70" fmla="*/ 8046 w 102"/>
                <a:gd name="T71" fmla="*/ 14630 h 94"/>
                <a:gd name="T72" fmla="*/ 6400 w 102"/>
                <a:gd name="T73" fmla="*/ 14234 h 94"/>
                <a:gd name="T74" fmla="*/ 5035 w 102"/>
                <a:gd name="T75" fmla="*/ 13962 h 94"/>
                <a:gd name="T76" fmla="*/ 0 w 102"/>
                <a:gd name="T77" fmla="*/ 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94">
                  <a:moveTo>
                    <a:pt x="0" y="0"/>
                  </a:moveTo>
                  <a:lnTo>
                    <a:pt x="4" y="5"/>
                  </a:lnTo>
                  <a:lnTo>
                    <a:pt x="8" y="10"/>
                  </a:lnTo>
                  <a:lnTo>
                    <a:pt x="14" y="15"/>
                  </a:lnTo>
                  <a:lnTo>
                    <a:pt x="23" y="20"/>
                  </a:lnTo>
                  <a:lnTo>
                    <a:pt x="28" y="22"/>
                  </a:lnTo>
                  <a:lnTo>
                    <a:pt x="34" y="23"/>
                  </a:lnTo>
                  <a:lnTo>
                    <a:pt x="38" y="26"/>
                  </a:lnTo>
                  <a:lnTo>
                    <a:pt x="44" y="27"/>
                  </a:lnTo>
                  <a:lnTo>
                    <a:pt x="49" y="29"/>
                  </a:lnTo>
                  <a:lnTo>
                    <a:pt x="53" y="30"/>
                  </a:lnTo>
                  <a:lnTo>
                    <a:pt x="57" y="33"/>
                  </a:lnTo>
                  <a:lnTo>
                    <a:pt x="61" y="35"/>
                  </a:lnTo>
                  <a:lnTo>
                    <a:pt x="72" y="41"/>
                  </a:lnTo>
                  <a:lnTo>
                    <a:pt x="81" y="49"/>
                  </a:lnTo>
                  <a:lnTo>
                    <a:pt x="89" y="57"/>
                  </a:lnTo>
                  <a:lnTo>
                    <a:pt x="95" y="67"/>
                  </a:lnTo>
                  <a:lnTo>
                    <a:pt x="97" y="73"/>
                  </a:lnTo>
                  <a:lnTo>
                    <a:pt x="99" y="80"/>
                  </a:lnTo>
                  <a:lnTo>
                    <a:pt x="101" y="87"/>
                  </a:lnTo>
                  <a:lnTo>
                    <a:pt x="102" y="94"/>
                  </a:lnTo>
                  <a:lnTo>
                    <a:pt x="97" y="91"/>
                  </a:lnTo>
                  <a:lnTo>
                    <a:pt x="96" y="87"/>
                  </a:lnTo>
                  <a:lnTo>
                    <a:pt x="94" y="81"/>
                  </a:lnTo>
                  <a:lnTo>
                    <a:pt x="93" y="76"/>
                  </a:lnTo>
                  <a:lnTo>
                    <a:pt x="90" y="72"/>
                  </a:lnTo>
                  <a:lnTo>
                    <a:pt x="86" y="64"/>
                  </a:lnTo>
                  <a:lnTo>
                    <a:pt x="79" y="58"/>
                  </a:lnTo>
                  <a:lnTo>
                    <a:pt x="72" y="53"/>
                  </a:lnTo>
                  <a:lnTo>
                    <a:pt x="64" y="49"/>
                  </a:lnTo>
                  <a:lnTo>
                    <a:pt x="58" y="46"/>
                  </a:lnTo>
                  <a:lnTo>
                    <a:pt x="53" y="44"/>
                  </a:lnTo>
                  <a:lnTo>
                    <a:pt x="46" y="43"/>
                  </a:lnTo>
                  <a:lnTo>
                    <a:pt x="41" y="41"/>
                  </a:lnTo>
                  <a:lnTo>
                    <a:pt x="35" y="39"/>
                  </a:lnTo>
                  <a:lnTo>
                    <a:pt x="29" y="39"/>
                  </a:lnTo>
                  <a:lnTo>
                    <a:pt x="23" y="38"/>
                  </a:lnTo>
                  <a:lnTo>
                    <a:pt x="18" y="37"/>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9" name="Freeform 8"/>
            <p:cNvSpPr/>
            <p:nvPr/>
          </p:nvSpPr>
          <p:spPr bwMode="auto">
            <a:xfrm>
              <a:off x="3952" y="271"/>
              <a:ext cx="170" cy="183"/>
            </a:xfrm>
            <a:custGeom>
              <a:avLst/>
              <a:gdLst>
                <a:gd name="T0" fmla="*/ 0 w 103"/>
                <a:gd name="T1" fmla="*/ 0 h 113"/>
                <a:gd name="T2" fmla="*/ 1804 w 103"/>
                <a:gd name="T3" fmla="*/ 2214 h 113"/>
                <a:gd name="T4" fmla="*/ 4573 w 103"/>
                <a:gd name="T5" fmla="*/ 4581 h 113"/>
                <a:gd name="T6" fmla="*/ 7643 w 103"/>
                <a:gd name="T7" fmla="*/ 6803 h 113"/>
                <a:gd name="T8" fmla="*/ 11073 w 103"/>
                <a:gd name="T9" fmla="*/ 7798 h 113"/>
                <a:gd name="T10" fmla="*/ 13384 w 103"/>
                <a:gd name="T11" fmla="*/ 8790 h 113"/>
                <a:gd name="T12" fmla="*/ 15642 w 103"/>
                <a:gd name="T13" fmla="*/ 9025 h 113"/>
                <a:gd name="T14" fmla="*/ 17589 w 103"/>
                <a:gd name="T15" fmla="*/ 9793 h 113"/>
                <a:gd name="T16" fmla="*/ 20098 w 103"/>
                <a:gd name="T17" fmla="*/ 10407 h 113"/>
                <a:gd name="T18" fmla="*/ 22521 w 103"/>
                <a:gd name="T19" fmla="*/ 11017 h 113"/>
                <a:gd name="T20" fmla="*/ 25132 w 103"/>
                <a:gd name="T21" fmla="*/ 11638 h 113"/>
                <a:gd name="T22" fmla="*/ 26982 w 103"/>
                <a:gd name="T23" fmla="*/ 12395 h 113"/>
                <a:gd name="T24" fmla="*/ 29030 w 103"/>
                <a:gd name="T25" fmla="*/ 13014 h 113"/>
                <a:gd name="T26" fmla="*/ 32686 w 103"/>
                <a:gd name="T27" fmla="*/ 14857 h 113"/>
                <a:gd name="T28" fmla="*/ 35740 w 103"/>
                <a:gd name="T29" fmla="*/ 16854 h 113"/>
                <a:gd name="T30" fmla="*/ 37601 w 103"/>
                <a:gd name="T31" fmla="*/ 19225 h 113"/>
                <a:gd name="T32" fmla="*/ 39130 w 103"/>
                <a:gd name="T33" fmla="*/ 22065 h 113"/>
                <a:gd name="T34" fmla="*/ 41480 w 103"/>
                <a:gd name="T35" fmla="*/ 26214 h 113"/>
                <a:gd name="T36" fmla="*/ 42175 w 103"/>
                <a:gd name="T37" fmla="*/ 29272 h 113"/>
                <a:gd name="T38" fmla="*/ 42175 w 103"/>
                <a:gd name="T39" fmla="*/ 32508 h 113"/>
                <a:gd name="T40" fmla="*/ 41498 w 103"/>
                <a:gd name="T41" fmla="*/ 36257 h 113"/>
                <a:gd name="T42" fmla="*/ 40371 w 103"/>
                <a:gd name="T43" fmla="*/ 36723 h 113"/>
                <a:gd name="T44" fmla="*/ 40371 w 103"/>
                <a:gd name="T45" fmla="*/ 34132 h 113"/>
                <a:gd name="T46" fmla="*/ 40371 w 103"/>
                <a:gd name="T47" fmla="*/ 30901 h 113"/>
                <a:gd name="T48" fmla="*/ 39130 w 103"/>
                <a:gd name="T49" fmla="*/ 27295 h 113"/>
                <a:gd name="T50" fmla="*/ 38001 w 103"/>
                <a:gd name="T51" fmla="*/ 24284 h 113"/>
                <a:gd name="T52" fmla="*/ 36459 w 103"/>
                <a:gd name="T53" fmla="*/ 21989 h 113"/>
                <a:gd name="T54" fmla="*/ 35078 w 103"/>
                <a:gd name="T55" fmla="*/ 19840 h 113"/>
                <a:gd name="T56" fmla="*/ 32686 w 103"/>
                <a:gd name="T57" fmla="*/ 18467 h 113"/>
                <a:gd name="T58" fmla="*/ 29733 w 103"/>
                <a:gd name="T59" fmla="*/ 16854 h 113"/>
                <a:gd name="T60" fmla="*/ 27695 w 103"/>
                <a:gd name="T61" fmla="*/ 16221 h 113"/>
                <a:gd name="T62" fmla="*/ 25143 w 103"/>
                <a:gd name="T63" fmla="*/ 15229 h 113"/>
                <a:gd name="T64" fmla="*/ 22090 w 103"/>
                <a:gd name="T65" fmla="*/ 14857 h 113"/>
                <a:gd name="T66" fmla="*/ 18717 w 103"/>
                <a:gd name="T67" fmla="*/ 14235 h 113"/>
                <a:gd name="T68" fmla="*/ 15642 w 103"/>
                <a:gd name="T69" fmla="*/ 14002 h 113"/>
                <a:gd name="T70" fmla="*/ 12458 w 103"/>
                <a:gd name="T71" fmla="*/ 13014 h 113"/>
                <a:gd name="T72" fmla="*/ 9477 w 103"/>
                <a:gd name="T73" fmla="*/ 12629 h 113"/>
                <a:gd name="T74" fmla="*/ 6457 w 103"/>
                <a:gd name="T75" fmla="*/ 12395 h 113"/>
                <a:gd name="T76" fmla="*/ 0 w 103"/>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13">
                  <a:moveTo>
                    <a:pt x="0" y="0"/>
                  </a:moveTo>
                  <a:lnTo>
                    <a:pt x="4" y="7"/>
                  </a:lnTo>
                  <a:lnTo>
                    <a:pt x="11" y="14"/>
                  </a:lnTo>
                  <a:lnTo>
                    <a:pt x="19" y="21"/>
                  </a:lnTo>
                  <a:lnTo>
                    <a:pt x="27" y="24"/>
                  </a:lnTo>
                  <a:lnTo>
                    <a:pt x="33" y="27"/>
                  </a:lnTo>
                  <a:lnTo>
                    <a:pt x="38" y="28"/>
                  </a:lnTo>
                  <a:lnTo>
                    <a:pt x="43" y="30"/>
                  </a:lnTo>
                  <a:lnTo>
                    <a:pt x="49" y="32"/>
                  </a:lnTo>
                  <a:lnTo>
                    <a:pt x="55" y="34"/>
                  </a:lnTo>
                  <a:lnTo>
                    <a:pt x="61" y="36"/>
                  </a:lnTo>
                  <a:lnTo>
                    <a:pt x="66" y="38"/>
                  </a:lnTo>
                  <a:lnTo>
                    <a:pt x="71" y="40"/>
                  </a:lnTo>
                  <a:lnTo>
                    <a:pt x="80" y="46"/>
                  </a:lnTo>
                  <a:lnTo>
                    <a:pt x="87" y="52"/>
                  </a:lnTo>
                  <a:lnTo>
                    <a:pt x="92" y="59"/>
                  </a:lnTo>
                  <a:lnTo>
                    <a:pt x="96" y="68"/>
                  </a:lnTo>
                  <a:lnTo>
                    <a:pt x="101" y="80"/>
                  </a:lnTo>
                  <a:lnTo>
                    <a:pt x="103" y="90"/>
                  </a:lnTo>
                  <a:lnTo>
                    <a:pt x="103" y="100"/>
                  </a:lnTo>
                  <a:lnTo>
                    <a:pt x="102" y="111"/>
                  </a:lnTo>
                  <a:lnTo>
                    <a:pt x="99" y="113"/>
                  </a:lnTo>
                  <a:lnTo>
                    <a:pt x="99" y="105"/>
                  </a:lnTo>
                  <a:lnTo>
                    <a:pt x="99" y="95"/>
                  </a:lnTo>
                  <a:lnTo>
                    <a:pt x="96" y="84"/>
                  </a:lnTo>
                  <a:lnTo>
                    <a:pt x="93" y="75"/>
                  </a:lnTo>
                  <a:lnTo>
                    <a:pt x="89" y="67"/>
                  </a:lnTo>
                  <a:lnTo>
                    <a:pt x="86" y="61"/>
                  </a:lnTo>
                  <a:lnTo>
                    <a:pt x="80" y="57"/>
                  </a:lnTo>
                  <a:lnTo>
                    <a:pt x="73" y="52"/>
                  </a:lnTo>
                  <a:lnTo>
                    <a:pt x="68" y="50"/>
                  </a:lnTo>
                  <a:lnTo>
                    <a:pt x="62" y="47"/>
                  </a:lnTo>
                  <a:lnTo>
                    <a:pt x="54" y="46"/>
                  </a:lnTo>
                  <a:lnTo>
                    <a:pt x="46" y="44"/>
                  </a:lnTo>
                  <a:lnTo>
                    <a:pt x="38" y="43"/>
                  </a:lnTo>
                  <a:lnTo>
                    <a:pt x="30" y="40"/>
                  </a:lnTo>
                  <a:lnTo>
                    <a:pt x="23" y="39"/>
                  </a:lnTo>
                  <a:lnTo>
                    <a:pt x="16" y="3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0" name="Freeform 9"/>
            <p:cNvSpPr/>
            <p:nvPr/>
          </p:nvSpPr>
          <p:spPr bwMode="auto">
            <a:xfrm>
              <a:off x="3890" y="144"/>
              <a:ext cx="164" cy="441"/>
            </a:xfrm>
            <a:custGeom>
              <a:avLst/>
              <a:gdLst>
                <a:gd name="T0" fmla="*/ 16760 w 102"/>
                <a:gd name="T1" fmla="*/ 43470 h 269"/>
                <a:gd name="T2" fmla="*/ 29895 w 102"/>
                <a:gd name="T3" fmla="*/ 80041 h 269"/>
                <a:gd name="T4" fmla="*/ 30477 w 102"/>
                <a:gd name="T5" fmla="*/ 83070 h 269"/>
                <a:gd name="T6" fmla="*/ 30477 w 102"/>
                <a:gd name="T7" fmla="*/ 86008 h 269"/>
                <a:gd name="T8" fmla="*/ 29895 w 102"/>
                <a:gd name="T9" fmla="*/ 88864 h 269"/>
                <a:gd name="T10" fmla="*/ 28653 w 102"/>
                <a:gd name="T11" fmla="*/ 91477 h 269"/>
                <a:gd name="T12" fmla="*/ 27168 w 102"/>
                <a:gd name="T13" fmla="*/ 94274 h 269"/>
                <a:gd name="T14" fmla="*/ 25637 w 102"/>
                <a:gd name="T15" fmla="*/ 96728 h 269"/>
                <a:gd name="T16" fmla="*/ 23531 w 102"/>
                <a:gd name="T17" fmla="*/ 98895 h 269"/>
                <a:gd name="T18" fmla="*/ 21606 w 102"/>
                <a:gd name="T19" fmla="*/ 100217 h 269"/>
                <a:gd name="T20" fmla="*/ 20117 w 102"/>
                <a:gd name="T21" fmla="*/ 100932 h 269"/>
                <a:gd name="T22" fmla="*/ 18649 w 102"/>
                <a:gd name="T23" fmla="*/ 100932 h 269"/>
                <a:gd name="T24" fmla="*/ 17275 w 102"/>
                <a:gd name="T25" fmla="*/ 101381 h 269"/>
                <a:gd name="T26" fmla="*/ 16315 w 102"/>
                <a:gd name="T27" fmla="*/ 100932 h 269"/>
                <a:gd name="T28" fmla="*/ 14865 w 102"/>
                <a:gd name="T29" fmla="*/ 100712 h 269"/>
                <a:gd name="T30" fmla="*/ 14070 w 102"/>
                <a:gd name="T31" fmla="*/ 99809 h 269"/>
                <a:gd name="T32" fmla="*/ 13151 w 102"/>
                <a:gd name="T33" fmla="*/ 98468 h 269"/>
                <a:gd name="T34" fmla="*/ 12567 w 102"/>
                <a:gd name="T35" fmla="*/ 97164 h 269"/>
                <a:gd name="T36" fmla="*/ 11917 w 102"/>
                <a:gd name="T37" fmla="*/ 94571 h 269"/>
                <a:gd name="T38" fmla="*/ 11917 w 102"/>
                <a:gd name="T39" fmla="*/ 91477 h 269"/>
                <a:gd name="T40" fmla="*/ 12567 w 102"/>
                <a:gd name="T41" fmla="*/ 88452 h 269"/>
                <a:gd name="T42" fmla="*/ 13438 w 102"/>
                <a:gd name="T43" fmla="*/ 85526 h 269"/>
                <a:gd name="T44" fmla="*/ 14865 w 102"/>
                <a:gd name="T45" fmla="*/ 82672 h 269"/>
                <a:gd name="T46" fmla="*/ 16315 w 102"/>
                <a:gd name="T47" fmla="*/ 80246 h 269"/>
                <a:gd name="T48" fmla="*/ 18593 w 102"/>
                <a:gd name="T49" fmla="*/ 78006 h 269"/>
                <a:gd name="T50" fmla="*/ 20117 w 102"/>
                <a:gd name="T51" fmla="*/ 76800 h 269"/>
                <a:gd name="T52" fmla="*/ 21691 w 102"/>
                <a:gd name="T53" fmla="*/ 75875 h 269"/>
                <a:gd name="T54" fmla="*/ 23531 w 102"/>
                <a:gd name="T55" fmla="*/ 75455 h 269"/>
                <a:gd name="T56" fmla="*/ 24693 w 102"/>
                <a:gd name="T57" fmla="*/ 75455 h 269"/>
                <a:gd name="T58" fmla="*/ 26232 w 102"/>
                <a:gd name="T59" fmla="*/ 75455 h 269"/>
                <a:gd name="T60" fmla="*/ 0 w 102"/>
                <a:gd name="T61" fmla="*/ 667 h 269"/>
                <a:gd name="T62" fmla="*/ 1518 w 102"/>
                <a:gd name="T63" fmla="*/ 0 h 269"/>
                <a:gd name="T64" fmla="*/ 6483 w 102"/>
                <a:gd name="T65" fmla="*/ 15127 h 269"/>
                <a:gd name="T66" fmla="*/ 11917 w 102"/>
                <a:gd name="T67" fmla="*/ 29024 h 269"/>
                <a:gd name="T68" fmla="*/ 16760 w 102"/>
                <a:gd name="T69" fmla="*/ 43470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269">
                  <a:moveTo>
                    <a:pt x="56" y="115"/>
                  </a:moveTo>
                  <a:lnTo>
                    <a:pt x="100" y="212"/>
                  </a:lnTo>
                  <a:lnTo>
                    <a:pt x="102" y="220"/>
                  </a:lnTo>
                  <a:lnTo>
                    <a:pt x="102" y="228"/>
                  </a:lnTo>
                  <a:lnTo>
                    <a:pt x="100" y="236"/>
                  </a:lnTo>
                  <a:lnTo>
                    <a:pt x="96" y="243"/>
                  </a:lnTo>
                  <a:lnTo>
                    <a:pt x="91" y="250"/>
                  </a:lnTo>
                  <a:lnTo>
                    <a:pt x="86" y="257"/>
                  </a:lnTo>
                  <a:lnTo>
                    <a:pt x="79" y="262"/>
                  </a:lnTo>
                  <a:lnTo>
                    <a:pt x="72" y="266"/>
                  </a:lnTo>
                  <a:lnTo>
                    <a:pt x="67" y="268"/>
                  </a:lnTo>
                  <a:lnTo>
                    <a:pt x="63" y="268"/>
                  </a:lnTo>
                  <a:lnTo>
                    <a:pt x="58" y="269"/>
                  </a:lnTo>
                  <a:lnTo>
                    <a:pt x="55" y="268"/>
                  </a:lnTo>
                  <a:lnTo>
                    <a:pt x="50" y="267"/>
                  </a:lnTo>
                  <a:lnTo>
                    <a:pt x="47" y="265"/>
                  </a:lnTo>
                  <a:lnTo>
                    <a:pt x="44" y="261"/>
                  </a:lnTo>
                  <a:lnTo>
                    <a:pt x="42" y="258"/>
                  </a:lnTo>
                  <a:lnTo>
                    <a:pt x="40" y="251"/>
                  </a:lnTo>
                  <a:lnTo>
                    <a:pt x="40" y="243"/>
                  </a:lnTo>
                  <a:lnTo>
                    <a:pt x="42" y="235"/>
                  </a:lnTo>
                  <a:lnTo>
                    <a:pt x="45" y="227"/>
                  </a:lnTo>
                  <a:lnTo>
                    <a:pt x="50" y="219"/>
                  </a:lnTo>
                  <a:lnTo>
                    <a:pt x="55" y="213"/>
                  </a:lnTo>
                  <a:lnTo>
                    <a:pt x="62" y="207"/>
                  </a:lnTo>
                  <a:lnTo>
                    <a:pt x="67" y="204"/>
                  </a:lnTo>
                  <a:lnTo>
                    <a:pt x="73" y="201"/>
                  </a:lnTo>
                  <a:lnTo>
                    <a:pt x="79" y="200"/>
                  </a:lnTo>
                  <a:lnTo>
                    <a:pt x="83" y="200"/>
                  </a:lnTo>
                  <a:lnTo>
                    <a:pt x="88" y="200"/>
                  </a:lnTo>
                  <a:lnTo>
                    <a:pt x="0" y="2"/>
                  </a:lnTo>
                  <a:lnTo>
                    <a:pt x="5" y="0"/>
                  </a:lnTo>
                  <a:lnTo>
                    <a:pt x="22" y="40"/>
                  </a:lnTo>
                  <a:lnTo>
                    <a:pt x="40" y="77"/>
                  </a:lnTo>
                  <a:lnTo>
                    <a:pt x="56" y="115"/>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161" name="Group 12"/>
          <p:cNvGrpSpPr/>
          <p:nvPr/>
        </p:nvGrpSpPr>
        <p:grpSpPr bwMode="auto">
          <a:xfrm>
            <a:off x="11485880" y="4801235"/>
            <a:ext cx="260350" cy="347663"/>
            <a:chOff x="2832" y="663"/>
            <a:chExt cx="310" cy="415"/>
          </a:xfrm>
        </p:grpSpPr>
        <p:sp>
          <p:nvSpPr>
            <p:cNvPr id="162"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3"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4"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5"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8" name="Group 12"/>
          <p:cNvGrpSpPr/>
          <p:nvPr/>
        </p:nvGrpSpPr>
        <p:grpSpPr bwMode="auto">
          <a:xfrm>
            <a:off x="10716612" y="3861870"/>
            <a:ext cx="260350" cy="347663"/>
            <a:chOff x="2832" y="663"/>
            <a:chExt cx="310" cy="415"/>
          </a:xfrm>
        </p:grpSpPr>
        <p:sp>
          <p:nvSpPr>
            <p:cNvPr id="10"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1"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2"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sp>
        <p:nvSpPr>
          <p:cNvPr id="13" name="Hộp Văn bản 12">
            <a:extLst>
              <a:ext uri="{FF2B5EF4-FFF2-40B4-BE49-F238E27FC236}">
                <a16:creationId xmlns:a16="http://schemas.microsoft.com/office/drawing/2014/main" id="{3D4D8DCE-8643-9E43-D513-19EAC969FAD2}"/>
              </a:ext>
            </a:extLst>
          </p:cNvPr>
          <p:cNvSpPr txBox="1"/>
          <p:nvPr/>
        </p:nvSpPr>
        <p:spPr>
          <a:xfrm>
            <a:off x="1868582" y="1134425"/>
            <a:ext cx="9416001" cy="954107"/>
          </a:xfrm>
          <a:prstGeom prst="rect">
            <a:avLst/>
          </a:prstGeom>
          <a:noFill/>
        </p:spPr>
        <p:txBody>
          <a:bodyPr wrap="square">
            <a:spAutoFit/>
          </a:bodyPr>
          <a:lstStyle/>
          <a:p>
            <a:pPr algn="ctr"/>
            <a:r>
              <a:rPr lang="en-US" sz="2800" b="1" dirty="0" err="1">
                <a:solidFill>
                  <a:schemeClr val="accent1"/>
                </a:solidFill>
                <a:effectLst/>
                <a:latin typeface="Times New Roman" panose="02020603050405020304" pitchFamily="18" charset="0"/>
                <a:ea typeface="Calibri" panose="020F0502020204030204" pitchFamily="34" charset="0"/>
              </a:rPr>
              <a:t>Thường</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thức</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âm</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nhạc</a:t>
            </a:r>
            <a:r>
              <a:rPr lang="en-US" sz="2800" b="1" dirty="0">
                <a:solidFill>
                  <a:schemeClr val="accent1"/>
                </a:solidFill>
                <a:effectLst/>
                <a:latin typeface="Times New Roman" panose="02020603050405020304" pitchFamily="18" charset="0"/>
                <a:ea typeface="Calibri" panose="020F0502020204030204" pitchFamily="34" charset="0"/>
              </a:rPr>
              <a:t>:  </a:t>
            </a:r>
          </a:p>
          <a:p>
            <a:pPr algn="ctr"/>
            <a:r>
              <a:rPr lang="en-US" sz="2800" b="1" dirty="0" err="1">
                <a:solidFill>
                  <a:schemeClr val="accent1"/>
                </a:solidFill>
                <a:effectLst/>
                <a:latin typeface="Times New Roman" panose="02020603050405020304" pitchFamily="18" charset="0"/>
                <a:ea typeface="Calibri" panose="020F0502020204030204" pitchFamily="34" charset="0"/>
              </a:rPr>
              <a:t>Hình</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tượng</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âm</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nhạc</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thông</a:t>
            </a:r>
            <a:r>
              <a:rPr lang="en-US" sz="2800" b="1" dirty="0">
                <a:solidFill>
                  <a:schemeClr val="accent1"/>
                </a:solidFill>
                <a:effectLst/>
                <a:latin typeface="Times New Roman" panose="02020603050405020304" pitchFamily="18" charset="0"/>
                <a:ea typeface="Calibri" panose="020F0502020204030204" pitchFamily="34" charset="0"/>
              </a:rPr>
              <a:t> qua </a:t>
            </a:r>
            <a:r>
              <a:rPr lang="en-US" sz="2800" b="1" dirty="0" err="1">
                <a:solidFill>
                  <a:schemeClr val="accent1"/>
                </a:solidFill>
                <a:effectLst/>
                <a:latin typeface="Times New Roman" panose="02020603050405020304" pitchFamily="18" charset="0"/>
                <a:ea typeface="Calibri" panose="020F0502020204030204" pitchFamily="34" charset="0"/>
              </a:rPr>
              <a:t>câu</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chuyện</a:t>
            </a:r>
            <a:r>
              <a:rPr lang="en-US" sz="2800" b="1" dirty="0">
                <a:solidFill>
                  <a:schemeClr val="accent1"/>
                </a:solidFill>
                <a:effectLst/>
                <a:latin typeface="Times New Roman" panose="02020603050405020304" pitchFamily="18" charset="0"/>
                <a:ea typeface="Calibri" panose="020F0502020204030204" pitchFamily="34" charset="0"/>
              </a:rPr>
              <a:t> Pi- </a:t>
            </a:r>
            <a:r>
              <a:rPr lang="en-US" sz="2800" b="1" dirty="0" err="1">
                <a:solidFill>
                  <a:schemeClr val="accent1"/>
                </a:solidFill>
                <a:effectLst/>
                <a:latin typeface="Times New Roman" panose="02020603050405020304" pitchFamily="18" charset="0"/>
                <a:ea typeface="Calibri" panose="020F0502020204030204" pitchFamily="34" charset="0"/>
              </a:rPr>
              <a:t>tơ</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và</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chó</a:t>
            </a:r>
            <a:r>
              <a:rPr lang="en-US" sz="2800" b="1" dirty="0">
                <a:solidFill>
                  <a:schemeClr val="accent1"/>
                </a:solidFill>
                <a:effectLst/>
                <a:latin typeface="Times New Roman" panose="02020603050405020304" pitchFamily="18" charset="0"/>
                <a:ea typeface="Calibri" panose="020F0502020204030204" pitchFamily="34" charset="0"/>
              </a:rPr>
              <a:t> </a:t>
            </a:r>
            <a:r>
              <a:rPr lang="en-US" sz="2800" b="1" dirty="0" err="1">
                <a:solidFill>
                  <a:schemeClr val="accent1"/>
                </a:solidFill>
                <a:effectLst/>
                <a:latin typeface="Times New Roman" panose="02020603050405020304" pitchFamily="18" charset="0"/>
                <a:ea typeface="Calibri" panose="020F0502020204030204" pitchFamily="34" charset="0"/>
              </a:rPr>
              <a:t>sói</a:t>
            </a:r>
            <a:endParaRPr lang="vi-VN" sz="2800" b="1" dirty="0">
              <a:solidFill>
                <a:schemeClr val="accent1"/>
              </a:solidFill>
            </a:endParaRPr>
          </a:p>
        </p:txBody>
      </p:sp>
      <p:sp>
        <p:nvSpPr>
          <p:cNvPr id="169" name="Freeform 6">
            <a:extLst>
              <a:ext uri="{FF2B5EF4-FFF2-40B4-BE49-F238E27FC236}">
                <a16:creationId xmlns:a16="http://schemas.microsoft.com/office/drawing/2014/main" id="{DBBA1FF8-5746-E851-3121-5FA36D4CADD6}"/>
              </a:ext>
            </a:extLst>
          </p:cNvPr>
          <p:cNvSpPr/>
          <p:nvPr/>
        </p:nvSpPr>
        <p:spPr>
          <a:xfrm>
            <a:off x="-145911" y="5870221"/>
            <a:ext cx="7315200"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70" name="Freeform 6">
            <a:extLst>
              <a:ext uri="{FF2B5EF4-FFF2-40B4-BE49-F238E27FC236}">
                <a16:creationId xmlns:a16="http://schemas.microsoft.com/office/drawing/2014/main" id="{23AB01CF-C42E-D137-C574-E85CD7E99E3E}"/>
              </a:ext>
            </a:extLst>
          </p:cNvPr>
          <p:cNvSpPr/>
          <p:nvPr/>
        </p:nvSpPr>
        <p:spPr>
          <a:xfrm>
            <a:off x="6926578" y="5870220"/>
            <a:ext cx="5423466"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pic>
        <p:nvPicPr>
          <p:cNvPr id="171" name="Picture 9">
            <a:extLst>
              <a:ext uri="{FF2B5EF4-FFF2-40B4-BE49-F238E27FC236}">
                <a16:creationId xmlns:a16="http://schemas.microsoft.com/office/drawing/2014/main" id="{46400B21-E66D-DF0F-B1CF-7E375793E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83291" y="4032644"/>
            <a:ext cx="2399603" cy="2519045"/>
          </a:xfrm>
          <a:prstGeom prst="rect">
            <a:avLst/>
          </a:prstGeom>
        </p:spPr>
      </p:pic>
      <p:pic>
        <p:nvPicPr>
          <p:cNvPr id="172" name="Picture 2" descr="C:\Users\Administrator\Desktop\hinh nen dep pp\CON VAT+CAY, HIH ANH NHO NGHEP TRAH\4d93d3c41d690499dcf3d031be2765e9.png">
            <a:extLst>
              <a:ext uri="{FF2B5EF4-FFF2-40B4-BE49-F238E27FC236}">
                <a16:creationId xmlns:a16="http://schemas.microsoft.com/office/drawing/2014/main" id="{F662CA6E-1CF8-244F-2E0D-69E52FAFB3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647" y="803272"/>
            <a:ext cx="1559560" cy="662305"/>
          </a:xfrm>
          <a:prstGeom prst="rect">
            <a:avLst/>
          </a:prstGeom>
          <a:noFill/>
          <a:extLst>
            <a:ext uri="{909E8E84-426E-40DD-AFC4-6F175D3DCCD1}">
              <a14:hiddenFill xmlns:a14="http://schemas.microsoft.com/office/drawing/2010/main">
                <a:solidFill>
                  <a:srgbClr val="FFFFFF"/>
                </a:solidFill>
              </a14:hiddenFill>
            </a:ext>
          </a:extLst>
        </p:spPr>
      </p:pic>
      <p:pic>
        <p:nvPicPr>
          <p:cNvPr id="175" name="Hình ảnh 174" descr="Ảnh có chứa Đồ họa, thiết kế đồ họa, phim hoạt hình, tiêu đề&#10;&#10;Mô tả được tạo tự động">
            <a:extLst>
              <a:ext uri="{FF2B5EF4-FFF2-40B4-BE49-F238E27FC236}">
                <a16:creationId xmlns:a16="http://schemas.microsoft.com/office/drawing/2014/main" id="{407F4011-E3AC-8EAB-97F4-B2ACFFF768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06" y="-41889"/>
            <a:ext cx="3459480" cy="10267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63" presetClass="path" presetSubtype="0" repeatCount="indefinite" accel="50000" decel="50000" fill="hold" grpId="1" nodeType="withEffect">
                                  <p:stCondLst>
                                    <p:cond delay="0"/>
                                  </p:stCondLst>
                                  <p:childTnLst>
                                    <p:animMotion origin="layout" path="M 4.72222E-6 -7.51445E-7 L -0.02205 0.05341 " pathEditMode="relative" rAng="0" ptsTypes="AA">
                                      <p:cBhvr>
                                        <p:cTn id="10" dur="2000" fill="hold"/>
                                        <p:tgtEl>
                                          <p:spTgt spid="166"/>
                                        </p:tgtEl>
                                        <p:attrNameLst>
                                          <p:attrName>ppt_x</p:attrName>
                                          <p:attrName>ppt_y</p:attrName>
                                        </p:attrNameLst>
                                      </p:cBhvr>
                                      <p:rCtr x="-1111" y="2659"/>
                                    </p:animMotion>
                                  </p:childTnLst>
                                </p:cTn>
                              </p:par>
                              <p:par>
                                <p:cTn id="11" presetID="32" presetClass="emph" presetSubtype="0" repeatCount="indefinite" fill="hold" grpId="2" nodeType="withEffect">
                                  <p:stCondLst>
                                    <p:cond delay="0"/>
                                  </p:stCondLst>
                                  <p:childTnLst>
                                    <p:animClr clrSpc="rgb" dir="cw">
                                      <p:cBhvr override="childStyle">
                                        <p:cTn id="12" dur="50" fill="hold"/>
                                        <p:tgtEl>
                                          <p:spTgt spid="166"/>
                                        </p:tgtEl>
                                        <p:attrNameLst>
                                          <p:attrName>style.color</p:attrName>
                                        </p:attrNameLst>
                                      </p:cBhvr>
                                      <p:to>
                                        <a:srgbClr val="FF0000"/>
                                      </p:to>
                                    </p:animClr>
                                    <p:animClr clrSpc="rgb" dir="cw">
                                      <p:cBhvr>
                                        <p:cTn id="13" dur="50" fill="hold"/>
                                        <p:tgtEl>
                                          <p:spTgt spid="166"/>
                                        </p:tgtEl>
                                        <p:attrNameLst>
                                          <p:attrName>fillcolor</p:attrName>
                                        </p:attrNameLst>
                                      </p:cBhvr>
                                      <p:to>
                                        <a:srgbClr val="FF0000"/>
                                      </p:to>
                                    </p:animClr>
                                    <p:set>
                                      <p:cBhvr>
                                        <p:cTn id="14" dur="50" fill="hold"/>
                                        <p:tgtEl>
                                          <p:spTgt spid="166"/>
                                        </p:tgtEl>
                                        <p:attrNameLst>
                                          <p:attrName>fill.type</p:attrName>
                                        </p:attrNameLst>
                                      </p:cBhvr>
                                      <p:to>
                                        <p:strVal val="solid"/>
                                      </p:to>
                                    </p:set>
                                    <p:set>
                                      <p:cBhvr>
                                        <p:cTn id="15" dur="50" fill="hold"/>
                                        <p:tgtEl>
                                          <p:spTgt spid="166"/>
                                        </p:tgtEl>
                                        <p:attrNameLst>
                                          <p:attrName>fill.on</p:attrName>
                                        </p:attrNameLst>
                                      </p:cBhvr>
                                      <p:to>
                                        <p:strVal val="true"/>
                                      </p:to>
                                    </p:set>
                                    <p:animRot by="120000">
                                      <p:cBhvr>
                                        <p:cTn id="16" dur="50" fill="hold">
                                          <p:stCondLst>
                                            <p:cond delay="0"/>
                                          </p:stCondLst>
                                        </p:cTn>
                                        <p:tgtEl>
                                          <p:spTgt spid="166"/>
                                        </p:tgtEl>
                                        <p:attrNameLst>
                                          <p:attrName>r</p:attrName>
                                        </p:attrNameLst>
                                      </p:cBhvr>
                                    </p:animRot>
                                    <p:animRot by="-240000">
                                      <p:cBhvr>
                                        <p:cTn id="17" dur="100" fill="hold">
                                          <p:stCondLst>
                                            <p:cond delay="100"/>
                                          </p:stCondLst>
                                        </p:cTn>
                                        <p:tgtEl>
                                          <p:spTgt spid="166"/>
                                        </p:tgtEl>
                                        <p:attrNameLst>
                                          <p:attrName>r</p:attrName>
                                        </p:attrNameLst>
                                      </p:cBhvr>
                                    </p:animRot>
                                    <p:animRot by="240000">
                                      <p:cBhvr>
                                        <p:cTn id="18" dur="100" fill="hold">
                                          <p:stCondLst>
                                            <p:cond delay="200"/>
                                          </p:stCondLst>
                                        </p:cTn>
                                        <p:tgtEl>
                                          <p:spTgt spid="166"/>
                                        </p:tgtEl>
                                        <p:attrNameLst>
                                          <p:attrName>r</p:attrName>
                                        </p:attrNameLst>
                                      </p:cBhvr>
                                    </p:animRot>
                                    <p:animRot by="-240000">
                                      <p:cBhvr>
                                        <p:cTn id="19" dur="100" fill="hold">
                                          <p:stCondLst>
                                            <p:cond delay="300"/>
                                          </p:stCondLst>
                                        </p:cTn>
                                        <p:tgtEl>
                                          <p:spTgt spid="166"/>
                                        </p:tgtEl>
                                        <p:attrNameLst>
                                          <p:attrName>r</p:attrName>
                                        </p:attrNameLst>
                                      </p:cBhvr>
                                    </p:animRot>
                                    <p:animRot by="120000">
                                      <p:cBhvr>
                                        <p:cTn id="20" dur="100" fill="hold">
                                          <p:stCondLst>
                                            <p:cond delay="400"/>
                                          </p:stCondLst>
                                        </p:cTn>
                                        <p:tgtEl>
                                          <p:spTgt spid="166"/>
                                        </p:tgtEl>
                                        <p:attrNameLst>
                                          <p:attrName>r</p:attrName>
                                        </p:attrNameLst>
                                      </p:cBhvr>
                                    </p:animRot>
                                  </p:childTnLst>
                                </p:cTn>
                              </p:par>
                              <p:par>
                                <p:cTn id="21" presetID="23" presetClass="entr" presetSubtype="16"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p:cTn id="23" dur="500" fill="hold"/>
                                        <p:tgtEl>
                                          <p:spTgt spid="167"/>
                                        </p:tgtEl>
                                        <p:attrNameLst>
                                          <p:attrName>ppt_w</p:attrName>
                                        </p:attrNameLst>
                                      </p:cBhvr>
                                      <p:tavLst>
                                        <p:tav tm="0">
                                          <p:val>
                                            <p:fltVal val="0"/>
                                          </p:val>
                                        </p:tav>
                                        <p:tav tm="100000">
                                          <p:val>
                                            <p:strVal val="#ppt_w"/>
                                          </p:val>
                                        </p:tav>
                                      </p:tavLst>
                                    </p:anim>
                                    <p:anim calcmode="lin" valueType="num">
                                      <p:cBhvr>
                                        <p:cTn id="24" dur="500" fill="hold"/>
                                        <p:tgtEl>
                                          <p:spTgt spid="167"/>
                                        </p:tgtEl>
                                        <p:attrNameLst>
                                          <p:attrName>ppt_h</p:attrName>
                                        </p:attrNameLst>
                                      </p:cBhvr>
                                      <p:tavLst>
                                        <p:tav tm="0">
                                          <p:val>
                                            <p:fltVal val="0"/>
                                          </p:val>
                                        </p:tav>
                                        <p:tav tm="100000">
                                          <p:val>
                                            <p:strVal val="#ppt_h"/>
                                          </p:val>
                                        </p:tav>
                                      </p:tavLst>
                                    </p:anim>
                                  </p:childTnLst>
                                </p:cTn>
                              </p:par>
                              <p:par>
                                <p:cTn id="25" presetID="63" presetClass="path" presetSubtype="0" repeatCount="indefinite" accel="50000" decel="50000" fill="hold" grpId="1" nodeType="withEffect">
                                  <p:stCondLst>
                                    <p:cond delay="0"/>
                                  </p:stCondLst>
                                  <p:childTnLst>
                                    <p:animMotion origin="layout" path="M 3.88889E-6 2.59259E-6 L -0.04341 -0.09144 " pathEditMode="relative" rAng="0" ptsTypes="AA">
                                      <p:cBhvr>
                                        <p:cTn id="26" dur="2000" fill="hold"/>
                                        <p:tgtEl>
                                          <p:spTgt spid="167"/>
                                        </p:tgtEl>
                                        <p:attrNameLst>
                                          <p:attrName>ppt_x</p:attrName>
                                          <p:attrName>ppt_y</p:attrName>
                                        </p:attrNameLst>
                                      </p:cBhvr>
                                      <p:rCtr x="-2170" y="-4583"/>
                                    </p:animMotion>
                                  </p:childTnLst>
                                </p:cTn>
                              </p:par>
                              <p:par>
                                <p:cTn id="27" presetID="32" presetClass="emph" presetSubtype="0" repeatCount="indefinite" fill="hold" grpId="2" nodeType="withEffect">
                                  <p:stCondLst>
                                    <p:cond delay="0"/>
                                  </p:stCondLst>
                                  <p:childTnLst>
                                    <p:animClr clrSpc="rgb" dir="cw">
                                      <p:cBhvr override="childStyle">
                                        <p:cTn id="28" dur="50" fill="hold"/>
                                        <p:tgtEl>
                                          <p:spTgt spid="167"/>
                                        </p:tgtEl>
                                        <p:attrNameLst>
                                          <p:attrName>style.color</p:attrName>
                                        </p:attrNameLst>
                                      </p:cBhvr>
                                      <p:to>
                                        <a:srgbClr val="FF0066"/>
                                      </p:to>
                                    </p:animClr>
                                    <p:animClr clrSpc="rgb" dir="cw">
                                      <p:cBhvr>
                                        <p:cTn id="29" dur="50" fill="hold"/>
                                        <p:tgtEl>
                                          <p:spTgt spid="167"/>
                                        </p:tgtEl>
                                        <p:attrNameLst>
                                          <p:attrName>fillcolor</p:attrName>
                                        </p:attrNameLst>
                                      </p:cBhvr>
                                      <p:to>
                                        <a:srgbClr val="FF0066"/>
                                      </p:to>
                                    </p:animClr>
                                    <p:set>
                                      <p:cBhvr>
                                        <p:cTn id="30" dur="50" fill="hold"/>
                                        <p:tgtEl>
                                          <p:spTgt spid="167"/>
                                        </p:tgtEl>
                                        <p:attrNameLst>
                                          <p:attrName>fill.type</p:attrName>
                                        </p:attrNameLst>
                                      </p:cBhvr>
                                      <p:to>
                                        <p:strVal val="solid"/>
                                      </p:to>
                                    </p:set>
                                    <p:set>
                                      <p:cBhvr>
                                        <p:cTn id="31" dur="50" fill="hold"/>
                                        <p:tgtEl>
                                          <p:spTgt spid="167"/>
                                        </p:tgtEl>
                                        <p:attrNameLst>
                                          <p:attrName>fill.on</p:attrName>
                                        </p:attrNameLst>
                                      </p:cBhvr>
                                      <p:to>
                                        <p:strVal val="true"/>
                                      </p:to>
                                    </p:set>
                                    <p:animRot by="120000">
                                      <p:cBhvr>
                                        <p:cTn id="32" dur="50" fill="hold">
                                          <p:stCondLst>
                                            <p:cond delay="0"/>
                                          </p:stCondLst>
                                        </p:cTn>
                                        <p:tgtEl>
                                          <p:spTgt spid="167"/>
                                        </p:tgtEl>
                                        <p:attrNameLst>
                                          <p:attrName>r</p:attrName>
                                        </p:attrNameLst>
                                      </p:cBhvr>
                                    </p:animRot>
                                    <p:animRot by="-240000">
                                      <p:cBhvr>
                                        <p:cTn id="33" dur="100" fill="hold">
                                          <p:stCondLst>
                                            <p:cond delay="100"/>
                                          </p:stCondLst>
                                        </p:cTn>
                                        <p:tgtEl>
                                          <p:spTgt spid="167"/>
                                        </p:tgtEl>
                                        <p:attrNameLst>
                                          <p:attrName>r</p:attrName>
                                        </p:attrNameLst>
                                      </p:cBhvr>
                                    </p:animRot>
                                    <p:animRot by="240000">
                                      <p:cBhvr>
                                        <p:cTn id="34" dur="100" fill="hold">
                                          <p:stCondLst>
                                            <p:cond delay="200"/>
                                          </p:stCondLst>
                                        </p:cTn>
                                        <p:tgtEl>
                                          <p:spTgt spid="167"/>
                                        </p:tgtEl>
                                        <p:attrNameLst>
                                          <p:attrName>r</p:attrName>
                                        </p:attrNameLst>
                                      </p:cBhvr>
                                    </p:animRot>
                                    <p:animRot by="-240000">
                                      <p:cBhvr>
                                        <p:cTn id="35" dur="100" fill="hold">
                                          <p:stCondLst>
                                            <p:cond delay="300"/>
                                          </p:stCondLst>
                                        </p:cTn>
                                        <p:tgtEl>
                                          <p:spTgt spid="167"/>
                                        </p:tgtEl>
                                        <p:attrNameLst>
                                          <p:attrName>r</p:attrName>
                                        </p:attrNameLst>
                                      </p:cBhvr>
                                    </p:animRot>
                                    <p:animRot by="120000">
                                      <p:cBhvr>
                                        <p:cTn id="36" dur="100" fill="hold">
                                          <p:stCondLst>
                                            <p:cond delay="400"/>
                                          </p:stCondLst>
                                        </p:cTn>
                                        <p:tgtEl>
                                          <p:spTgt spid="167"/>
                                        </p:tgtEl>
                                        <p:attrNameLst>
                                          <p:attrName>r</p:attrName>
                                        </p:attrNameLst>
                                      </p:cBhvr>
                                    </p:animRot>
                                  </p:childTnLst>
                                </p:cTn>
                              </p:par>
                              <p:par>
                                <p:cTn id="37" presetID="23" presetClass="entr" presetSubtype="16"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 calcmode="lin" valueType="num">
                                      <p:cBhvr>
                                        <p:cTn id="39" dur="500" fill="hold"/>
                                        <p:tgtEl>
                                          <p:spTgt spid="156"/>
                                        </p:tgtEl>
                                        <p:attrNameLst>
                                          <p:attrName>ppt_w</p:attrName>
                                        </p:attrNameLst>
                                      </p:cBhvr>
                                      <p:tavLst>
                                        <p:tav tm="0">
                                          <p:val>
                                            <p:fltVal val="0"/>
                                          </p:val>
                                        </p:tav>
                                        <p:tav tm="100000">
                                          <p:val>
                                            <p:strVal val="#ppt_w"/>
                                          </p:val>
                                        </p:tav>
                                      </p:tavLst>
                                    </p:anim>
                                    <p:anim calcmode="lin" valueType="num">
                                      <p:cBhvr>
                                        <p:cTn id="40" dur="500" fill="hold"/>
                                        <p:tgtEl>
                                          <p:spTgt spid="156"/>
                                        </p:tgtEl>
                                        <p:attrNameLst>
                                          <p:attrName>ppt_h</p:attrName>
                                        </p:attrNameLst>
                                      </p:cBhvr>
                                      <p:tavLst>
                                        <p:tav tm="0">
                                          <p:val>
                                            <p:fltVal val="0"/>
                                          </p:val>
                                        </p:tav>
                                        <p:tav tm="100000">
                                          <p:val>
                                            <p:strVal val="#ppt_h"/>
                                          </p:val>
                                        </p:tav>
                                      </p:tavLst>
                                    </p:anim>
                                  </p:childTnLst>
                                </p:cTn>
                              </p:par>
                              <p:par>
                                <p:cTn id="41" presetID="63" presetClass="path" presetSubtype="0" repeatCount="indefinite" accel="50000" decel="50000" fill="hold" nodeType="withEffect">
                                  <p:stCondLst>
                                    <p:cond delay="0"/>
                                  </p:stCondLst>
                                  <p:childTnLst>
                                    <p:animMotion origin="layout" path="M -3.61111E-6 3.46821E-6 L 0.03108 -0.06012 " pathEditMode="relative" rAng="0" ptsTypes="AA">
                                      <p:cBhvr>
                                        <p:cTn id="42" dur="3000" fill="hold"/>
                                        <p:tgtEl>
                                          <p:spTgt spid="156"/>
                                        </p:tgtEl>
                                        <p:attrNameLst>
                                          <p:attrName>ppt_x</p:attrName>
                                          <p:attrName>ppt_y</p:attrName>
                                        </p:attrNameLst>
                                      </p:cBhvr>
                                      <p:rCtr x="1545" y="-3006"/>
                                    </p:animMotion>
                                  </p:childTnLst>
                                </p:cTn>
                              </p:par>
                              <p:par>
                                <p:cTn id="43" presetID="32" presetClass="emph" presetSubtype="0" repeatCount="indefinite" fill="hold" nodeType="withEffect">
                                  <p:stCondLst>
                                    <p:cond delay="0"/>
                                  </p:stCondLst>
                                  <p:childTnLst>
                                    <p:animClr clrSpc="rgb" dir="cw">
                                      <p:cBhvr override="childStyle">
                                        <p:cTn id="44" dur="50" fill="hold"/>
                                        <p:tgtEl>
                                          <p:spTgt spid="156"/>
                                        </p:tgtEl>
                                        <p:attrNameLst>
                                          <p:attrName>style.color</p:attrName>
                                        </p:attrNameLst>
                                      </p:cBhvr>
                                      <p:to>
                                        <a:srgbClr val="800000"/>
                                      </p:to>
                                    </p:animClr>
                                    <p:animClr clrSpc="rgb" dir="cw">
                                      <p:cBhvr>
                                        <p:cTn id="45" dur="50" fill="hold"/>
                                        <p:tgtEl>
                                          <p:spTgt spid="156"/>
                                        </p:tgtEl>
                                        <p:attrNameLst>
                                          <p:attrName>fillcolor</p:attrName>
                                        </p:attrNameLst>
                                      </p:cBhvr>
                                      <p:to>
                                        <a:srgbClr val="800000"/>
                                      </p:to>
                                    </p:animClr>
                                    <p:set>
                                      <p:cBhvr>
                                        <p:cTn id="46" dur="50" fill="hold"/>
                                        <p:tgtEl>
                                          <p:spTgt spid="156"/>
                                        </p:tgtEl>
                                        <p:attrNameLst>
                                          <p:attrName>fill.type</p:attrName>
                                        </p:attrNameLst>
                                      </p:cBhvr>
                                      <p:to>
                                        <p:strVal val="solid"/>
                                      </p:to>
                                    </p:set>
                                    <p:set>
                                      <p:cBhvr>
                                        <p:cTn id="47" dur="50" fill="hold"/>
                                        <p:tgtEl>
                                          <p:spTgt spid="156"/>
                                        </p:tgtEl>
                                        <p:attrNameLst>
                                          <p:attrName>fill.on</p:attrName>
                                        </p:attrNameLst>
                                      </p:cBhvr>
                                      <p:to>
                                        <p:strVal val="true"/>
                                      </p:to>
                                    </p:set>
                                    <p:animRot by="120000">
                                      <p:cBhvr>
                                        <p:cTn id="48" dur="50" fill="hold">
                                          <p:stCondLst>
                                            <p:cond delay="0"/>
                                          </p:stCondLst>
                                        </p:cTn>
                                        <p:tgtEl>
                                          <p:spTgt spid="156"/>
                                        </p:tgtEl>
                                        <p:attrNameLst>
                                          <p:attrName>r</p:attrName>
                                        </p:attrNameLst>
                                      </p:cBhvr>
                                    </p:animRot>
                                    <p:animRot by="-240000">
                                      <p:cBhvr>
                                        <p:cTn id="49" dur="100" fill="hold">
                                          <p:stCondLst>
                                            <p:cond delay="100"/>
                                          </p:stCondLst>
                                        </p:cTn>
                                        <p:tgtEl>
                                          <p:spTgt spid="156"/>
                                        </p:tgtEl>
                                        <p:attrNameLst>
                                          <p:attrName>r</p:attrName>
                                        </p:attrNameLst>
                                      </p:cBhvr>
                                    </p:animRot>
                                    <p:animRot by="240000">
                                      <p:cBhvr>
                                        <p:cTn id="50" dur="100" fill="hold">
                                          <p:stCondLst>
                                            <p:cond delay="200"/>
                                          </p:stCondLst>
                                        </p:cTn>
                                        <p:tgtEl>
                                          <p:spTgt spid="156"/>
                                        </p:tgtEl>
                                        <p:attrNameLst>
                                          <p:attrName>r</p:attrName>
                                        </p:attrNameLst>
                                      </p:cBhvr>
                                    </p:animRot>
                                    <p:animRot by="-240000">
                                      <p:cBhvr>
                                        <p:cTn id="51" dur="100" fill="hold">
                                          <p:stCondLst>
                                            <p:cond delay="300"/>
                                          </p:stCondLst>
                                        </p:cTn>
                                        <p:tgtEl>
                                          <p:spTgt spid="156"/>
                                        </p:tgtEl>
                                        <p:attrNameLst>
                                          <p:attrName>r</p:attrName>
                                        </p:attrNameLst>
                                      </p:cBhvr>
                                    </p:animRot>
                                    <p:animRot by="120000">
                                      <p:cBhvr>
                                        <p:cTn id="52" dur="100" fill="hold">
                                          <p:stCondLst>
                                            <p:cond delay="400"/>
                                          </p:stCondLst>
                                        </p:cTn>
                                        <p:tgtEl>
                                          <p:spTgt spid="156"/>
                                        </p:tgtEl>
                                        <p:attrNameLst>
                                          <p:attrName>r</p:attrName>
                                        </p:attrNameLst>
                                      </p:cBhvr>
                                    </p:animRot>
                                  </p:childTnLst>
                                </p:cTn>
                              </p:par>
                              <p:par>
                                <p:cTn id="53" presetID="23" presetClass="entr" presetSubtype="16"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3" presetClass="path" presetSubtype="0" repeatCount="indefinite" accel="50000" decel="50000" fill="hold" nodeType="withEffect">
                                  <p:stCondLst>
                                    <p:cond delay="0"/>
                                  </p:stCondLst>
                                  <p:childTnLst>
                                    <p:animMotion origin="layout" path="M 5.55556E-7 -1.21387E-6 L -0.0559 0.00809 " pathEditMode="relative" rAng="0" ptsTypes="AA">
                                      <p:cBhvr>
                                        <p:cTn id="58" dur="5000" fill="hold"/>
                                        <p:tgtEl>
                                          <p:spTgt spid="161"/>
                                        </p:tgtEl>
                                        <p:attrNameLst>
                                          <p:attrName>ppt_x</p:attrName>
                                          <p:attrName>ppt_y</p:attrName>
                                        </p:attrNameLst>
                                      </p:cBhvr>
                                      <p:rCtr x="-2795" y="393"/>
                                    </p:animMotion>
                                  </p:childTnLst>
                                </p:cTn>
                              </p:par>
                              <p:par>
                                <p:cTn id="59" presetID="32" presetClass="emph" presetSubtype="0" repeatCount="indefinite" fill="hold" nodeType="withEffect">
                                  <p:stCondLst>
                                    <p:cond delay="0"/>
                                  </p:stCondLst>
                                  <p:childTnLst>
                                    <p:animClr clrSpc="rgb" dir="cw">
                                      <p:cBhvr override="childStyle">
                                        <p:cTn id="60" dur="50" fill="hold"/>
                                        <p:tgtEl>
                                          <p:spTgt spid="161"/>
                                        </p:tgtEl>
                                        <p:attrNameLst>
                                          <p:attrName>style.color</p:attrName>
                                        </p:attrNameLst>
                                      </p:cBhvr>
                                      <p:to>
                                        <a:srgbClr val="0000FF"/>
                                      </p:to>
                                    </p:animClr>
                                    <p:animClr clrSpc="rgb" dir="cw">
                                      <p:cBhvr>
                                        <p:cTn id="61" dur="50" fill="hold"/>
                                        <p:tgtEl>
                                          <p:spTgt spid="161"/>
                                        </p:tgtEl>
                                        <p:attrNameLst>
                                          <p:attrName>fillcolor</p:attrName>
                                        </p:attrNameLst>
                                      </p:cBhvr>
                                      <p:to>
                                        <a:srgbClr val="0000FF"/>
                                      </p:to>
                                    </p:animClr>
                                    <p:set>
                                      <p:cBhvr>
                                        <p:cTn id="62" dur="50" fill="hold"/>
                                        <p:tgtEl>
                                          <p:spTgt spid="161"/>
                                        </p:tgtEl>
                                        <p:attrNameLst>
                                          <p:attrName>fill.type</p:attrName>
                                        </p:attrNameLst>
                                      </p:cBhvr>
                                      <p:to>
                                        <p:strVal val="solid"/>
                                      </p:to>
                                    </p:set>
                                    <p:set>
                                      <p:cBhvr>
                                        <p:cTn id="63" dur="50" fill="hold"/>
                                        <p:tgtEl>
                                          <p:spTgt spid="161"/>
                                        </p:tgtEl>
                                        <p:attrNameLst>
                                          <p:attrName>fill.on</p:attrName>
                                        </p:attrNameLst>
                                      </p:cBhvr>
                                      <p:to>
                                        <p:strVal val="true"/>
                                      </p:to>
                                    </p:set>
                                    <p:animRot by="120000">
                                      <p:cBhvr>
                                        <p:cTn id="64" dur="50" fill="hold">
                                          <p:stCondLst>
                                            <p:cond delay="0"/>
                                          </p:stCondLst>
                                        </p:cTn>
                                        <p:tgtEl>
                                          <p:spTgt spid="161"/>
                                        </p:tgtEl>
                                        <p:attrNameLst>
                                          <p:attrName>r</p:attrName>
                                        </p:attrNameLst>
                                      </p:cBhvr>
                                    </p:animRot>
                                    <p:animRot by="-240000">
                                      <p:cBhvr>
                                        <p:cTn id="65" dur="100" fill="hold">
                                          <p:stCondLst>
                                            <p:cond delay="100"/>
                                          </p:stCondLst>
                                        </p:cTn>
                                        <p:tgtEl>
                                          <p:spTgt spid="161"/>
                                        </p:tgtEl>
                                        <p:attrNameLst>
                                          <p:attrName>r</p:attrName>
                                        </p:attrNameLst>
                                      </p:cBhvr>
                                    </p:animRot>
                                    <p:animRot by="240000">
                                      <p:cBhvr>
                                        <p:cTn id="66" dur="100" fill="hold">
                                          <p:stCondLst>
                                            <p:cond delay="200"/>
                                          </p:stCondLst>
                                        </p:cTn>
                                        <p:tgtEl>
                                          <p:spTgt spid="161"/>
                                        </p:tgtEl>
                                        <p:attrNameLst>
                                          <p:attrName>r</p:attrName>
                                        </p:attrNameLst>
                                      </p:cBhvr>
                                    </p:animRot>
                                    <p:animRot by="-240000">
                                      <p:cBhvr>
                                        <p:cTn id="67" dur="100" fill="hold">
                                          <p:stCondLst>
                                            <p:cond delay="300"/>
                                          </p:stCondLst>
                                        </p:cTn>
                                        <p:tgtEl>
                                          <p:spTgt spid="161"/>
                                        </p:tgtEl>
                                        <p:attrNameLst>
                                          <p:attrName>r</p:attrName>
                                        </p:attrNameLst>
                                      </p:cBhvr>
                                    </p:animRot>
                                    <p:animRot by="120000">
                                      <p:cBhvr>
                                        <p:cTn id="68" dur="100" fill="hold">
                                          <p:stCondLst>
                                            <p:cond delay="400"/>
                                          </p:stCondLst>
                                        </p:cTn>
                                        <p:tgtEl>
                                          <p:spTgt spid="161"/>
                                        </p:tgtEl>
                                        <p:attrNameLst>
                                          <p:attrName>r</p:attrName>
                                        </p:attrNameLst>
                                      </p:cBhvr>
                                    </p:animRot>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63" presetClass="path" presetSubtype="0" repeatCount="indefinite" accel="50000" decel="50000" fill="hold" nodeType="withEffect">
                                  <p:stCondLst>
                                    <p:cond delay="0"/>
                                  </p:stCondLst>
                                  <p:childTnLst>
                                    <p:animMotion origin="layout" path="M 5.55556E-7 -1.21387E-6 L -0.0559 0.00809 " pathEditMode="relative" rAng="0" ptsTypes="AA">
                                      <p:cBhvr>
                                        <p:cTn id="74" dur="5000" fill="hold"/>
                                        <p:tgtEl>
                                          <p:spTgt spid="8"/>
                                        </p:tgtEl>
                                        <p:attrNameLst>
                                          <p:attrName>ppt_x</p:attrName>
                                          <p:attrName>ppt_y</p:attrName>
                                        </p:attrNameLst>
                                      </p:cBhvr>
                                      <p:rCtr x="-2795" y="393"/>
                                    </p:animMotion>
                                  </p:childTnLst>
                                </p:cTn>
                              </p:par>
                              <p:par>
                                <p:cTn id="75" presetID="32" presetClass="emph" presetSubtype="0" repeatCount="indefinite" fill="hold" nodeType="withEffect">
                                  <p:stCondLst>
                                    <p:cond delay="0"/>
                                  </p:stCondLst>
                                  <p:childTnLst>
                                    <p:animClr clrSpc="rgb" dir="cw">
                                      <p:cBhvr override="childStyle">
                                        <p:cTn id="76" dur="50" fill="hold"/>
                                        <p:tgtEl>
                                          <p:spTgt spid="8"/>
                                        </p:tgtEl>
                                        <p:attrNameLst>
                                          <p:attrName>style.color</p:attrName>
                                        </p:attrNameLst>
                                      </p:cBhvr>
                                      <p:to>
                                        <a:srgbClr val="0000FF"/>
                                      </p:to>
                                    </p:animClr>
                                    <p:animClr clrSpc="rgb" dir="cw">
                                      <p:cBhvr>
                                        <p:cTn id="77" dur="50" fill="hold"/>
                                        <p:tgtEl>
                                          <p:spTgt spid="8"/>
                                        </p:tgtEl>
                                        <p:attrNameLst>
                                          <p:attrName>fillcolor</p:attrName>
                                        </p:attrNameLst>
                                      </p:cBhvr>
                                      <p:to>
                                        <a:srgbClr val="0000FF"/>
                                      </p:to>
                                    </p:animClr>
                                    <p:set>
                                      <p:cBhvr>
                                        <p:cTn id="78" dur="50" fill="hold"/>
                                        <p:tgtEl>
                                          <p:spTgt spid="8"/>
                                        </p:tgtEl>
                                        <p:attrNameLst>
                                          <p:attrName>fill.type</p:attrName>
                                        </p:attrNameLst>
                                      </p:cBhvr>
                                      <p:to>
                                        <p:strVal val="solid"/>
                                      </p:to>
                                    </p:set>
                                    <p:set>
                                      <p:cBhvr>
                                        <p:cTn id="79" dur="50" fill="hold"/>
                                        <p:tgtEl>
                                          <p:spTgt spid="8"/>
                                        </p:tgtEl>
                                        <p:attrNameLst>
                                          <p:attrName>fill.on</p:attrName>
                                        </p:attrNameLst>
                                      </p:cBhvr>
                                      <p:to>
                                        <p:strVal val="true"/>
                                      </p:to>
                                    </p:set>
                                    <p:animRot by="120000">
                                      <p:cBhvr>
                                        <p:cTn id="80" dur="50" fill="hold">
                                          <p:stCondLst>
                                            <p:cond delay="0"/>
                                          </p:stCondLst>
                                        </p:cTn>
                                        <p:tgtEl>
                                          <p:spTgt spid="8"/>
                                        </p:tgtEl>
                                        <p:attrNameLst>
                                          <p:attrName>r</p:attrName>
                                        </p:attrNameLst>
                                      </p:cBhvr>
                                    </p:animRot>
                                    <p:animRot by="-240000">
                                      <p:cBhvr>
                                        <p:cTn id="81" dur="100" fill="hold">
                                          <p:stCondLst>
                                            <p:cond delay="100"/>
                                          </p:stCondLst>
                                        </p:cTn>
                                        <p:tgtEl>
                                          <p:spTgt spid="8"/>
                                        </p:tgtEl>
                                        <p:attrNameLst>
                                          <p:attrName>r</p:attrName>
                                        </p:attrNameLst>
                                      </p:cBhvr>
                                    </p:animRot>
                                    <p:animRot by="240000">
                                      <p:cBhvr>
                                        <p:cTn id="82" dur="100" fill="hold">
                                          <p:stCondLst>
                                            <p:cond delay="200"/>
                                          </p:stCondLst>
                                        </p:cTn>
                                        <p:tgtEl>
                                          <p:spTgt spid="8"/>
                                        </p:tgtEl>
                                        <p:attrNameLst>
                                          <p:attrName>r</p:attrName>
                                        </p:attrNameLst>
                                      </p:cBhvr>
                                    </p:animRot>
                                    <p:animRot by="-240000">
                                      <p:cBhvr>
                                        <p:cTn id="83" dur="100" fill="hold">
                                          <p:stCondLst>
                                            <p:cond delay="300"/>
                                          </p:stCondLst>
                                        </p:cTn>
                                        <p:tgtEl>
                                          <p:spTgt spid="8"/>
                                        </p:tgtEl>
                                        <p:attrNameLst>
                                          <p:attrName>r</p:attrName>
                                        </p:attrNameLst>
                                      </p:cBhvr>
                                    </p:animRot>
                                    <p:animRot by="120000">
                                      <p:cBhvr>
                                        <p:cTn id="84" dur="100" fill="hold">
                                          <p:stCondLst>
                                            <p:cond delay="400"/>
                                          </p:stCondLst>
                                        </p:cTn>
                                        <p:tgtEl>
                                          <p:spTgt spid="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p:tgtEl>
                                          <p:spTgt spid="6"/>
                                        </p:tgtEl>
                                        <p:attrNameLst>
                                          <p:attrName>ppt_y</p:attrName>
                                        </p:attrNameLst>
                                      </p:cBhvr>
                                      <p:tavLst>
                                        <p:tav tm="0">
                                          <p:val>
                                            <p:strVal val="#ppt_y+#ppt_h*1.125000"/>
                                          </p:val>
                                        </p:tav>
                                        <p:tav tm="100000">
                                          <p:val>
                                            <p:strVal val="#ppt_y"/>
                                          </p:val>
                                        </p:tav>
                                      </p:tavLst>
                                    </p:anim>
                                    <p:animEffect transition="in" filter="wipe(up)">
                                      <p:cBhvr>
                                        <p:cTn id="90" dur="500"/>
                                        <p:tgtEl>
                                          <p:spTgt spid="6"/>
                                        </p:tgtEl>
                                      </p:cBhvr>
                                    </p:animEffect>
                                  </p:childTnLst>
                                </p:cTn>
                              </p:par>
                              <p:par>
                                <p:cTn id="91" presetID="42" presetClass="entr" presetSubtype="0" fill="hold" nodeType="withEffect">
                                  <p:stCondLst>
                                    <p:cond delay="0"/>
                                  </p:stCondLst>
                                  <p:childTnLst>
                                    <p:set>
                                      <p:cBhvr>
                                        <p:cTn id="92" dur="1" fill="hold">
                                          <p:stCondLst>
                                            <p:cond delay="0"/>
                                          </p:stCondLst>
                                        </p:cTn>
                                        <p:tgtEl>
                                          <p:spTgt spid="171"/>
                                        </p:tgtEl>
                                        <p:attrNameLst>
                                          <p:attrName>style.visibility</p:attrName>
                                        </p:attrNameLst>
                                      </p:cBhvr>
                                      <p:to>
                                        <p:strVal val="visible"/>
                                      </p:to>
                                    </p:set>
                                    <p:animEffect transition="in" filter="fade">
                                      <p:cBhvr>
                                        <p:cTn id="93" dur="1000"/>
                                        <p:tgtEl>
                                          <p:spTgt spid="171"/>
                                        </p:tgtEl>
                                      </p:cBhvr>
                                    </p:animEffect>
                                    <p:anim calcmode="lin" valueType="num">
                                      <p:cBhvr>
                                        <p:cTn id="94" dur="1000" fill="hold"/>
                                        <p:tgtEl>
                                          <p:spTgt spid="171"/>
                                        </p:tgtEl>
                                        <p:attrNameLst>
                                          <p:attrName>ppt_x</p:attrName>
                                        </p:attrNameLst>
                                      </p:cBhvr>
                                      <p:tavLst>
                                        <p:tav tm="0">
                                          <p:val>
                                            <p:strVal val="#ppt_x"/>
                                          </p:val>
                                        </p:tav>
                                        <p:tav tm="100000">
                                          <p:val>
                                            <p:strVal val="#ppt_x"/>
                                          </p:val>
                                        </p:tav>
                                      </p:tavLst>
                                    </p:anim>
                                    <p:anim calcmode="lin" valueType="num">
                                      <p:cBhvr>
                                        <p:cTn id="95"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6" grpId="0" bldLvl="0" animBg="1"/>
      <p:bldP spid="166" grpId="1" bldLvl="0" animBg="1"/>
      <p:bldP spid="166" grpId="2" bldLvl="0" animBg="1"/>
      <p:bldP spid="167" grpId="0" bldLvl="0" animBg="1"/>
      <p:bldP spid="167" grpId="1" bldLvl="0" animBg="1"/>
      <p:bldP spid="167" grpId="2"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3593" y="847265"/>
            <a:ext cx="7905055" cy="584775"/>
          </a:xfrm>
          <a:prstGeom prst="rect">
            <a:avLst/>
          </a:prstGeom>
          <a:noFill/>
        </p:spPr>
        <p:txBody>
          <a:bodyPr wrap="square" rtlCol="0">
            <a:spAutoFit/>
          </a:bodyPr>
          <a:lstStyle/>
          <a:p>
            <a:r>
              <a:rPr lang="en-US" sz="3200" b="1" dirty="0" err="1">
                <a:solidFill>
                  <a:srgbClr val="C00000"/>
                </a:solidFill>
                <a:latin typeface="Times New Roman" panose="02020603050405020304" pitchFamily="18" charset="0"/>
                <a:cs typeface="Times New Roman" panose="02020603050405020304" pitchFamily="18" charset="0"/>
              </a:rPr>
              <a:t>Hình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tượng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âm</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nhạc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thông</a:t>
            </a:r>
            <a:r>
              <a:rPr lang="en-US" sz="3200" b="1" dirty="0">
                <a:solidFill>
                  <a:srgbClr val="C00000"/>
                </a:solidFill>
                <a:latin typeface="Times New Roman" panose="02020603050405020304" pitchFamily="18" charset="0"/>
                <a:cs typeface="Times New Roman" panose="02020603050405020304" pitchFamily="18" charset="0"/>
              </a:rPr>
              <a:t> qua </a:t>
            </a:r>
            <a:r>
              <a:rPr lang="en-US" sz="3200" b="1" dirty="0" err="1">
                <a:solidFill>
                  <a:srgbClr val="C00000"/>
                </a:solidFill>
                <a:latin typeface="Times New Roman" panose="02020603050405020304" pitchFamily="18" charset="0"/>
                <a:cs typeface="Times New Roman" panose="02020603050405020304" pitchFamily="18" charset="0"/>
              </a:rPr>
              <a:t>câu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chuyện</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66" name="Freeform 19"/>
          <p:cNvSpPr/>
          <p:nvPr/>
        </p:nvSpPr>
        <p:spPr bwMode="auto">
          <a:xfrm rot="19620000">
            <a:off x="11561518" y="4218626"/>
            <a:ext cx="250825" cy="333375"/>
          </a:xfrm>
          <a:custGeom>
            <a:avLst/>
            <a:gdLst>
              <a:gd name="T0" fmla="*/ 2147483647 w 316"/>
              <a:gd name="T1" fmla="*/ 2147483647 h 419"/>
              <a:gd name="T2" fmla="*/ 2147483647 w 316"/>
              <a:gd name="T3" fmla="*/ 2147483647 h 419"/>
              <a:gd name="T4" fmla="*/ 2147483647 w 316"/>
              <a:gd name="T5" fmla="*/ 0 h 419"/>
              <a:gd name="T6" fmla="*/ 2147483647 w 316"/>
              <a:gd name="T7" fmla="*/ 2147483647 h 419"/>
              <a:gd name="T8" fmla="*/ 2147483647 w 316"/>
              <a:gd name="T9" fmla="*/ 2147483647 h 419"/>
              <a:gd name="T10" fmla="*/ 2147483647 w 316"/>
              <a:gd name="T11" fmla="*/ 2147483647 h 419"/>
              <a:gd name="T12" fmla="*/ 2147483647 w 316"/>
              <a:gd name="T13" fmla="*/ 2147483647 h 419"/>
              <a:gd name="T14" fmla="*/ 2147483647 w 316"/>
              <a:gd name="T15" fmla="*/ 2147483647 h 419"/>
              <a:gd name="T16" fmla="*/ 2147483647 w 316"/>
              <a:gd name="T17" fmla="*/ 2147483647 h 419"/>
              <a:gd name="T18" fmla="*/ 2147483647 w 316"/>
              <a:gd name="T19" fmla="*/ 2147483647 h 419"/>
              <a:gd name="T20" fmla="*/ 2147483647 w 316"/>
              <a:gd name="T21" fmla="*/ 2147483647 h 419"/>
              <a:gd name="T22" fmla="*/ 2147483647 w 316"/>
              <a:gd name="T23" fmla="*/ 2147483647 h 419"/>
              <a:gd name="T24" fmla="*/ 2147483647 w 316"/>
              <a:gd name="T25" fmla="*/ 2147483647 h 419"/>
              <a:gd name="T26" fmla="*/ 2147483647 w 316"/>
              <a:gd name="T27" fmla="*/ 2147483647 h 419"/>
              <a:gd name="T28" fmla="*/ 2147483647 w 316"/>
              <a:gd name="T29" fmla="*/ 2147483647 h 419"/>
              <a:gd name="T30" fmla="*/ 2147483647 w 316"/>
              <a:gd name="T31" fmla="*/ 2147483647 h 419"/>
              <a:gd name="T32" fmla="*/ 2147483647 w 316"/>
              <a:gd name="T33" fmla="*/ 2147483647 h 419"/>
              <a:gd name="T34" fmla="*/ 2147483647 w 316"/>
              <a:gd name="T35" fmla="*/ 2147483647 h 419"/>
              <a:gd name="T36" fmla="*/ 2147483647 w 316"/>
              <a:gd name="T37" fmla="*/ 2147483647 h 419"/>
              <a:gd name="T38" fmla="*/ 2147483647 w 316"/>
              <a:gd name="T39" fmla="*/ 2147483647 h 419"/>
              <a:gd name="T40" fmla="*/ 2147483647 w 316"/>
              <a:gd name="T41" fmla="*/ 2147483647 h 419"/>
              <a:gd name="T42" fmla="*/ 2147483647 w 316"/>
              <a:gd name="T43" fmla="*/ 2147483647 h 419"/>
              <a:gd name="T44" fmla="*/ 2147483647 w 316"/>
              <a:gd name="T45" fmla="*/ 2147483647 h 419"/>
              <a:gd name="T46" fmla="*/ 2147483647 w 316"/>
              <a:gd name="T47" fmla="*/ 2147483647 h 419"/>
              <a:gd name="T48" fmla="*/ 2147483647 w 316"/>
              <a:gd name="T49" fmla="*/ 2147483647 h 419"/>
              <a:gd name="T50" fmla="*/ 2147483647 w 316"/>
              <a:gd name="T51" fmla="*/ 2147483647 h 419"/>
              <a:gd name="T52" fmla="*/ 2147483647 w 316"/>
              <a:gd name="T53" fmla="*/ 2147483647 h 419"/>
              <a:gd name="T54" fmla="*/ 2147483647 w 316"/>
              <a:gd name="T55" fmla="*/ 2147483647 h 419"/>
              <a:gd name="T56" fmla="*/ 2147483647 w 316"/>
              <a:gd name="T57" fmla="*/ 2147483647 h 419"/>
              <a:gd name="T58" fmla="*/ 2147483647 w 316"/>
              <a:gd name="T59" fmla="*/ 2147483647 h 419"/>
              <a:gd name="T60" fmla="*/ 2147483647 w 316"/>
              <a:gd name="T61" fmla="*/ 2147483647 h 419"/>
              <a:gd name="T62" fmla="*/ 2147483647 w 316"/>
              <a:gd name="T63" fmla="*/ 2147483647 h 419"/>
              <a:gd name="T64" fmla="*/ 2147483647 w 316"/>
              <a:gd name="T65" fmla="*/ 2147483647 h 419"/>
              <a:gd name="T66" fmla="*/ 2147483647 w 316"/>
              <a:gd name="T67" fmla="*/ 2147483647 h 419"/>
              <a:gd name="T68" fmla="*/ 0 w 316"/>
              <a:gd name="T69" fmla="*/ 2147483647 h 419"/>
              <a:gd name="T70" fmla="*/ 2147483647 w 316"/>
              <a:gd name="T71" fmla="*/ 2147483647 h 419"/>
              <a:gd name="T72" fmla="*/ 2147483647 w 316"/>
              <a:gd name="T73" fmla="*/ 2147483647 h 419"/>
              <a:gd name="T74" fmla="*/ 2147483647 w 316"/>
              <a:gd name="T75" fmla="*/ 2147483647 h 419"/>
              <a:gd name="T76" fmla="*/ 2147483647 w 316"/>
              <a:gd name="T77" fmla="*/ 2147483647 h 419"/>
              <a:gd name="T78" fmla="*/ 2147483647 w 316"/>
              <a:gd name="T79" fmla="*/ 2147483647 h 419"/>
              <a:gd name="T80" fmla="*/ 2147483647 w 316"/>
              <a:gd name="T81" fmla="*/ 2147483647 h 419"/>
              <a:gd name="T82" fmla="*/ 2147483647 w 316"/>
              <a:gd name="T83" fmla="*/ 2147483647 h 419"/>
              <a:gd name="T84" fmla="*/ 2147483647 w 316"/>
              <a:gd name="T85" fmla="*/ 2147483647 h 419"/>
              <a:gd name="T86" fmla="*/ 2147483647 w 316"/>
              <a:gd name="T87" fmla="*/ 2147483647 h 419"/>
              <a:gd name="T88" fmla="*/ 2147483647 w 316"/>
              <a:gd name="T89" fmla="*/ 2147483647 h 419"/>
              <a:gd name="T90" fmla="*/ 2147483647 w 316"/>
              <a:gd name="T91" fmla="*/ 2147483647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419">
                <a:moveTo>
                  <a:pt x="167" y="335"/>
                </a:moveTo>
                <a:lnTo>
                  <a:pt x="200" y="3"/>
                </a:lnTo>
                <a:lnTo>
                  <a:pt x="252" y="0"/>
                </a:lnTo>
                <a:lnTo>
                  <a:pt x="243" y="62"/>
                </a:lnTo>
                <a:lnTo>
                  <a:pt x="265" y="81"/>
                </a:lnTo>
                <a:lnTo>
                  <a:pt x="286" y="105"/>
                </a:lnTo>
                <a:lnTo>
                  <a:pt x="305" y="134"/>
                </a:lnTo>
                <a:lnTo>
                  <a:pt x="316" y="167"/>
                </a:lnTo>
                <a:lnTo>
                  <a:pt x="316" y="205"/>
                </a:lnTo>
                <a:lnTo>
                  <a:pt x="304" y="245"/>
                </a:lnTo>
                <a:lnTo>
                  <a:pt x="274" y="289"/>
                </a:lnTo>
                <a:lnTo>
                  <a:pt x="223" y="334"/>
                </a:lnTo>
                <a:lnTo>
                  <a:pt x="214" y="326"/>
                </a:lnTo>
                <a:lnTo>
                  <a:pt x="229" y="307"/>
                </a:lnTo>
                <a:lnTo>
                  <a:pt x="246" y="283"/>
                </a:lnTo>
                <a:lnTo>
                  <a:pt x="262" y="256"/>
                </a:lnTo>
                <a:lnTo>
                  <a:pt x="275" y="225"/>
                </a:lnTo>
                <a:lnTo>
                  <a:pt x="281" y="192"/>
                </a:lnTo>
                <a:lnTo>
                  <a:pt x="277" y="159"/>
                </a:lnTo>
                <a:lnTo>
                  <a:pt x="261" y="128"/>
                </a:lnTo>
                <a:lnTo>
                  <a:pt x="230" y="98"/>
                </a:lnTo>
                <a:lnTo>
                  <a:pt x="184" y="345"/>
                </a:lnTo>
                <a:lnTo>
                  <a:pt x="183" y="349"/>
                </a:lnTo>
                <a:lnTo>
                  <a:pt x="178" y="358"/>
                </a:lnTo>
                <a:lnTo>
                  <a:pt x="170" y="372"/>
                </a:lnTo>
                <a:lnTo>
                  <a:pt x="159" y="387"/>
                </a:lnTo>
                <a:lnTo>
                  <a:pt x="142" y="401"/>
                </a:lnTo>
                <a:lnTo>
                  <a:pt x="124" y="412"/>
                </a:lnTo>
                <a:lnTo>
                  <a:pt x="100" y="419"/>
                </a:lnTo>
                <a:lnTo>
                  <a:pt x="72" y="419"/>
                </a:lnTo>
                <a:lnTo>
                  <a:pt x="44" y="412"/>
                </a:lnTo>
                <a:lnTo>
                  <a:pt x="25" y="398"/>
                </a:lnTo>
                <a:lnTo>
                  <a:pt x="11" y="382"/>
                </a:lnTo>
                <a:lnTo>
                  <a:pt x="3" y="364"/>
                </a:lnTo>
                <a:lnTo>
                  <a:pt x="0" y="345"/>
                </a:lnTo>
                <a:lnTo>
                  <a:pt x="1" y="327"/>
                </a:lnTo>
                <a:lnTo>
                  <a:pt x="6" y="312"/>
                </a:lnTo>
                <a:lnTo>
                  <a:pt x="16" y="301"/>
                </a:lnTo>
                <a:lnTo>
                  <a:pt x="29" y="291"/>
                </a:lnTo>
                <a:lnTo>
                  <a:pt x="47" y="283"/>
                </a:lnTo>
                <a:lnTo>
                  <a:pt x="68" y="278"/>
                </a:lnTo>
                <a:lnTo>
                  <a:pt x="91" y="275"/>
                </a:lnTo>
                <a:lnTo>
                  <a:pt x="112" y="279"/>
                </a:lnTo>
                <a:lnTo>
                  <a:pt x="134" y="289"/>
                </a:lnTo>
                <a:lnTo>
                  <a:pt x="153" y="307"/>
                </a:lnTo>
                <a:lnTo>
                  <a:pt x="167" y="33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7" name="Freeform 180"/>
          <p:cNvSpPr/>
          <p:nvPr/>
        </p:nvSpPr>
        <p:spPr bwMode="auto">
          <a:xfrm>
            <a:off x="9708977" y="5399546"/>
            <a:ext cx="185738" cy="188913"/>
          </a:xfrm>
          <a:custGeom>
            <a:avLst/>
            <a:gdLst>
              <a:gd name="T0" fmla="*/ 2147483647 w 137"/>
              <a:gd name="T1" fmla="*/ 2147483647 h 139"/>
              <a:gd name="T2" fmla="*/ 2147483647 w 137"/>
              <a:gd name="T3" fmla="*/ 0 h 139"/>
              <a:gd name="T4" fmla="*/ 2147483647 w 137"/>
              <a:gd name="T5" fmla="*/ 2147483647 h 139"/>
              <a:gd name="T6" fmla="*/ 2147483647 w 137"/>
              <a:gd name="T7" fmla="*/ 2147483647 h 139"/>
              <a:gd name="T8" fmla="*/ 2147483647 w 137"/>
              <a:gd name="T9" fmla="*/ 2147483647 h 139"/>
              <a:gd name="T10" fmla="*/ 2147483647 w 137"/>
              <a:gd name="T11" fmla="*/ 2147483647 h 139"/>
              <a:gd name="T12" fmla="*/ 2147483647 w 137"/>
              <a:gd name="T13" fmla="*/ 2147483647 h 139"/>
              <a:gd name="T14" fmla="*/ 2147483647 w 137"/>
              <a:gd name="T15" fmla="*/ 2147483647 h 139"/>
              <a:gd name="T16" fmla="*/ 2147483647 w 137"/>
              <a:gd name="T17" fmla="*/ 2147483647 h 139"/>
              <a:gd name="T18" fmla="*/ 2147483647 w 137"/>
              <a:gd name="T19" fmla="*/ 2147483647 h 139"/>
              <a:gd name="T20" fmla="*/ 2147483647 w 137"/>
              <a:gd name="T21" fmla="*/ 2147483647 h 139"/>
              <a:gd name="T22" fmla="*/ 2147483647 w 137"/>
              <a:gd name="T23" fmla="*/ 2147483647 h 139"/>
              <a:gd name="T24" fmla="*/ 2147483647 w 137"/>
              <a:gd name="T25" fmla="*/ 2147483647 h 139"/>
              <a:gd name="T26" fmla="*/ 2147483647 w 137"/>
              <a:gd name="T27" fmla="*/ 2147483647 h 139"/>
              <a:gd name="T28" fmla="*/ 0 w 137"/>
              <a:gd name="T29" fmla="*/ 2147483647 h 139"/>
              <a:gd name="T30" fmla="*/ 0 w 137"/>
              <a:gd name="T31" fmla="*/ 2147483647 h 139"/>
              <a:gd name="T32" fmla="*/ 2147483647 w 137"/>
              <a:gd name="T33" fmla="*/ 2147483647 h 139"/>
              <a:gd name="T34" fmla="*/ 2147483647 w 137"/>
              <a:gd name="T35" fmla="*/ 2147483647 h 139"/>
              <a:gd name="T36" fmla="*/ 2147483647 w 137"/>
              <a:gd name="T37" fmla="*/ 2147483647 h 139"/>
              <a:gd name="T38" fmla="*/ 2147483647 w 137"/>
              <a:gd name="T39" fmla="*/ 2147483647 h 139"/>
              <a:gd name="T40" fmla="*/ 2147483647 w 137"/>
              <a:gd name="T41" fmla="*/ 2147483647 h 139"/>
              <a:gd name="T42" fmla="*/ 2147483647 w 137"/>
              <a:gd name="T43" fmla="*/ 2147483647 h 139"/>
              <a:gd name="T44" fmla="*/ 2147483647 w 137"/>
              <a:gd name="T45" fmla="*/ 2147483647 h 139"/>
              <a:gd name="T46" fmla="*/ 2147483647 w 137"/>
              <a:gd name="T47" fmla="*/ 2147483647 h 139"/>
              <a:gd name="T48" fmla="*/ 2147483647 w 137"/>
              <a:gd name="T49" fmla="*/ 2147483647 h 139"/>
              <a:gd name="T50" fmla="*/ 2147483647 w 137"/>
              <a:gd name="T51" fmla="*/ 2147483647 h 139"/>
              <a:gd name="T52" fmla="*/ 2147483647 w 137"/>
              <a:gd name="T53" fmla="*/ 2147483647 h 139"/>
              <a:gd name="T54" fmla="*/ 2147483647 w 137"/>
              <a:gd name="T55" fmla="*/ 2147483647 h 139"/>
              <a:gd name="T56" fmla="*/ 2147483647 w 137"/>
              <a:gd name="T57" fmla="*/ 2147483647 h 139"/>
              <a:gd name="T58" fmla="*/ 2147483647 w 137"/>
              <a:gd name="T59" fmla="*/ 2147483647 h 139"/>
              <a:gd name="T60" fmla="*/ 2147483647 w 137"/>
              <a:gd name="T61" fmla="*/ 2147483647 h 139"/>
              <a:gd name="T62" fmla="*/ 2147483647 w 137"/>
              <a:gd name="T63" fmla="*/ 2147483647 h 139"/>
              <a:gd name="T64" fmla="*/ 2147483647 w 137"/>
              <a:gd name="T65" fmla="*/ 2147483647 h 139"/>
              <a:gd name="T66" fmla="*/ 2147483647 w 137"/>
              <a:gd name="T67" fmla="*/ 2147483647 h 139"/>
              <a:gd name="T68" fmla="*/ 2147483647 w 137"/>
              <a:gd name="T69" fmla="*/ 2147483647 h 139"/>
              <a:gd name="T70" fmla="*/ 2147483647 w 137"/>
              <a:gd name="T71" fmla="*/ 2147483647 h 139"/>
              <a:gd name="T72" fmla="*/ 2147483647 w 137"/>
              <a:gd name="T73" fmla="*/ 2147483647 h 139"/>
              <a:gd name="T74" fmla="*/ 2147483647 w 137"/>
              <a:gd name="T75" fmla="*/ 2147483647 h 139"/>
              <a:gd name="T76" fmla="*/ 2147483647 w 137"/>
              <a:gd name="T77" fmla="*/ 2147483647 h 139"/>
              <a:gd name="T78" fmla="*/ 2147483647 w 137"/>
              <a:gd name="T79" fmla="*/ 2147483647 h 139"/>
              <a:gd name="T80" fmla="*/ 2147483647 w 137"/>
              <a:gd name="T81" fmla="*/ 2147483647 h 139"/>
              <a:gd name="T82" fmla="*/ 2147483647 w 137"/>
              <a:gd name="T83" fmla="*/ 2147483647 h 139"/>
              <a:gd name="T84" fmla="*/ 2147483647 w 137"/>
              <a:gd name="T85" fmla="*/ 2147483647 h 139"/>
              <a:gd name="T86" fmla="*/ 2147483647 w 137"/>
              <a:gd name="T87" fmla="*/ 2147483647 h 139"/>
              <a:gd name="T88" fmla="*/ 2147483647 w 137"/>
              <a:gd name="T89" fmla="*/ 2147483647 h 139"/>
              <a:gd name="T90" fmla="*/ 2147483647 w 137"/>
              <a:gd name="T91" fmla="*/ 2147483647 h 139"/>
              <a:gd name="T92" fmla="*/ 2147483647 w 137"/>
              <a:gd name="T93" fmla="*/ 2147483647 h 139"/>
              <a:gd name="T94" fmla="*/ 2147483647 w 137"/>
              <a:gd name="T95" fmla="*/ 2147483647 h 139"/>
              <a:gd name="T96" fmla="*/ 2147483647 w 137"/>
              <a:gd name="T97" fmla="*/ 2147483647 h 139"/>
              <a:gd name="T98" fmla="*/ 2147483647 w 137"/>
              <a:gd name="T99" fmla="*/ 2147483647 h 139"/>
              <a:gd name="T100" fmla="*/ 2147483647 w 137"/>
              <a:gd name="T101" fmla="*/ 2147483647 h 139"/>
              <a:gd name="T102" fmla="*/ 2147483647 w 137"/>
              <a:gd name="T103" fmla="*/ 2147483647 h 139"/>
              <a:gd name="T104" fmla="*/ 2147483647 w 137"/>
              <a:gd name="T105" fmla="*/ 2147483647 h 139"/>
              <a:gd name="T106" fmla="*/ 2147483647 w 137"/>
              <a:gd name="T107" fmla="*/ 2147483647 h 139"/>
              <a:gd name="T108" fmla="*/ 2147483647 w 137"/>
              <a:gd name="T109" fmla="*/ 2147483647 h 139"/>
              <a:gd name="T110" fmla="*/ 2147483647 w 137"/>
              <a:gd name="T111" fmla="*/ 2147483647 h 139"/>
              <a:gd name="T112" fmla="*/ 2147483647 w 137"/>
              <a:gd name="T113" fmla="*/ 2147483647 h 139"/>
              <a:gd name="T114" fmla="*/ 2147483647 w 137"/>
              <a:gd name="T115" fmla="*/ 2147483647 h 139"/>
              <a:gd name="T116" fmla="*/ 2147483647 w 137"/>
              <a:gd name="T117" fmla="*/ 2147483647 h 139"/>
              <a:gd name="T118" fmla="*/ 2147483647 w 137"/>
              <a:gd name="T119" fmla="*/ 2147483647 h 139"/>
              <a:gd name="T120" fmla="*/ 2147483647 w 137"/>
              <a:gd name="T121" fmla="*/ 2147483647 h 139"/>
              <a:gd name="T122" fmla="*/ 2147483647 w 137"/>
              <a:gd name="T123" fmla="*/ 2147483647 h 139"/>
              <a:gd name="T124" fmla="*/ 2147483647 w 137"/>
              <a:gd name="T125" fmla="*/ 2147483647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139">
                <a:moveTo>
                  <a:pt x="137" y="13"/>
                </a:moveTo>
                <a:lnTo>
                  <a:pt x="58" y="0"/>
                </a:lnTo>
                <a:lnTo>
                  <a:pt x="46" y="97"/>
                </a:lnTo>
                <a:lnTo>
                  <a:pt x="43" y="95"/>
                </a:lnTo>
                <a:lnTo>
                  <a:pt x="40" y="94"/>
                </a:lnTo>
                <a:lnTo>
                  <a:pt x="36" y="93"/>
                </a:lnTo>
                <a:lnTo>
                  <a:pt x="33" y="91"/>
                </a:lnTo>
                <a:lnTo>
                  <a:pt x="28" y="91"/>
                </a:lnTo>
                <a:lnTo>
                  <a:pt x="23" y="91"/>
                </a:lnTo>
                <a:lnTo>
                  <a:pt x="18" y="94"/>
                </a:lnTo>
                <a:lnTo>
                  <a:pt x="12" y="96"/>
                </a:lnTo>
                <a:lnTo>
                  <a:pt x="8" y="99"/>
                </a:lnTo>
                <a:lnTo>
                  <a:pt x="4" y="103"/>
                </a:lnTo>
                <a:lnTo>
                  <a:pt x="1" y="108"/>
                </a:lnTo>
                <a:lnTo>
                  <a:pt x="0" y="112"/>
                </a:lnTo>
                <a:lnTo>
                  <a:pt x="0" y="114"/>
                </a:lnTo>
                <a:lnTo>
                  <a:pt x="1" y="117"/>
                </a:lnTo>
                <a:lnTo>
                  <a:pt x="2" y="120"/>
                </a:lnTo>
                <a:lnTo>
                  <a:pt x="3" y="122"/>
                </a:lnTo>
                <a:lnTo>
                  <a:pt x="5" y="124"/>
                </a:lnTo>
                <a:lnTo>
                  <a:pt x="8" y="126"/>
                </a:lnTo>
                <a:lnTo>
                  <a:pt x="10" y="127"/>
                </a:lnTo>
                <a:lnTo>
                  <a:pt x="13" y="127"/>
                </a:lnTo>
                <a:lnTo>
                  <a:pt x="19" y="127"/>
                </a:lnTo>
                <a:lnTo>
                  <a:pt x="24" y="127"/>
                </a:lnTo>
                <a:lnTo>
                  <a:pt x="29" y="125"/>
                </a:lnTo>
                <a:lnTo>
                  <a:pt x="34" y="122"/>
                </a:lnTo>
                <a:lnTo>
                  <a:pt x="39" y="119"/>
                </a:lnTo>
                <a:lnTo>
                  <a:pt x="42" y="116"/>
                </a:lnTo>
                <a:lnTo>
                  <a:pt x="46" y="112"/>
                </a:lnTo>
                <a:lnTo>
                  <a:pt x="47" y="108"/>
                </a:lnTo>
                <a:lnTo>
                  <a:pt x="58" y="25"/>
                </a:lnTo>
                <a:lnTo>
                  <a:pt x="129" y="35"/>
                </a:lnTo>
                <a:lnTo>
                  <a:pt x="119" y="108"/>
                </a:lnTo>
                <a:lnTo>
                  <a:pt x="117" y="106"/>
                </a:lnTo>
                <a:lnTo>
                  <a:pt x="115" y="105"/>
                </a:lnTo>
                <a:lnTo>
                  <a:pt x="111" y="104"/>
                </a:lnTo>
                <a:lnTo>
                  <a:pt x="107" y="103"/>
                </a:lnTo>
                <a:lnTo>
                  <a:pt x="102" y="103"/>
                </a:lnTo>
                <a:lnTo>
                  <a:pt x="97" y="103"/>
                </a:lnTo>
                <a:lnTo>
                  <a:pt x="92" y="105"/>
                </a:lnTo>
                <a:lnTo>
                  <a:pt x="87" y="108"/>
                </a:lnTo>
                <a:lnTo>
                  <a:pt x="82" y="111"/>
                </a:lnTo>
                <a:lnTo>
                  <a:pt x="79" y="114"/>
                </a:lnTo>
                <a:lnTo>
                  <a:pt x="76" y="118"/>
                </a:lnTo>
                <a:lnTo>
                  <a:pt x="74" y="122"/>
                </a:lnTo>
                <a:lnTo>
                  <a:pt x="74" y="126"/>
                </a:lnTo>
                <a:lnTo>
                  <a:pt x="76" y="128"/>
                </a:lnTo>
                <a:lnTo>
                  <a:pt x="77" y="131"/>
                </a:lnTo>
                <a:lnTo>
                  <a:pt x="78" y="133"/>
                </a:lnTo>
                <a:lnTo>
                  <a:pt x="80" y="135"/>
                </a:lnTo>
                <a:lnTo>
                  <a:pt x="82" y="136"/>
                </a:lnTo>
                <a:lnTo>
                  <a:pt x="85" y="137"/>
                </a:lnTo>
                <a:lnTo>
                  <a:pt x="88" y="139"/>
                </a:lnTo>
                <a:lnTo>
                  <a:pt x="94" y="139"/>
                </a:lnTo>
                <a:lnTo>
                  <a:pt x="99" y="137"/>
                </a:lnTo>
                <a:lnTo>
                  <a:pt x="104" y="136"/>
                </a:lnTo>
                <a:lnTo>
                  <a:pt x="109" y="134"/>
                </a:lnTo>
                <a:lnTo>
                  <a:pt x="114" y="131"/>
                </a:lnTo>
                <a:lnTo>
                  <a:pt x="117" y="127"/>
                </a:lnTo>
                <a:lnTo>
                  <a:pt x="120" y="122"/>
                </a:lnTo>
                <a:lnTo>
                  <a:pt x="122" y="118"/>
                </a:lnTo>
                <a:lnTo>
                  <a:pt x="137" y="13"/>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nvGrpSpPr>
          <p:cNvPr id="156" name="Group 5"/>
          <p:cNvGrpSpPr/>
          <p:nvPr/>
        </p:nvGrpSpPr>
        <p:grpSpPr bwMode="auto">
          <a:xfrm>
            <a:off x="10029866" y="4527574"/>
            <a:ext cx="195263" cy="369887"/>
            <a:chOff x="3890" y="144"/>
            <a:chExt cx="232" cy="441"/>
          </a:xfrm>
        </p:grpSpPr>
        <p:sp>
          <p:nvSpPr>
            <p:cNvPr id="157" name="Freeform 6"/>
            <p:cNvSpPr/>
            <p:nvPr/>
          </p:nvSpPr>
          <p:spPr bwMode="auto">
            <a:xfrm>
              <a:off x="3897" y="144"/>
              <a:ext cx="166" cy="157"/>
            </a:xfrm>
            <a:custGeom>
              <a:avLst/>
              <a:gdLst>
                <a:gd name="T0" fmla="*/ 0 w 101"/>
                <a:gd name="T1" fmla="*/ 0 h 96"/>
                <a:gd name="T2" fmla="*/ 1750 w 101"/>
                <a:gd name="T3" fmla="*/ 2175 h 96"/>
                <a:gd name="T4" fmla="*/ 3072 w 101"/>
                <a:gd name="T5" fmla="*/ 4694 h 96"/>
                <a:gd name="T6" fmla="*/ 5851 w 101"/>
                <a:gd name="T7" fmla="*/ 6448 h 96"/>
                <a:gd name="T8" fmla="*/ 8946 w 101"/>
                <a:gd name="T9" fmla="*/ 8040 h 96"/>
                <a:gd name="T10" fmla="*/ 11418 w 101"/>
                <a:gd name="T11" fmla="*/ 8800 h 96"/>
                <a:gd name="T12" fmla="*/ 13638 w 101"/>
                <a:gd name="T13" fmla="*/ 9209 h 96"/>
                <a:gd name="T14" fmla="*/ 15136 w 101"/>
                <a:gd name="T15" fmla="*/ 10292 h 96"/>
                <a:gd name="T16" fmla="*/ 17557 w 101"/>
                <a:gd name="T17" fmla="*/ 10545 h 96"/>
                <a:gd name="T18" fmla="*/ 19438 w 101"/>
                <a:gd name="T19" fmla="*/ 11360 h 96"/>
                <a:gd name="T20" fmla="*/ 20987 w 101"/>
                <a:gd name="T21" fmla="*/ 12076 h 96"/>
                <a:gd name="T22" fmla="*/ 22415 w 101"/>
                <a:gd name="T23" fmla="*/ 12742 h 96"/>
                <a:gd name="T24" fmla="*/ 24165 w 101"/>
                <a:gd name="T25" fmla="*/ 13700 h 96"/>
                <a:gd name="T26" fmla="*/ 28383 w 101"/>
                <a:gd name="T27" fmla="*/ 16189 h 96"/>
                <a:gd name="T28" fmla="*/ 31948 w 101"/>
                <a:gd name="T29" fmla="*/ 18578 h 96"/>
                <a:gd name="T30" fmla="*/ 34493 w 101"/>
                <a:gd name="T31" fmla="*/ 21910 h 96"/>
                <a:gd name="T32" fmla="*/ 36840 w 101"/>
                <a:gd name="T33" fmla="*/ 25373 h 96"/>
                <a:gd name="T34" fmla="*/ 37551 w 101"/>
                <a:gd name="T35" fmla="*/ 27784 h 96"/>
                <a:gd name="T36" fmla="*/ 38496 w 101"/>
                <a:gd name="T37" fmla="*/ 30383 h 96"/>
                <a:gd name="T38" fmla="*/ 38869 w 101"/>
                <a:gd name="T39" fmla="*/ 32906 h 96"/>
                <a:gd name="T40" fmla="*/ 39301 w 101"/>
                <a:gd name="T41" fmla="*/ 35168 h 96"/>
                <a:gd name="T42" fmla="*/ 38164 w 101"/>
                <a:gd name="T43" fmla="*/ 34079 h 96"/>
                <a:gd name="T44" fmla="*/ 37398 w 101"/>
                <a:gd name="T45" fmla="*/ 32697 h 96"/>
                <a:gd name="T46" fmla="*/ 36840 w 101"/>
                <a:gd name="T47" fmla="*/ 30676 h 96"/>
                <a:gd name="T48" fmla="*/ 35741 w 101"/>
                <a:gd name="T49" fmla="*/ 28850 h 96"/>
                <a:gd name="T50" fmla="*/ 34922 w 101"/>
                <a:gd name="T51" fmla="*/ 27527 h 96"/>
                <a:gd name="T52" fmla="*/ 33077 w 101"/>
                <a:gd name="T53" fmla="*/ 24631 h 96"/>
                <a:gd name="T54" fmla="*/ 30196 w 101"/>
                <a:gd name="T55" fmla="*/ 22405 h 96"/>
                <a:gd name="T56" fmla="*/ 27635 w 101"/>
                <a:gd name="T57" fmla="*/ 20121 h 96"/>
                <a:gd name="T58" fmla="*/ 24581 w 101"/>
                <a:gd name="T59" fmla="*/ 18578 h 96"/>
                <a:gd name="T60" fmla="*/ 22847 w 101"/>
                <a:gd name="T61" fmla="*/ 17641 h 96"/>
                <a:gd name="T62" fmla="*/ 20543 w 101"/>
                <a:gd name="T63" fmla="*/ 16832 h 96"/>
                <a:gd name="T64" fmla="*/ 18314 w 101"/>
                <a:gd name="T65" fmla="*/ 16590 h 96"/>
                <a:gd name="T66" fmla="*/ 16303 w 101"/>
                <a:gd name="T67" fmla="*/ 16189 h 96"/>
                <a:gd name="T68" fmla="*/ 13901 w 101"/>
                <a:gd name="T69" fmla="*/ 15558 h 96"/>
                <a:gd name="T70" fmla="*/ 11668 w 101"/>
                <a:gd name="T71" fmla="*/ 15061 h 96"/>
                <a:gd name="T72" fmla="*/ 8946 w 101"/>
                <a:gd name="T73" fmla="*/ 14488 h 96"/>
                <a:gd name="T74" fmla="*/ 6645 w 101"/>
                <a:gd name="T75" fmla="*/ 14488 h 96"/>
                <a:gd name="T76" fmla="*/ 0 w 10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 h="96">
                  <a:moveTo>
                    <a:pt x="0" y="0"/>
                  </a:moveTo>
                  <a:lnTo>
                    <a:pt x="4" y="6"/>
                  </a:lnTo>
                  <a:lnTo>
                    <a:pt x="8" y="13"/>
                  </a:lnTo>
                  <a:lnTo>
                    <a:pt x="15" y="18"/>
                  </a:lnTo>
                  <a:lnTo>
                    <a:pt x="23" y="22"/>
                  </a:lnTo>
                  <a:lnTo>
                    <a:pt x="29" y="24"/>
                  </a:lnTo>
                  <a:lnTo>
                    <a:pt x="35" y="25"/>
                  </a:lnTo>
                  <a:lnTo>
                    <a:pt x="39" y="28"/>
                  </a:lnTo>
                  <a:lnTo>
                    <a:pt x="45" y="29"/>
                  </a:lnTo>
                  <a:lnTo>
                    <a:pt x="50" y="31"/>
                  </a:lnTo>
                  <a:lnTo>
                    <a:pt x="54" y="33"/>
                  </a:lnTo>
                  <a:lnTo>
                    <a:pt x="58" y="35"/>
                  </a:lnTo>
                  <a:lnTo>
                    <a:pt x="62" y="37"/>
                  </a:lnTo>
                  <a:lnTo>
                    <a:pt x="73" y="44"/>
                  </a:lnTo>
                  <a:lnTo>
                    <a:pt x="82" y="51"/>
                  </a:lnTo>
                  <a:lnTo>
                    <a:pt x="89" y="60"/>
                  </a:lnTo>
                  <a:lnTo>
                    <a:pt x="95" y="69"/>
                  </a:lnTo>
                  <a:lnTo>
                    <a:pt x="97" y="76"/>
                  </a:lnTo>
                  <a:lnTo>
                    <a:pt x="99" y="83"/>
                  </a:lnTo>
                  <a:lnTo>
                    <a:pt x="100" y="90"/>
                  </a:lnTo>
                  <a:lnTo>
                    <a:pt x="101" y="96"/>
                  </a:lnTo>
                  <a:lnTo>
                    <a:pt x="98" y="93"/>
                  </a:lnTo>
                  <a:lnTo>
                    <a:pt x="96" y="89"/>
                  </a:lnTo>
                  <a:lnTo>
                    <a:pt x="95" y="84"/>
                  </a:lnTo>
                  <a:lnTo>
                    <a:pt x="92" y="79"/>
                  </a:lnTo>
                  <a:lnTo>
                    <a:pt x="90" y="75"/>
                  </a:lnTo>
                  <a:lnTo>
                    <a:pt x="85" y="67"/>
                  </a:lnTo>
                  <a:lnTo>
                    <a:pt x="78" y="61"/>
                  </a:lnTo>
                  <a:lnTo>
                    <a:pt x="71" y="55"/>
                  </a:lnTo>
                  <a:lnTo>
                    <a:pt x="63" y="51"/>
                  </a:lnTo>
                  <a:lnTo>
                    <a:pt x="59" y="48"/>
                  </a:lnTo>
                  <a:lnTo>
                    <a:pt x="53" y="46"/>
                  </a:lnTo>
                  <a:lnTo>
                    <a:pt x="47" y="45"/>
                  </a:lnTo>
                  <a:lnTo>
                    <a:pt x="42" y="44"/>
                  </a:lnTo>
                  <a:lnTo>
                    <a:pt x="36" y="43"/>
                  </a:lnTo>
                  <a:lnTo>
                    <a:pt x="30" y="41"/>
                  </a:lnTo>
                  <a:lnTo>
                    <a:pt x="23" y="40"/>
                  </a:lnTo>
                  <a:lnTo>
                    <a:pt x="17" y="4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8" name="Freeform 7"/>
            <p:cNvSpPr/>
            <p:nvPr/>
          </p:nvSpPr>
          <p:spPr bwMode="auto">
            <a:xfrm>
              <a:off x="3926" y="209"/>
              <a:ext cx="163" cy="154"/>
            </a:xfrm>
            <a:custGeom>
              <a:avLst/>
              <a:gdLst>
                <a:gd name="T0" fmla="*/ 0 w 102"/>
                <a:gd name="T1" fmla="*/ 0 h 94"/>
                <a:gd name="T2" fmla="*/ 1114 w 102"/>
                <a:gd name="T3" fmla="*/ 1782 h 94"/>
                <a:gd name="T4" fmla="*/ 2280 w 102"/>
                <a:gd name="T5" fmla="*/ 3637 h 94"/>
                <a:gd name="T6" fmla="*/ 3783 w 102"/>
                <a:gd name="T7" fmla="*/ 5698 h 94"/>
                <a:gd name="T8" fmla="*/ 6400 w 102"/>
                <a:gd name="T9" fmla="*/ 7484 h 94"/>
                <a:gd name="T10" fmla="*/ 7827 w 102"/>
                <a:gd name="T11" fmla="*/ 8241 h 94"/>
                <a:gd name="T12" fmla="*/ 9305 w 102"/>
                <a:gd name="T13" fmla="*/ 8688 h 94"/>
                <a:gd name="T14" fmla="*/ 10544 w 102"/>
                <a:gd name="T15" fmla="*/ 9761 h 94"/>
                <a:gd name="T16" fmla="*/ 12161 w 102"/>
                <a:gd name="T17" fmla="*/ 10021 h 94"/>
                <a:gd name="T18" fmla="*/ 13609 w 102"/>
                <a:gd name="T19" fmla="*/ 10962 h 94"/>
                <a:gd name="T20" fmla="*/ 14766 w 102"/>
                <a:gd name="T21" fmla="*/ 11152 h 94"/>
                <a:gd name="T22" fmla="*/ 15790 w 102"/>
                <a:gd name="T23" fmla="*/ 12261 h 94"/>
                <a:gd name="T24" fmla="*/ 16850 w 102"/>
                <a:gd name="T25" fmla="*/ 12910 h 94"/>
                <a:gd name="T26" fmla="*/ 19988 w 102"/>
                <a:gd name="T27" fmla="*/ 15294 h 94"/>
                <a:gd name="T28" fmla="*/ 22389 w 102"/>
                <a:gd name="T29" fmla="*/ 18270 h 94"/>
                <a:gd name="T30" fmla="*/ 24669 w 102"/>
                <a:gd name="T31" fmla="*/ 21150 h 94"/>
                <a:gd name="T32" fmla="*/ 26380 w 102"/>
                <a:gd name="T33" fmla="*/ 25056 h 94"/>
                <a:gd name="T34" fmla="*/ 26927 w 102"/>
                <a:gd name="T35" fmla="*/ 27458 h 94"/>
                <a:gd name="T36" fmla="*/ 27379 w 102"/>
                <a:gd name="T37" fmla="*/ 29932 h 94"/>
                <a:gd name="T38" fmla="*/ 27951 w 102"/>
                <a:gd name="T39" fmla="*/ 32538 h 94"/>
                <a:gd name="T40" fmla="*/ 28212 w 102"/>
                <a:gd name="T41" fmla="*/ 35133 h 94"/>
                <a:gd name="T42" fmla="*/ 26927 w 102"/>
                <a:gd name="T43" fmla="*/ 33985 h 94"/>
                <a:gd name="T44" fmla="*/ 26615 w 102"/>
                <a:gd name="T45" fmla="*/ 32538 h 94"/>
                <a:gd name="T46" fmla="*/ 26117 w 102"/>
                <a:gd name="T47" fmla="*/ 30327 h 94"/>
                <a:gd name="T48" fmla="*/ 25813 w 102"/>
                <a:gd name="T49" fmla="*/ 28534 h 94"/>
                <a:gd name="T50" fmla="*/ 25009 w 102"/>
                <a:gd name="T51" fmla="*/ 26896 h 94"/>
                <a:gd name="T52" fmla="*/ 23763 w 102"/>
                <a:gd name="T53" fmla="*/ 23968 h 94"/>
                <a:gd name="T54" fmla="*/ 21813 w 102"/>
                <a:gd name="T55" fmla="*/ 21727 h 94"/>
                <a:gd name="T56" fmla="*/ 19988 w 102"/>
                <a:gd name="T57" fmla="*/ 19861 h 94"/>
                <a:gd name="T58" fmla="*/ 17654 w 102"/>
                <a:gd name="T59" fmla="*/ 18270 h 94"/>
                <a:gd name="T60" fmla="*/ 16153 w 102"/>
                <a:gd name="T61" fmla="*/ 17174 h 94"/>
                <a:gd name="T62" fmla="*/ 14766 w 102"/>
                <a:gd name="T63" fmla="*/ 16417 h 94"/>
                <a:gd name="T64" fmla="*/ 12858 w 102"/>
                <a:gd name="T65" fmla="*/ 15991 h 94"/>
                <a:gd name="T66" fmla="*/ 11394 w 102"/>
                <a:gd name="T67" fmla="*/ 15294 h 94"/>
                <a:gd name="T68" fmla="*/ 9660 w 102"/>
                <a:gd name="T69" fmla="*/ 14630 h 94"/>
                <a:gd name="T70" fmla="*/ 8046 w 102"/>
                <a:gd name="T71" fmla="*/ 14630 h 94"/>
                <a:gd name="T72" fmla="*/ 6400 w 102"/>
                <a:gd name="T73" fmla="*/ 14234 h 94"/>
                <a:gd name="T74" fmla="*/ 5035 w 102"/>
                <a:gd name="T75" fmla="*/ 13962 h 94"/>
                <a:gd name="T76" fmla="*/ 0 w 102"/>
                <a:gd name="T77" fmla="*/ 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94">
                  <a:moveTo>
                    <a:pt x="0" y="0"/>
                  </a:moveTo>
                  <a:lnTo>
                    <a:pt x="4" y="5"/>
                  </a:lnTo>
                  <a:lnTo>
                    <a:pt x="8" y="10"/>
                  </a:lnTo>
                  <a:lnTo>
                    <a:pt x="14" y="15"/>
                  </a:lnTo>
                  <a:lnTo>
                    <a:pt x="23" y="20"/>
                  </a:lnTo>
                  <a:lnTo>
                    <a:pt x="28" y="22"/>
                  </a:lnTo>
                  <a:lnTo>
                    <a:pt x="34" y="23"/>
                  </a:lnTo>
                  <a:lnTo>
                    <a:pt x="38" y="26"/>
                  </a:lnTo>
                  <a:lnTo>
                    <a:pt x="44" y="27"/>
                  </a:lnTo>
                  <a:lnTo>
                    <a:pt x="49" y="29"/>
                  </a:lnTo>
                  <a:lnTo>
                    <a:pt x="53" y="30"/>
                  </a:lnTo>
                  <a:lnTo>
                    <a:pt x="57" y="33"/>
                  </a:lnTo>
                  <a:lnTo>
                    <a:pt x="61" y="35"/>
                  </a:lnTo>
                  <a:lnTo>
                    <a:pt x="72" y="41"/>
                  </a:lnTo>
                  <a:lnTo>
                    <a:pt x="81" y="49"/>
                  </a:lnTo>
                  <a:lnTo>
                    <a:pt x="89" y="57"/>
                  </a:lnTo>
                  <a:lnTo>
                    <a:pt x="95" y="67"/>
                  </a:lnTo>
                  <a:lnTo>
                    <a:pt x="97" y="73"/>
                  </a:lnTo>
                  <a:lnTo>
                    <a:pt x="99" y="80"/>
                  </a:lnTo>
                  <a:lnTo>
                    <a:pt x="101" y="87"/>
                  </a:lnTo>
                  <a:lnTo>
                    <a:pt x="102" y="94"/>
                  </a:lnTo>
                  <a:lnTo>
                    <a:pt x="97" y="91"/>
                  </a:lnTo>
                  <a:lnTo>
                    <a:pt x="96" y="87"/>
                  </a:lnTo>
                  <a:lnTo>
                    <a:pt x="94" y="81"/>
                  </a:lnTo>
                  <a:lnTo>
                    <a:pt x="93" y="76"/>
                  </a:lnTo>
                  <a:lnTo>
                    <a:pt x="90" y="72"/>
                  </a:lnTo>
                  <a:lnTo>
                    <a:pt x="86" y="64"/>
                  </a:lnTo>
                  <a:lnTo>
                    <a:pt x="79" y="58"/>
                  </a:lnTo>
                  <a:lnTo>
                    <a:pt x="72" y="53"/>
                  </a:lnTo>
                  <a:lnTo>
                    <a:pt x="64" y="49"/>
                  </a:lnTo>
                  <a:lnTo>
                    <a:pt x="58" y="46"/>
                  </a:lnTo>
                  <a:lnTo>
                    <a:pt x="53" y="44"/>
                  </a:lnTo>
                  <a:lnTo>
                    <a:pt x="46" y="43"/>
                  </a:lnTo>
                  <a:lnTo>
                    <a:pt x="41" y="41"/>
                  </a:lnTo>
                  <a:lnTo>
                    <a:pt x="35" y="39"/>
                  </a:lnTo>
                  <a:lnTo>
                    <a:pt x="29" y="39"/>
                  </a:lnTo>
                  <a:lnTo>
                    <a:pt x="23" y="38"/>
                  </a:lnTo>
                  <a:lnTo>
                    <a:pt x="18" y="37"/>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9" name="Freeform 8"/>
            <p:cNvSpPr/>
            <p:nvPr/>
          </p:nvSpPr>
          <p:spPr bwMode="auto">
            <a:xfrm>
              <a:off x="3952" y="271"/>
              <a:ext cx="170" cy="183"/>
            </a:xfrm>
            <a:custGeom>
              <a:avLst/>
              <a:gdLst>
                <a:gd name="T0" fmla="*/ 0 w 103"/>
                <a:gd name="T1" fmla="*/ 0 h 113"/>
                <a:gd name="T2" fmla="*/ 1804 w 103"/>
                <a:gd name="T3" fmla="*/ 2214 h 113"/>
                <a:gd name="T4" fmla="*/ 4573 w 103"/>
                <a:gd name="T5" fmla="*/ 4581 h 113"/>
                <a:gd name="T6" fmla="*/ 7643 w 103"/>
                <a:gd name="T7" fmla="*/ 6803 h 113"/>
                <a:gd name="T8" fmla="*/ 11073 w 103"/>
                <a:gd name="T9" fmla="*/ 7798 h 113"/>
                <a:gd name="T10" fmla="*/ 13384 w 103"/>
                <a:gd name="T11" fmla="*/ 8790 h 113"/>
                <a:gd name="T12" fmla="*/ 15642 w 103"/>
                <a:gd name="T13" fmla="*/ 9025 h 113"/>
                <a:gd name="T14" fmla="*/ 17589 w 103"/>
                <a:gd name="T15" fmla="*/ 9793 h 113"/>
                <a:gd name="T16" fmla="*/ 20098 w 103"/>
                <a:gd name="T17" fmla="*/ 10407 h 113"/>
                <a:gd name="T18" fmla="*/ 22521 w 103"/>
                <a:gd name="T19" fmla="*/ 11017 h 113"/>
                <a:gd name="T20" fmla="*/ 25132 w 103"/>
                <a:gd name="T21" fmla="*/ 11638 h 113"/>
                <a:gd name="T22" fmla="*/ 26982 w 103"/>
                <a:gd name="T23" fmla="*/ 12395 h 113"/>
                <a:gd name="T24" fmla="*/ 29030 w 103"/>
                <a:gd name="T25" fmla="*/ 13014 h 113"/>
                <a:gd name="T26" fmla="*/ 32686 w 103"/>
                <a:gd name="T27" fmla="*/ 14857 h 113"/>
                <a:gd name="T28" fmla="*/ 35740 w 103"/>
                <a:gd name="T29" fmla="*/ 16854 h 113"/>
                <a:gd name="T30" fmla="*/ 37601 w 103"/>
                <a:gd name="T31" fmla="*/ 19225 h 113"/>
                <a:gd name="T32" fmla="*/ 39130 w 103"/>
                <a:gd name="T33" fmla="*/ 22065 h 113"/>
                <a:gd name="T34" fmla="*/ 41480 w 103"/>
                <a:gd name="T35" fmla="*/ 26214 h 113"/>
                <a:gd name="T36" fmla="*/ 42175 w 103"/>
                <a:gd name="T37" fmla="*/ 29272 h 113"/>
                <a:gd name="T38" fmla="*/ 42175 w 103"/>
                <a:gd name="T39" fmla="*/ 32508 h 113"/>
                <a:gd name="T40" fmla="*/ 41498 w 103"/>
                <a:gd name="T41" fmla="*/ 36257 h 113"/>
                <a:gd name="T42" fmla="*/ 40371 w 103"/>
                <a:gd name="T43" fmla="*/ 36723 h 113"/>
                <a:gd name="T44" fmla="*/ 40371 w 103"/>
                <a:gd name="T45" fmla="*/ 34132 h 113"/>
                <a:gd name="T46" fmla="*/ 40371 w 103"/>
                <a:gd name="T47" fmla="*/ 30901 h 113"/>
                <a:gd name="T48" fmla="*/ 39130 w 103"/>
                <a:gd name="T49" fmla="*/ 27295 h 113"/>
                <a:gd name="T50" fmla="*/ 38001 w 103"/>
                <a:gd name="T51" fmla="*/ 24284 h 113"/>
                <a:gd name="T52" fmla="*/ 36459 w 103"/>
                <a:gd name="T53" fmla="*/ 21989 h 113"/>
                <a:gd name="T54" fmla="*/ 35078 w 103"/>
                <a:gd name="T55" fmla="*/ 19840 h 113"/>
                <a:gd name="T56" fmla="*/ 32686 w 103"/>
                <a:gd name="T57" fmla="*/ 18467 h 113"/>
                <a:gd name="T58" fmla="*/ 29733 w 103"/>
                <a:gd name="T59" fmla="*/ 16854 h 113"/>
                <a:gd name="T60" fmla="*/ 27695 w 103"/>
                <a:gd name="T61" fmla="*/ 16221 h 113"/>
                <a:gd name="T62" fmla="*/ 25143 w 103"/>
                <a:gd name="T63" fmla="*/ 15229 h 113"/>
                <a:gd name="T64" fmla="*/ 22090 w 103"/>
                <a:gd name="T65" fmla="*/ 14857 h 113"/>
                <a:gd name="T66" fmla="*/ 18717 w 103"/>
                <a:gd name="T67" fmla="*/ 14235 h 113"/>
                <a:gd name="T68" fmla="*/ 15642 w 103"/>
                <a:gd name="T69" fmla="*/ 14002 h 113"/>
                <a:gd name="T70" fmla="*/ 12458 w 103"/>
                <a:gd name="T71" fmla="*/ 13014 h 113"/>
                <a:gd name="T72" fmla="*/ 9477 w 103"/>
                <a:gd name="T73" fmla="*/ 12629 h 113"/>
                <a:gd name="T74" fmla="*/ 6457 w 103"/>
                <a:gd name="T75" fmla="*/ 12395 h 113"/>
                <a:gd name="T76" fmla="*/ 0 w 103"/>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13">
                  <a:moveTo>
                    <a:pt x="0" y="0"/>
                  </a:moveTo>
                  <a:lnTo>
                    <a:pt x="4" y="7"/>
                  </a:lnTo>
                  <a:lnTo>
                    <a:pt x="11" y="14"/>
                  </a:lnTo>
                  <a:lnTo>
                    <a:pt x="19" y="21"/>
                  </a:lnTo>
                  <a:lnTo>
                    <a:pt x="27" y="24"/>
                  </a:lnTo>
                  <a:lnTo>
                    <a:pt x="33" y="27"/>
                  </a:lnTo>
                  <a:lnTo>
                    <a:pt x="38" y="28"/>
                  </a:lnTo>
                  <a:lnTo>
                    <a:pt x="43" y="30"/>
                  </a:lnTo>
                  <a:lnTo>
                    <a:pt x="49" y="32"/>
                  </a:lnTo>
                  <a:lnTo>
                    <a:pt x="55" y="34"/>
                  </a:lnTo>
                  <a:lnTo>
                    <a:pt x="61" y="36"/>
                  </a:lnTo>
                  <a:lnTo>
                    <a:pt x="66" y="38"/>
                  </a:lnTo>
                  <a:lnTo>
                    <a:pt x="71" y="40"/>
                  </a:lnTo>
                  <a:lnTo>
                    <a:pt x="80" y="46"/>
                  </a:lnTo>
                  <a:lnTo>
                    <a:pt x="87" y="52"/>
                  </a:lnTo>
                  <a:lnTo>
                    <a:pt x="92" y="59"/>
                  </a:lnTo>
                  <a:lnTo>
                    <a:pt x="96" y="68"/>
                  </a:lnTo>
                  <a:lnTo>
                    <a:pt x="101" y="80"/>
                  </a:lnTo>
                  <a:lnTo>
                    <a:pt x="103" y="90"/>
                  </a:lnTo>
                  <a:lnTo>
                    <a:pt x="103" y="100"/>
                  </a:lnTo>
                  <a:lnTo>
                    <a:pt x="102" y="111"/>
                  </a:lnTo>
                  <a:lnTo>
                    <a:pt x="99" y="113"/>
                  </a:lnTo>
                  <a:lnTo>
                    <a:pt x="99" y="105"/>
                  </a:lnTo>
                  <a:lnTo>
                    <a:pt x="99" y="95"/>
                  </a:lnTo>
                  <a:lnTo>
                    <a:pt x="96" y="84"/>
                  </a:lnTo>
                  <a:lnTo>
                    <a:pt x="93" y="75"/>
                  </a:lnTo>
                  <a:lnTo>
                    <a:pt x="89" y="67"/>
                  </a:lnTo>
                  <a:lnTo>
                    <a:pt x="86" y="61"/>
                  </a:lnTo>
                  <a:lnTo>
                    <a:pt x="80" y="57"/>
                  </a:lnTo>
                  <a:lnTo>
                    <a:pt x="73" y="52"/>
                  </a:lnTo>
                  <a:lnTo>
                    <a:pt x="68" y="50"/>
                  </a:lnTo>
                  <a:lnTo>
                    <a:pt x="62" y="47"/>
                  </a:lnTo>
                  <a:lnTo>
                    <a:pt x="54" y="46"/>
                  </a:lnTo>
                  <a:lnTo>
                    <a:pt x="46" y="44"/>
                  </a:lnTo>
                  <a:lnTo>
                    <a:pt x="38" y="43"/>
                  </a:lnTo>
                  <a:lnTo>
                    <a:pt x="30" y="40"/>
                  </a:lnTo>
                  <a:lnTo>
                    <a:pt x="23" y="39"/>
                  </a:lnTo>
                  <a:lnTo>
                    <a:pt x="16" y="3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0" name="Freeform 9"/>
            <p:cNvSpPr/>
            <p:nvPr/>
          </p:nvSpPr>
          <p:spPr bwMode="auto">
            <a:xfrm>
              <a:off x="3890" y="144"/>
              <a:ext cx="164" cy="441"/>
            </a:xfrm>
            <a:custGeom>
              <a:avLst/>
              <a:gdLst>
                <a:gd name="T0" fmla="*/ 16760 w 102"/>
                <a:gd name="T1" fmla="*/ 43470 h 269"/>
                <a:gd name="T2" fmla="*/ 29895 w 102"/>
                <a:gd name="T3" fmla="*/ 80041 h 269"/>
                <a:gd name="T4" fmla="*/ 30477 w 102"/>
                <a:gd name="T5" fmla="*/ 83070 h 269"/>
                <a:gd name="T6" fmla="*/ 30477 w 102"/>
                <a:gd name="T7" fmla="*/ 86008 h 269"/>
                <a:gd name="T8" fmla="*/ 29895 w 102"/>
                <a:gd name="T9" fmla="*/ 88864 h 269"/>
                <a:gd name="T10" fmla="*/ 28653 w 102"/>
                <a:gd name="T11" fmla="*/ 91477 h 269"/>
                <a:gd name="T12" fmla="*/ 27168 w 102"/>
                <a:gd name="T13" fmla="*/ 94274 h 269"/>
                <a:gd name="T14" fmla="*/ 25637 w 102"/>
                <a:gd name="T15" fmla="*/ 96728 h 269"/>
                <a:gd name="T16" fmla="*/ 23531 w 102"/>
                <a:gd name="T17" fmla="*/ 98895 h 269"/>
                <a:gd name="T18" fmla="*/ 21606 w 102"/>
                <a:gd name="T19" fmla="*/ 100217 h 269"/>
                <a:gd name="T20" fmla="*/ 20117 w 102"/>
                <a:gd name="T21" fmla="*/ 100932 h 269"/>
                <a:gd name="T22" fmla="*/ 18649 w 102"/>
                <a:gd name="T23" fmla="*/ 100932 h 269"/>
                <a:gd name="T24" fmla="*/ 17275 w 102"/>
                <a:gd name="T25" fmla="*/ 101381 h 269"/>
                <a:gd name="T26" fmla="*/ 16315 w 102"/>
                <a:gd name="T27" fmla="*/ 100932 h 269"/>
                <a:gd name="T28" fmla="*/ 14865 w 102"/>
                <a:gd name="T29" fmla="*/ 100712 h 269"/>
                <a:gd name="T30" fmla="*/ 14070 w 102"/>
                <a:gd name="T31" fmla="*/ 99809 h 269"/>
                <a:gd name="T32" fmla="*/ 13151 w 102"/>
                <a:gd name="T33" fmla="*/ 98468 h 269"/>
                <a:gd name="T34" fmla="*/ 12567 w 102"/>
                <a:gd name="T35" fmla="*/ 97164 h 269"/>
                <a:gd name="T36" fmla="*/ 11917 w 102"/>
                <a:gd name="T37" fmla="*/ 94571 h 269"/>
                <a:gd name="T38" fmla="*/ 11917 w 102"/>
                <a:gd name="T39" fmla="*/ 91477 h 269"/>
                <a:gd name="T40" fmla="*/ 12567 w 102"/>
                <a:gd name="T41" fmla="*/ 88452 h 269"/>
                <a:gd name="T42" fmla="*/ 13438 w 102"/>
                <a:gd name="T43" fmla="*/ 85526 h 269"/>
                <a:gd name="T44" fmla="*/ 14865 w 102"/>
                <a:gd name="T45" fmla="*/ 82672 h 269"/>
                <a:gd name="T46" fmla="*/ 16315 w 102"/>
                <a:gd name="T47" fmla="*/ 80246 h 269"/>
                <a:gd name="T48" fmla="*/ 18593 w 102"/>
                <a:gd name="T49" fmla="*/ 78006 h 269"/>
                <a:gd name="T50" fmla="*/ 20117 w 102"/>
                <a:gd name="T51" fmla="*/ 76800 h 269"/>
                <a:gd name="T52" fmla="*/ 21691 w 102"/>
                <a:gd name="T53" fmla="*/ 75875 h 269"/>
                <a:gd name="T54" fmla="*/ 23531 w 102"/>
                <a:gd name="T55" fmla="*/ 75455 h 269"/>
                <a:gd name="T56" fmla="*/ 24693 w 102"/>
                <a:gd name="T57" fmla="*/ 75455 h 269"/>
                <a:gd name="T58" fmla="*/ 26232 w 102"/>
                <a:gd name="T59" fmla="*/ 75455 h 269"/>
                <a:gd name="T60" fmla="*/ 0 w 102"/>
                <a:gd name="T61" fmla="*/ 667 h 269"/>
                <a:gd name="T62" fmla="*/ 1518 w 102"/>
                <a:gd name="T63" fmla="*/ 0 h 269"/>
                <a:gd name="T64" fmla="*/ 6483 w 102"/>
                <a:gd name="T65" fmla="*/ 15127 h 269"/>
                <a:gd name="T66" fmla="*/ 11917 w 102"/>
                <a:gd name="T67" fmla="*/ 29024 h 269"/>
                <a:gd name="T68" fmla="*/ 16760 w 102"/>
                <a:gd name="T69" fmla="*/ 43470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269">
                  <a:moveTo>
                    <a:pt x="56" y="115"/>
                  </a:moveTo>
                  <a:lnTo>
                    <a:pt x="100" y="212"/>
                  </a:lnTo>
                  <a:lnTo>
                    <a:pt x="102" y="220"/>
                  </a:lnTo>
                  <a:lnTo>
                    <a:pt x="102" y="228"/>
                  </a:lnTo>
                  <a:lnTo>
                    <a:pt x="100" y="236"/>
                  </a:lnTo>
                  <a:lnTo>
                    <a:pt x="96" y="243"/>
                  </a:lnTo>
                  <a:lnTo>
                    <a:pt x="91" y="250"/>
                  </a:lnTo>
                  <a:lnTo>
                    <a:pt x="86" y="257"/>
                  </a:lnTo>
                  <a:lnTo>
                    <a:pt x="79" y="262"/>
                  </a:lnTo>
                  <a:lnTo>
                    <a:pt x="72" y="266"/>
                  </a:lnTo>
                  <a:lnTo>
                    <a:pt x="67" y="268"/>
                  </a:lnTo>
                  <a:lnTo>
                    <a:pt x="63" y="268"/>
                  </a:lnTo>
                  <a:lnTo>
                    <a:pt x="58" y="269"/>
                  </a:lnTo>
                  <a:lnTo>
                    <a:pt x="55" y="268"/>
                  </a:lnTo>
                  <a:lnTo>
                    <a:pt x="50" y="267"/>
                  </a:lnTo>
                  <a:lnTo>
                    <a:pt x="47" y="265"/>
                  </a:lnTo>
                  <a:lnTo>
                    <a:pt x="44" y="261"/>
                  </a:lnTo>
                  <a:lnTo>
                    <a:pt x="42" y="258"/>
                  </a:lnTo>
                  <a:lnTo>
                    <a:pt x="40" y="251"/>
                  </a:lnTo>
                  <a:lnTo>
                    <a:pt x="40" y="243"/>
                  </a:lnTo>
                  <a:lnTo>
                    <a:pt x="42" y="235"/>
                  </a:lnTo>
                  <a:lnTo>
                    <a:pt x="45" y="227"/>
                  </a:lnTo>
                  <a:lnTo>
                    <a:pt x="50" y="219"/>
                  </a:lnTo>
                  <a:lnTo>
                    <a:pt x="55" y="213"/>
                  </a:lnTo>
                  <a:lnTo>
                    <a:pt x="62" y="207"/>
                  </a:lnTo>
                  <a:lnTo>
                    <a:pt x="67" y="204"/>
                  </a:lnTo>
                  <a:lnTo>
                    <a:pt x="73" y="201"/>
                  </a:lnTo>
                  <a:lnTo>
                    <a:pt x="79" y="200"/>
                  </a:lnTo>
                  <a:lnTo>
                    <a:pt x="83" y="200"/>
                  </a:lnTo>
                  <a:lnTo>
                    <a:pt x="88" y="200"/>
                  </a:lnTo>
                  <a:lnTo>
                    <a:pt x="0" y="2"/>
                  </a:lnTo>
                  <a:lnTo>
                    <a:pt x="5" y="0"/>
                  </a:lnTo>
                  <a:lnTo>
                    <a:pt x="22" y="40"/>
                  </a:lnTo>
                  <a:lnTo>
                    <a:pt x="40" y="77"/>
                  </a:lnTo>
                  <a:lnTo>
                    <a:pt x="56" y="115"/>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161" name="Group 12"/>
          <p:cNvGrpSpPr/>
          <p:nvPr/>
        </p:nvGrpSpPr>
        <p:grpSpPr bwMode="auto">
          <a:xfrm>
            <a:off x="11485880" y="4801235"/>
            <a:ext cx="260350" cy="347663"/>
            <a:chOff x="2832" y="663"/>
            <a:chExt cx="310" cy="415"/>
          </a:xfrm>
        </p:grpSpPr>
        <p:sp>
          <p:nvSpPr>
            <p:cNvPr id="162"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3"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4"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5"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8" name="Group 12"/>
          <p:cNvGrpSpPr/>
          <p:nvPr/>
        </p:nvGrpSpPr>
        <p:grpSpPr bwMode="auto">
          <a:xfrm>
            <a:off x="10716612" y="3861870"/>
            <a:ext cx="260350" cy="347663"/>
            <a:chOff x="2832" y="663"/>
            <a:chExt cx="310" cy="415"/>
          </a:xfrm>
        </p:grpSpPr>
        <p:sp>
          <p:nvSpPr>
            <p:cNvPr id="10"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1"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2"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sp>
        <p:nvSpPr>
          <p:cNvPr id="169" name="Freeform 6">
            <a:extLst>
              <a:ext uri="{FF2B5EF4-FFF2-40B4-BE49-F238E27FC236}">
                <a16:creationId xmlns:a16="http://schemas.microsoft.com/office/drawing/2014/main" id="{DBBA1FF8-5746-E851-3121-5FA36D4CADD6}"/>
              </a:ext>
            </a:extLst>
          </p:cNvPr>
          <p:cNvSpPr/>
          <p:nvPr/>
        </p:nvSpPr>
        <p:spPr>
          <a:xfrm>
            <a:off x="-145911" y="5870221"/>
            <a:ext cx="7315200"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70" name="Freeform 6">
            <a:extLst>
              <a:ext uri="{FF2B5EF4-FFF2-40B4-BE49-F238E27FC236}">
                <a16:creationId xmlns:a16="http://schemas.microsoft.com/office/drawing/2014/main" id="{23AB01CF-C42E-D137-C574-E85CD7E99E3E}"/>
              </a:ext>
            </a:extLst>
          </p:cNvPr>
          <p:cNvSpPr/>
          <p:nvPr/>
        </p:nvSpPr>
        <p:spPr>
          <a:xfrm>
            <a:off x="6926578" y="5870220"/>
            <a:ext cx="5423466"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pic>
        <p:nvPicPr>
          <p:cNvPr id="171" name="Picture 9">
            <a:extLst>
              <a:ext uri="{FF2B5EF4-FFF2-40B4-BE49-F238E27FC236}">
                <a16:creationId xmlns:a16="http://schemas.microsoft.com/office/drawing/2014/main" id="{46400B21-E66D-DF0F-B1CF-7E375793E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83291" y="4032644"/>
            <a:ext cx="2399603" cy="2519045"/>
          </a:xfrm>
          <a:prstGeom prst="rect">
            <a:avLst/>
          </a:prstGeom>
        </p:spPr>
      </p:pic>
      <p:pic>
        <p:nvPicPr>
          <p:cNvPr id="172" name="Picture 2" descr="C:\Users\Administrator\Desktop\hinh nen dep pp\CON VAT+CAY, HIH ANH NHO NGHEP TRAH\4d93d3c41d690499dcf3d031be2765e9.png">
            <a:extLst>
              <a:ext uri="{FF2B5EF4-FFF2-40B4-BE49-F238E27FC236}">
                <a16:creationId xmlns:a16="http://schemas.microsoft.com/office/drawing/2014/main" id="{F662CA6E-1CF8-244F-2E0D-69E52FAFB3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647" y="803272"/>
            <a:ext cx="1559560" cy="662305"/>
          </a:xfrm>
          <a:prstGeom prst="rect">
            <a:avLst/>
          </a:prstGeom>
          <a:noFill/>
          <a:extLst>
            <a:ext uri="{909E8E84-426E-40DD-AFC4-6F175D3DCCD1}">
              <a14:hiddenFill xmlns:a14="http://schemas.microsoft.com/office/drawing/2010/main">
                <a:solidFill>
                  <a:srgbClr val="FFFFFF"/>
                </a:solidFill>
              </a14:hiddenFill>
            </a:ext>
          </a:extLst>
        </p:spPr>
      </p:pic>
      <p:pic>
        <p:nvPicPr>
          <p:cNvPr id="175" name="Hình ảnh 174" descr="Ảnh có chứa Đồ họa, thiết kế đồ họa, phim hoạt hình, tiêu đề&#10;&#10;Mô tả được tạo tự động">
            <a:extLst>
              <a:ext uri="{FF2B5EF4-FFF2-40B4-BE49-F238E27FC236}">
                <a16:creationId xmlns:a16="http://schemas.microsoft.com/office/drawing/2014/main" id="{407F4011-E3AC-8EAB-97F4-B2ACFFF768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06" y="-41889"/>
            <a:ext cx="3459480" cy="1026795"/>
          </a:xfrm>
          <a:prstGeom prst="rect">
            <a:avLst/>
          </a:prstGeom>
        </p:spPr>
      </p:pic>
      <p:sp>
        <p:nvSpPr>
          <p:cNvPr id="2" name="Hộp Văn bản 1">
            <a:extLst>
              <a:ext uri="{FF2B5EF4-FFF2-40B4-BE49-F238E27FC236}">
                <a16:creationId xmlns:a16="http://schemas.microsoft.com/office/drawing/2014/main" id="{A1835CC9-D413-48CB-9062-074A9AB62EC4}"/>
              </a:ext>
            </a:extLst>
          </p:cNvPr>
          <p:cNvSpPr txBox="1"/>
          <p:nvPr/>
        </p:nvSpPr>
        <p:spPr>
          <a:xfrm>
            <a:off x="813647" y="2186899"/>
            <a:ext cx="9416001" cy="2246769"/>
          </a:xfrm>
          <a:prstGeom prst="rect">
            <a:avLst/>
          </a:prstGeom>
          <a:noFill/>
        </p:spPr>
        <p:txBody>
          <a:bodyPr wrap="square">
            <a:spAutoFit/>
          </a:bodyPr>
          <a:lstStyle/>
          <a:p>
            <a:pPr algn="ctr"/>
            <a:r>
              <a:rPr lang="vi-VN" sz="2800" b="1" dirty="0">
                <a:solidFill>
                  <a:schemeClr val="accent1"/>
                </a:solidFill>
                <a:effectLst/>
                <a:latin typeface="Times New Roman" panose="02020603050405020304" pitchFamily="18" charset="0"/>
                <a:ea typeface="Calibri" panose="020F0502020204030204" pitchFamily="34" charset="0"/>
              </a:rPr>
              <a:t>Nghệ thuật âm nhạc có thể diễn tả được nhiều hình tượng trong cuộc sống</a:t>
            </a:r>
            <a:r>
              <a:rPr lang="en-US" sz="2800" b="1" dirty="0">
                <a:solidFill>
                  <a:schemeClr val="accent1"/>
                </a:solidFill>
                <a:effectLst/>
                <a:latin typeface="Times New Roman" panose="02020603050405020304" pitchFamily="18" charset="0"/>
                <a:ea typeface="Calibri" panose="020F0502020204030204" pitchFamily="34" charset="0"/>
              </a:rPr>
              <a:t>.</a:t>
            </a:r>
            <a:r>
              <a:rPr lang="vi-VN" sz="2800" b="1" dirty="0">
                <a:solidFill>
                  <a:schemeClr val="accent1"/>
                </a:solidFill>
                <a:effectLst/>
                <a:latin typeface="Times New Roman" panose="02020603050405020304" pitchFamily="18" charset="0"/>
                <a:ea typeface="Calibri" panose="020F0502020204030204" pitchFamily="34" charset="0"/>
              </a:rPr>
              <a:t> Trong câu chuyện âm nhạc </a:t>
            </a:r>
            <a:r>
              <a:rPr lang="vi-VN" sz="2800" b="1" dirty="0" err="1">
                <a:solidFill>
                  <a:schemeClr val="accent1"/>
                </a:solidFill>
                <a:latin typeface="Times New Roman" panose="02020603050405020304" pitchFamily="18" charset="0"/>
                <a:ea typeface="Calibri" panose="020F0502020204030204" pitchFamily="34" charset="0"/>
              </a:rPr>
              <a:t>P</a:t>
            </a:r>
            <a:r>
              <a:rPr lang="vi-VN" sz="2800" b="1" dirty="0" err="1">
                <a:solidFill>
                  <a:schemeClr val="accent1"/>
                </a:solidFill>
                <a:effectLst/>
                <a:latin typeface="Times New Roman" panose="02020603050405020304" pitchFamily="18" charset="0"/>
                <a:ea typeface="Calibri" panose="020F0502020204030204" pitchFamily="34" charset="0"/>
              </a:rPr>
              <a:t>i</a:t>
            </a:r>
            <a:r>
              <a:rPr lang="vi-VN" sz="2800" b="1" dirty="0">
                <a:solidFill>
                  <a:schemeClr val="accent1"/>
                </a:solidFill>
                <a:effectLst/>
                <a:latin typeface="Times New Roman" panose="02020603050405020304" pitchFamily="18" charset="0"/>
                <a:ea typeface="Calibri" panose="020F0502020204030204" pitchFamily="34" charset="0"/>
              </a:rPr>
              <a:t>-tơ và chó sói của nhạc sĩ Séc-gây </a:t>
            </a:r>
            <a:r>
              <a:rPr lang="vi-VN" sz="2800" b="1" dirty="0" err="1">
                <a:solidFill>
                  <a:schemeClr val="accent1"/>
                </a:solidFill>
                <a:effectLst/>
                <a:latin typeface="Times New Roman" panose="02020603050405020304" pitchFamily="18" charset="0"/>
                <a:ea typeface="Calibri" panose="020F0502020204030204" pitchFamily="34" charset="0"/>
              </a:rPr>
              <a:t>Pơ</a:t>
            </a:r>
            <a:r>
              <a:rPr lang="vi-VN" sz="2800" b="1" dirty="0">
                <a:solidFill>
                  <a:schemeClr val="accent1"/>
                </a:solidFill>
                <a:effectLst/>
                <a:latin typeface="Times New Roman" panose="02020603050405020304" pitchFamily="18" charset="0"/>
                <a:ea typeface="Calibri" panose="020F0502020204030204" pitchFamily="34" charset="0"/>
              </a:rPr>
              <a:t>-rô-cô-phi-ép, các em sẽ cảm nhận được tính cách và hình tượng mỗi nhân vật được thể hiện thông qua giai điệu và âm sắc của các nhạc cụ.</a:t>
            </a:r>
            <a:endParaRPr lang="vi-VN" sz="2800" b="1" dirty="0">
              <a:solidFill>
                <a:schemeClr val="accent1"/>
              </a:solidFill>
            </a:endParaRPr>
          </a:p>
        </p:txBody>
      </p:sp>
    </p:spTree>
    <p:extLst>
      <p:ext uri="{BB962C8B-B14F-4D97-AF65-F5344CB8AC3E}">
        <p14:creationId xmlns:p14="http://schemas.microsoft.com/office/powerpoint/2010/main" val="70933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63" presetClass="path" presetSubtype="0" repeatCount="indefinite" accel="50000" decel="50000" fill="hold" grpId="1" nodeType="withEffect">
                                  <p:stCondLst>
                                    <p:cond delay="0"/>
                                  </p:stCondLst>
                                  <p:childTnLst>
                                    <p:animMotion origin="layout" path="M 4.72222E-6 -7.51445E-7 L -0.02205 0.05341 " pathEditMode="relative" rAng="0" ptsTypes="AA">
                                      <p:cBhvr>
                                        <p:cTn id="10" dur="2000" fill="hold"/>
                                        <p:tgtEl>
                                          <p:spTgt spid="166"/>
                                        </p:tgtEl>
                                        <p:attrNameLst>
                                          <p:attrName>ppt_x</p:attrName>
                                          <p:attrName>ppt_y</p:attrName>
                                        </p:attrNameLst>
                                      </p:cBhvr>
                                      <p:rCtr x="-1111" y="2659"/>
                                    </p:animMotion>
                                  </p:childTnLst>
                                </p:cTn>
                              </p:par>
                              <p:par>
                                <p:cTn id="11" presetID="32" presetClass="emph" presetSubtype="0" repeatCount="indefinite" fill="hold" grpId="2" nodeType="withEffect">
                                  <p:stCondLst>
                                    <p:cond delay="0"/>
                                  </p:stCondLst>
                                  <p:childTnLst>
                                    <p:animClr clrSpc="rgb" dir="cw">
                                      <p:cBhvr override="childStyle">
                                        <p:cTn id="12" dur="50" fill="hold"/>
                                        <p:tgtEl>
                                          <p:spTgt spid="166"/>
                                        </p:tgtEl>
                                        <p:attrNameLst>
                                          <p:attrName>style.color</p:attrName>
                                        </p:attrNameLst>
                                      </p:cBhvr>
                                      <p:to>
                                        <a:srgbClr val="FF0000"/>
                                      </p:to>
                                    </p:animClr>
                                    <p:animClr clrSpc="rgb" dir="cw">
                                      <p:cBhvr>
                                        <p:cTn id="13" dur="50" fill="hold"/>
                                        <p:tgtEl>
                                          <p:spTgt spid="166"/>
                                        </p:tgtEl>
                                        <p:attrNameLst>
                                          <p:attrName>fillcolor</p:attrName>
                                        </p:attrNameLst>
                                      </p:cBhvr>
                                      <p:to>
                                        <a:srgbClr val="FF0000"/>
                                      </p:to>
                                    </p:animClr>
                                    <p:set>
                                      <p:cBhvr>
                                        <p:cTn id="14" dur="50" fill="hold"/>
                                        <p:tgtEl>
                                          <p:spTgt spid="166"/>
                                        </p:tgtEl>
                                        <p:attrNameLst>
                                          <p:attrName>fill.type</p:attrName>
                                        </p:attrNameLst>
                                      </p:cBhvr>
                                      <p:to>
                                        <p:strVal val="solid"/>
                                      </p:to>
                                    </p:set>
                                    <p:set>
                                      <p:cBhvr>
                                        <p:cTn id="15" dur="50" fill="hold"/>
                                        <p:tgtEl>
                                          <p:spTgt spid="166"/>
                                        </p:tgtEl>
                                        <p:attrNameLst>
                                          <p:attrName>fill.on</p:attrName>
                                        </p:attrNameLst>
                                      </p:cBhvr>
                                      <p:to>
                                        <p:strVal val="true"/>
                                      </p:to>
                                    </p:set>
                                    <p:animRot by="120000">
                                      <p:cBhvr>
                                        <p:cTn id="16" dur="50" fill="hold">
                                          <p:stCondLst>
                                            <p:cond delay="0"/>
                                          </p:stCondLst>
                                        </p:cTn>
                                        <p:tgtEl>
                                          <p:spTgt spid="166"/>
                                        </p:tgtEl>
                                        <p:attrNameLst>
                                          <p:attrName>r</p:attrName>
                                        </p:attrNameLst>
                                      </p:cBhvr>
                                    </p:animRot>
                                    <p:animRot by="-240000">
                                      <p:cBhvr>
                                        <p:cTn id="17" dur="100" fill="hold">
                                          <p:stCondLst>
                                            <p:cond delay="100"/>
                                          </p:stCondLst>
                                        </p:cTn>
                                        <p:tgtEl>
                                          <p:spTgt spid="166"/>
                                        </p:tgtEl>
                                        <p:attrNameLst>
                                          <p:attrName>r</p:attrName>
                                        </p:attrNameLst>
                                      </p:cBhvr>
                                    </p:animRot>
                                    <p:animRot by="240000">
                                      <p:cBhvr>
                                        <p:cTn id="18" dur="100" fill="hold">
                                          <p:stCondLst>
                                            <p:cond delay="200"/>
                                          </p:stCondLst>
                                        </p:cTn>
                                        <p:tgtEl>
                                          <p:spTgt spid="166"/>
                                        </p:tgtEl>
                                        <p:attrNameLst>
                                          <p:attrName>r</p:attrName>
                                        </p:attrNameLst>
                                      </p:cBhvr>
                                    </p:animRot>
                                    <p:animRot by="-240000">
                                      <p:cBhvr>
                                        <p:cTn id="19" dur="100" fill="hold">
                                          <p:stCondLst>
                                            <p:cond delay="300"/>
                                          </p:stCondLst>
                                        </p:cTn>
                                        <p:tgtEl>
                                          <p:spTgt spid="166"/>
                                        </p:tgtEl>
                                        <p:attrNameLst>
                                          <p:attrName>r</p:attrName>
                                        </p:attrNameLst>
                                      </p:cBhvr>
                                    </p:animRot>
                                    <p:animRot by="120000">
                                      <p:cBhvr>
                                        <p:cTn id="20" dur="100" fill="hold">
                                          <p:stCondLst>
                                            <p:cond delay="400"/>
                                          </p:stCondLst>
                                        </p:cTn>
                                        <p:tgtEl>
                                          <p:spTgt spid="166"/>
                                        </p:tgtEl>
                                        <p:attrNameLst>
                                          <p:attrName>r</p:attrName>
                                        </p:attrNameLst>
                                      </p:cBhvr>
                                    </p:animRot>
                                  </p:childTnLst>
                                </p:cTn>
                              </p:par>
                              <p:par>
                                <p:cTn id="21" presetID="23" presetClass="entr" presetSubtype="16"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p:cTn id="23" dur="500" fill="hold"/>
                                        <p:tgtEl>
                                          <p:spTgt spid="167"/>
                                        </p:tgtEl>
                                        <p:attrNameLst>
                                          <p:attrName>ppt_w</p:attrName>
                                        </p:attrNameLst>
                                      </p:cBhvr>
                                      <p:tavLst>
                                        <p:tav tm="0">
                                          <p:val>
                                            <p:fltVal val="0"/>
                                          </p:val>
                                        </p:tav>
                                        <p:tav tm="100000">
                                          <p:val>
                                            <p:strVal val="#ppt_w"/>
                                          </p:val>
                                        </p:tav>
                                      </p:tavLst>
                                    </p:anim>
                                    <p:anim calcmode="lin" valueType="num">
                                      <p:cBhvr>
                                        <p:cTn id="24" dur="500" fill="hold"/>
                                        <p:tgtEl>
                                          <p:spTgt spid="167"/>
                                        </p:tgtEl>
                                        <p:attrNameLst>
                                          <p:attrName>ppt_h</p:attrName>
                                        </p:attrNameLst>
                                      </p:cBhvr>
                                      <p:tavLst>
                                        <p:tav tm="0">
                                          <p:val>
                                            <p:fltVal val="0"/>
                                          </p:val>
                                        </p:tav>
                                        <p:tav tm="100000">
                                          <p:val>
                                            <p:strVal val="#ppt_h"/>
                                          </p:val>
                                        </p:tav>
                                      </p:tavLst>
                                    </p:anim>
                                  </p:childTnLst>
                                </p:cTn>
                              </p:par>
                              <p:par>
                                <p:cTn id="25" presetID="63" presetClass="path" presetSubtype="0" repeatCount="indefinite" accel="50000" decel="50000" fill="hold" grpId="1" nodeType="withEffect">
                                  <p:stCondLst>
                                    <p:cond delay="0"/>
                                  </p:stCondLst>
                                  <p:childTnLst>
                                    <p:animMotion origin="layout" path="M 3.88889E-6 2.59259E-6 L -0.04341 -0.09144 " pathEditMode="relative" rAng="0" ptsTypes="AA">
                                      <p:cBhvr>
                                        <p:cTn id="26" dur="2000" fill="hold"/>
                                        <p:tgtEl>
                                          <p:spTgt spid="167"/>
                                        </p:tgtEl>
                                        <p:attrNameLst>
                                          <p:attrName>ppt_x</p:attrName>
                                          <p:attrName>ppt_y</p:attrName>
                                        </p:attrNameLst>
                                      </p:cBhvr>
                                      <p:rCtr x="-2170" y="-4583"/>
                                    </p:animMotion>
                                  </p:childTnLst>
                                </p:cTn>
                              </p:par>
                              <p:par>
                                <p:cTn id="27" presetID="32" presetClass="emph" presetSubtype="0" repeatCount="indefinite" fill="hold" grpId="2" nodeType="withEffect">
                                  <p:stCondLst>
                                    <p:cond delay="0"/>
                                  </p:stCondLst>
                                  <p:childTnLst>
                                    <p:animClr clrSpc="rgb" dir="cw">
                                      <p:cBhvr override="childStyle">
                                        <p:cTn id="28" dur="50" fill="hold"/>
                                        <p:tgtEl>
                                          <p:spTgt spid="167"/>
                                        </p:tgtEl>
                                        <p:attrNameLst>
                                          <p:attrName>style.color</p:attrName>
                                        </p:attrNameLst>
                                      </p:cBhvr>
                                      <p:to>
                                        <a:srgbClr val="FF0066"/>
                                      </p:to>
                                    </p:animClr>
                                    <p:animClr clrSpc="rgb" dir="cw">
                                      <p:cBhvr>
                                        <p:cTn id="29" dur="50" fill="hold"/>
                                        <p:tgtEl>
                                          <p:spTgt spid="167"/>
                                        </p:tgtEl>
                                        <p:attrNameLst>
                                          <p:attrName>fillcolor</p:attrName>
                                        </p:attrNameLst>
                                      </p:cBhvr>
                                      <p:to>
                                        <a:srgbClr val="FF0066"/>
                                      </p:to>
                                    </p:animClr>
                                    <p:set>
                                      <p:cBhvr>
                                        <p:cTn id="30" dur="50" fill="hold"/>
                                        <p:tgtEl>
                                          <p:spTgt spid="167"/>
                                        </p:tgtEl>
                                        <p:attrNameLst>
                                          <p:attrName>fill.type</p:attrName>
                                        </p:attrNameLst>
                                      </p:cBhvr>
                                      <p:to>
                                        <p:strVal val="solid"/>
                                      </p:to>
                                    </p:set>
                                    <p:set>
                                      <p:cBhvr>
                                        <p:cTn id="31" dur="50" fill="hold"/>
                                        <p:tgtEl>
                                          <p:spTgt spid="167"/>
                                        </p:tgtEl>
                                        <p:attrNameLst>
                                          <p:attrName>fill.on</p:attrName>
                                        </p:attrNameLst>
                                      </p:cBhvr>
                                      <p:to>
                                        <p:strVal val="true"/>
                                      </p:to>
                                    </p:set>
                                    <p:animRot by="120000">
                                      <p:cBhvr>
                                        <p:cTn id="32" dur="50" fill="hold">
                                          <p:stCondLst>
                                            <p:cond delay="0"/>
                                          </p:stCondLst>
                                        </p:cTn>
                                        <p:tgtEl>
                                          <p:spTgt spid="167"/>
                                        </p:tgtEl>
                                        <p:attrNameLst>
                                          <p:attrName>r</p:attrName>
                                        </p:attrNameLst>
                                      </p:cBhvr>
                                    </p:animRot>
                                    <p:animRot by="-240000">
                                      <p:cBhvr>
                                        <p:cTn id="33" dur="100" fill="hold">
                                          <p:stCondLst>
                                            <p:cond delay="100"/>
                                          </p:stCondLst>
                                        </p:cTn>
                                        <p:tgtEl>
                                          <p:spTgt spid="167"/>
                                        </p:tgtEl>
                                        <p:attrNameLst>
                                          <p:attrName>r</p:attrName>
                                        </p:attrNameLst>
                                      </p:cBhvr>
                                    </p:animRot>
                                    <p:animRot by="240000">
                                      <p:cBhvr>
                                        <p:cTn id="34" dur="100" fill="hold">
                                          <p:stCondLst>
                                            <p:cond delay="200"/>
                                          </p:stCondLst>
                                        </p:cTn>
                                        <p:tgtEl>
                                          <p:spTgt spid="167"/>
                                        </p:tgtEl>
                                        <p:attrNameLst>
                                          <p:attrName>r</p:attrName>
                                        </p:attrNameLst>
                                      </p:cBhvr>
                                    </p:animRot>
                                    <p:animRot by="-240000">
                                      <p:cBhvr>
                                        <p:cTn id="35" dur="100" fill="hold">
                                          <p:stCondLst>
                                            <p:cond delay="300"/>
                                          </p:stCondLst>
                                        </p:cTn>
                                        <p:tgtEl>
                                          <p:spTgt spid="167"/>
                                        </p:tgtEl>
                                        <p:attrNameLst>
                                          <p:attrName>r</p:attrName>
                                        </p:attrNameLst>
                                      </p:cBhvr>
                                    </p:animRot>
                                    <p:animRot by="120000">
                                      <p:cBhvr>
                                        <p:cTn id="36" dur="100" fill="hold">
                                          <p:stCondLst>
                                            <p:cond delay="400"/>
                                          </p:stCondLst>
                                        </p:cTn>
                                        <p:tgtEl>
                                          <p:spTgt spid="167"/>
                                        </p:tgtEl>
                                        <p:attrNameLst>
                                          <p:attrName>r</p:attrName>
                                        </p:attrNameLst>
                                      </p:cBhvr>
                                    </p:animRot>
                                  </p:childTnLst>
                                </p:cTn>
                              </p:par>
                              <p:par>
                                <p:cTn id="37" presetID="23" presetClass="entr" presetSubtype="16"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 calcmode="lin" valueType="num">
                                      <p:cBhvr>
                                        <p:cTn id="39" dur="500" fill="hold"/>
                                        <p:tgtEl>
                                          <p:spTgt spid="156"/>
                                        </p:tgtEl>
                                        <p:attrNameLst>
                                          <p:attrName>ppt_w</p:attrName>
                                        </p:attrNameLst>
                                      </p:cBhvr>
                                      <p:tavLst>
                                        <p:tav tm="0">
                                          <p:val>
                                            <p:fltVal val="0"/>
                                          </p:val>
                                        </p:tav>
                                        <p:tav tm="100000">
                                          <p:val>
                                            <p:strVal val="#ppt_w"/>
                                          </p:val>
                                        </p:tav>
                                      </p:tavLst>
                                    </p:anim>
                                    <p:anim calcmode="lin" valueType="num">
                                      <p:cBhvr>
                                        <p:cTn id="40" dur="500" fill="hold"/>
                                        <p:tgtEl>
                                          <p:spTgt spid="156"/>
                                        </p:tgtEl>
                                        <p:attrNameLst>
                                          <p:attrName>ppt_h</p:attrName>
                                        </p:attrNameLst>
                                      </p:cBhvr>
                                      <p:tavLst>
                                        <p:tav tm="0">
                                          <p:val>
                                            <p:fltVal val="0"/>
                                          </p:val>
                                        </p:tav>
                                        <p:tav tm="100000">
                                          <p:val>
                                            <p:strVal val="#ppt_h"/>
                                          </p:val>
                                        </p:tav>
                                      </p:tavLst>
                                    </p:anim>
                                  </p:childTnLst>
                                </p:cTn>
                              </p:par>
                              <p:par>
                                <p:cTn id="41" presetID="63" presetClass="path" presetSubtype="0" repeatCount="indefinite" accel="50000" decel="50000" fill="hold" nodeType="withEffect">
                                  <p:stCondLst>
                                    <p:cond delay="0"/>
                                  </p:stCondLst>
                                  <p:childTnLst>
                                    <p:animMotion origin="layout" path="M -3.61111E-6 3.46821E-6 L 0.03108 -0.06012 " pathEditMode="relative" rAng="0" ptsTypes="AA">
                                      <p:cBhvr>
                                        <p:cTn id="42" dur="3000" fill="hold"/>
                                        <p:tgtEl>
                                          <p:spTgt spid="156"/>
                                        </p:tgtEl>
                                        <p:attrNameLst>
                                          <p:attrName>ppt_x</p:attrName>
                                          <p:attrName>ppt_y</p:attrName>
                                        </p:attrNameLst>
                                      </p:cBhvr>
                                      <p:rCtr x="1545" y="-3006"/>
                                    </p:animMotion>
                                  </p:childTnLst>
                                </p:cTn>
                              </p:par>
                              <p:par>
                                <p:cTn id="43" presetID="32" presetClass="emph" presetSubtype="0" repeatCount="indefinite" fill="hold" nodeType="withEffect">
                                  <p:stCondLst>
                                    <p:cond delay="0"/>
                                  </p:stCondLst>
                                  <p:childTnLst>
                                    <p:animClr clrSpc="rgb" dir="cw">
                                      <p:cBhvr override="childStyle">
                                        <p:cTn id="44" dur="50" fill="hold"/>
                                        <p:tgtEl>
                                          <p:spTgt spid="156"/>
                                        </p:tgtEl>
                                        <p:attrNameLst>
                                          <p:attrName>style.color</p:attrName>
                                        </p:attrNameLst>
                                      </p:cBhvr>
                                      <p:to>
                                        <a:srgbClr val="800000"/>
                                      </p:to>
                                    </p:animClr>
                                    <p:animClr clrSpc="rgb" dir="cw">
                                      <p:cBhvr>
                                        <p:cTn id="45" dur="50" fill="hold"/>
                                        <p:tgtEl>
                                          <p:spTgt spid="156"/>
                                        </p:tgtEl>
                                        <p:attrNameLst>
                                          <p:attrName>fillcolor</p:attrName>
                                        </p:attrNameLst>
                                      </p:cBhvr>
                                      <p:to>
                                        <a:srgbClr val="800000"/>
                                      </p:to>
                                    </p:animClr>
                                    <p:set>
                                      <p:cBhvr>
                                        <p:cTn id="46" dur="50" fill="hold"/>
                                        <p:tgtEl>
                                          <p:spTgt spid="156"/>
                                        </p:tgtEl>
                                        <p:attrNameLst>
                                          <p:attrName>fill.type</p:attrName>
                                        </p:attrNameLst>
                                      </p:cBhvr>
                                      <p:to>
                                        <p:strVal val="solid"/>
                                      </p:to>
                                    </p:set>
                                    <p:set>
                                      <p:cBhvr>
                                        <p:cTn id="47" dur="50" fill="hold"/>
                                        <p:tgtEl>
                                          <p:spTgt spid="156"/>
                                        </p:tgtEl>
                                        <p:attrNameLst>
                                          <p:attrName>fill.on</p:attrName>
                                        </p:attrNameLst>
                                      </p:cBhvr>
                                      <p:to>
                                        <p:strVal val="true"/>
                                      </p:to>
                                    </p:set>
                                    <p:animRot by="120000">
                                      <p:cBhvr>
                                        <p:cTn id="48" dur="50" fill="hold">
                                          <p:stCondLst>
                                            <p:cond delay="0"/>
                                          </p:stCondLst>
                                        </p:cTn>
                                        <p:tgtEl>
                                          <p:spTgt spid="156"/>
                                        </p:tgtEl>
                                        <p:attrNameLst>
                                          <p:attrName>r</p:attrName>
                                        </p:attrNameLst>
                                      </p:cBhvr>
                                    </p:animRot>
                                    <p:animRot by="-240000">
                                      <p:cBhvr>
                                        <p:cTn id="49" dur="100" fill="hold">
                                          <p:stCondLst>
                                            <p:cond delay="100"/>
                                          </p:stCondLst>
                                        </p:cTn>
                                        <p:tgtEl>
                                          <p:spTgt spid="156"/>
                                        </p:tgtEl>
                                        <p:attrNameLst>
                                          <p:attrName>r</p:attrName>
                                        </p:attrNameLst>
                                      </p:cBhvr>
                                    </p:animRot>
                                    <p:animRot by="240000">
                                      <p:cBhvr>
                                        <p:cTn id="50" dur="100" fill="hold">
                                          <p:stCondLst>
                                            <p:cond delay="200"/>
                                          </p:stCondLst>
                                        </p:cTn>
                                        <p:tgtEl>
                                          <p:spTgt spid="156"/>
                                        </p:tgtEl>
                                        <p:attrNameLst>
                                          <p:attrName>r</p:attrName>
                                        </p:attrNameLst>
                                      </p:cBhvr>
                                    </p:animRot>
                                    <p:animRot by="-240000">
                                      <p:cBhvr>
                                        <p:cTn id="51" dur="100" fill="hold">
                                          <p:stCondLst>
                                            <p:cond delay="300"/>
                                          </p:stCondLst>
                                        </p:cTn>
                                        <p:tgtEl>
                                          <p:spTgt spid="156"/>
                                        </p:tgtEl>
                                        <p:attrNameLst>
                                          <p:attrName>r</p:attrName>
                                        </p:attrNameLst>
                                      </p:cBhvr>
                                    </p:animRot>
                                    <p:animRot by="120000">
                                      <p:cBhvr>
                                        <p:cTn id="52" dur="100" fill="hold">
                                          <p:stCondLst>
                                            <p:cond delay="400"/>
                                          </p:stCondLst>
                                        </p:cTn>
                                        <p:tgtEl>
                                          <p:spTgt spid="156"/>
                                        </p:tgtEl>
                                        <p:attrNameLst>
                                          <p:attrName>r</p:attrName>
                                        </p:attrNameLst>
                                      </p:cBhvr>
                                    </p:animRot>
                                  </p:childTnLst>
                                </p:cTn>
                              </p:par>
                              <p:par>
                                <p:cTn id="53" presetID="23" presetClass="entr" presetSubtype="16"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3" presetClass="path" presetSubtype="0" repeatCount="indefinite" accel="50000" decel="50000" fill="hold" nodeType="withEffect">
                                  <p:stCondLst>
                                    <p:cond delay="0"/>
                                  </p:stCondLst>
                                  <p:childTnLst>
                                    <p:animMotion origin="layout" path="M 5.55556E-7 -1.21387E-6 L -0.0559 0.00809 " pathEditMode="relative" rAng="0" ptsTypes="AA">
                                      <p:cBhvr>
                                        <p:cTn id="58" dur="5000" fill="hold"/>
                                        <p:tgtEl>
                                          <p:spTgt spid="161"/>
                                        </p:tgtEl>
                                        <p:attrNameLst>
                                          <p:attrName>ppt_x</p:attrName>
                                          <p:attrName>ppt_y</p:attrName>
                                        </p:attrNameLst>
                                      </p:cBhvr>
                                      <p:rCtr x="-2795" y="393"/>
                                    </p:animMotion>
                                  </p:childTnLst>
                                </p:cTn>
                              </p:par>
                              <p:par>
                                <p:cTn id="59" presetID="32" presetClass="emph" presetSubtype="0" repeatCount="indefinite" fill="hold" nodeType="withEffect">
                                  <p:stCondLst>
                                    <p:cond delay="0"/>
                                  </p:stCondLst>
                                  <p:childTnLst>
                                    <p:animClr clrSpc="rgb" dir="cw">
                                      <p:cBhvr override="childStyle">
                                        <p:cTn id="60" dur="50" fill="hold"/>
                                        <p:tgtEl>
                                          <p:spTgt spid="161"/>
                                        </p:tgtEl>
                                        <p:attrNameLst>
                                          <p:attrName>style.color</p:attrName>
                                        </p:attrNameLst>
                                      </p:cBhvr>
                                      <p:to>
                                        <a:srgbClr val="0000FF"/>
                                      </p:to>
                                    </p:animClr>
                                    <p:animClr clrSpc="rgb" dir="cw">
                                      <p:cBhvr>
                                        <p:cTn id="61" dur="50" fill="hold"/>
                                        <p:tgtEl>
                                          <p:spTgt spid="161"/>
                                        </p:tgtEl>
                                        <p:attrNameLst>
                                          <p:attrName>fillcolor</p:attrName>
                                        </p:attrNameLst>
                                      </p:cBhvr>
                                      <p:to>
                                        <a:srgbClr val="0000FF"/>
                                      </p:to>
                                    </p:animClr>
                                    <p:set>
                                      <p:cBhvr>
                                        <p:cTn id="62" dur="50" fill="hold"/>
                                        <p:tgtEl>
                                          <p:spTgt spid="161"/>
                                        </p:tgtEl>
                                        <p:attrNameLst>
                                          <p:attrName>fill.type</p:attrName>
                                        </p:attrNameLst>
                                      </p:cBhvr>
                                      <p:to>
                                        <p:strVal val="solid"/>
                                      </p:to>
                                    </p:set>
                                    <p:set>
                                      <p:cBhvr>
                                        <p:cTn id="63" dur="50" fill="hold"/>
                                        <p:tgtEl>
                                          <p:spTgt spid="161"/>
                                        </p:tgtEl>
                                        <p:attrNameLst>
                                          <p:attrName>fill.on</p:attrName>
                                        </p:attrNameLst>
                                      </p:cBhvr>
                                      <p:to>
                                        <p:strVal val="true"/>
                                      </p:to>
                                    </p:set>
                                    <p:animRot by="120000">
                                      <p:cBhvr>
                                        <p:cTn id="64" dur="50" fill="hold">
                                          <p:stCondLst>
                                            <p:cond delay="0"/>
                                          </p:stCondLst>
                                        </p:cTn>
                                        <p:tgtEl>
                                          <p:spTgt spid="161"/>
                                        </p:tgtEl>
                                        <p:attrNameLst>
                                          <p:attrName>r</p:attrName>
                                        </p:attrNameLst>
                                      </p:cBhvr>
                                    </p:animRot>
                                    <p:animRot by="-240000">
                                      <p:cBhvr>
                                        <p:cTn id="65" dur="100" fill="hold">
                                          <p:stCondLst>
                                            <p:cond delay="100"/>
                                          </p:stCondLst>
                                        </p:cTn>
                                        <p:tgtEl>
                                          <p:spTgt spid="161"/>
                                        </p:tgtEl>
                                        <p:attrNameLst>
                                          <p:attrName>r</p:attrName>
                                        </p:attrNameLst>
                                      </p:cBhvr>
                                    </p:animRot>
                                    <p:animRot by="240000">
                                      <p:cBhvr>
                                        <p:cTn id="66" dur="100" fill="hold">
                                          <p:stCondLst>
                                            <p:cond delay="200"/>
                                          </p:stCondLst>
                                        </p:cTn>
                                        <p:tgtEl>
                                          <p:spTgt spid="161"/>
                                        </p:tgtEl>
                                        <p:attrNameLst>
                                          <p:attrName>r</p:attrName>
                                        </p:attrNameLst>
                                      </p:cBhvr>
                                    </p:animRot>
                                    <p:animRot by="-240000">
                                      <p:cBhvr>
                                        <p:cTn id="67" dur="100" fill="hold">
                                          <p:stCondLst>
                                            <p:cond delay="300"/>
                                          </p:stCondLst>
                                        </p:cTn>
                                        <p:tgtEl>
                                          <p:spTgt spid="161"/>
                                        </p:tgtEl>
                                        <p:attrNameLst>
                                          <p:attrName>r</p:attrName>
                                        </p:attrNameLst>
                                      </p:cBhvr>
                                    </p:animRot>
                                    <p:animRot by="120000">
                                      <p:cBhvr>
                                        <p:cTn id="68" dur="100" fill="hold">
                                          <p:stCondLst>
                                            <p:cond delay="400"/>
                                          </p:stCondLst>
                                        </p:cTn>
                                        <p:tgtEl>
                                          <p:spTgt spid="161"/>
                                        </p:tgtEl>
                                        <p:attrNameLst>
                                          <p:attrName>r</p:attrName>
                                        </p:attrNameLst>
                                      </p:cBhvr>
                                    </p:animRot>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63" presetClass="path" presetSubtype="0" repeatCount="indefinite" accel="50000" decel="50000" fill="hold" nodeType="withEffect">
                                  <p:stCondLst>
                                    <p:cond delay="0"/>
                                  </p:stCondLst>
                                  <p:childTnLst>
                                    <p:animMotion origin="layout" path="M 5.55556E-7 -1.21387E-6 L -0.0559 0.00809 " pathEditMode="relative" rAng="0" ptsTypes="AA">
                                      <p:cBhvr>
                                        <p:cTn id="74" dur="5000" fill="hold"/>
                                        <p:tgtEl>
                                          <p:spTgt spid="8"/>
                                        </p:tgtEl>
                                        <p:attrNameLst>
                                          <p:attrName>ppt_x</p:attrName>
                                          <p:attrName>ppt_y</p:attrName>
                                        </p:attrNameLst>
                                      </p:cBhvr>
                                      <p:rCtr x="-2795" y="393"/>
                                    </p:animMotion>
                                  </p:childTnLst>
                                </p:cTn>
                              </p:par>
                              <p:par>
                                <p:cTn id="75" presetID="32" presetClass="emph" presetSubtype="0" repeatCount="indefinite" fill="hold" nodeType="withEffect">
                                  <p:stCondLst>
                                    <p:cond delay="0"/>
                                  </p:stCondLst>
                                  <p:childTnLst>
                                    <p:animClr clrSpc="rgb" dir="cw">
                                      <p:cBhvr override="childStyle">
                                        <p:cTn id="76" dur="50" fill="hold"/>
                                        <p:tgtEl>
                                          <p:spTgt spid="8"/>
                                        </p:tgtEl>
                                        <p:attrNameLst>
                                          <p:attrName>style.color</p:attrName>
                                        </p:attrNameLst>
                                      </p:cBhvr>
                                      <p:to>
                                        <a:srgbClr val="0000FF"/>
                                      </p:to>
                                    </p:animClr>
                                    <p:animClr clrSpc="rgb" dir="cw">
                                      <p:cBhvr>
                                        <p:cTn id="77" dur="50" fill="hold"/>
                                        <p:tgtEl>
                                          <p:spTgt spid="8"/>
                                        </p:tgtEl>
                                        <p:attrNameLst>
                                          <p:attrName>fillcolor</p:attrName>
                                        </p:attrNameLst>
                                      </p:cBhvr>
                                      <p:to>
                                        <a:srgbClr val="0000FF"/>
                                      </p:to>
                                    </p:animClr>
                                    <p:set>
                                      <p:cBhvr>
                                        <p:cTn id="78" dur="50" fill="hold"/>
                                        <p:tgtEl>
                                          <p:spTgt spid="8"/>
                                        </p:tgtEl>
                                        <p:attrNameLst>
                                          <p:attrName>fill.type</p:attrName>
                                        </p:attrNameLst>
                                      </p:cBhvr>
                                      <p:to>
                                        <p:strVal val="solid"/>
                                      </p:to>
                                    </p:set>
                                    <p:set>
                                      <p:cBhvr>
                                        <p:cTn id="79" dur="50" fill="hold"/>
                                        <p:tgtEl>
                                          <p:spTgt spid="8"/>
                                        </p:tgtEl>
                                        <p:attrNameLst>
                                          <p:attrName>fill.on</p:attrName>
                                        </p:attrNameLst>
                                      </p:cBhvr>
                                      <p:to>
                                        <p:strVal val="true"/>
                                      </p:to>
                                    </p:set>
                                    <p:animRot by="120000">
                                      <p:cBhvr>
                                        <p:cTn id="80" dur="50" fill="hold">
                                          <p:stCondLst>
                                            <p:cond delay="0"/>
                                          </p:stCondLst>
                                        </p:cTn>
                                        <p:tgtEl>
                                          <p:spTgt spid="8"/>
                                        </p:tgtEl>
                                        <p:attrNameLst>
                                          <p:attrName>r</p:attrName>
                                        </p:attrNameLst>
                                      </p:cBhvr>
                                    </p:animRot>
                                    <p:animRot by="-240000">
                                      <p:cBhvr>
                                        <p:cTn id="81" dur="100" fill="hold">
                                          <p:stCondLst>
                                            <p:cond delay="100"/>
                                          </p:stCondLst>
                                        </p:cTn>
                                        <p:tgtEl>
                                          <p:spTgt spid="8"/>
                                        </p:tgtEl>
                                        <p:attrNameLst>
                                          <p:attrName>r</p:attrName>
                                        </p:attrNameLst>
                                      </p:cBhvr>
                                    </p:animRot>
                                    <p:animRot by="240000">
                                      <p:cBhvr>
                                        <p:cTn id="82" dur="100" fill="hold">
                                          <p:stCondLst>
                                            <p:cond delay="200"/>
                                          </p:stCondLst>
                                        </p:cTn>
                                        <p:tgtEl>
                                          <p:spTgt spid="8"/>
                                        </p:tgtEl>
                                        <p:attrNameLst>
                                          <p:attrName>r</p:attrName>
                                        </p:attrNameLst>
                                      </p:cBhvr>
                                    </p:animRot>
                                    <p:animRot by="-240000">
                                      <p:cBhvr>
                                        <p:cTn id="83" dur="100" fill="hold">
                                          <p:stCondLst>
                                            <p:cond delay="300"/>
                                          </p:stCondLst>
                                        </p:cTn>
                                        <p:tgtEl>
                                          <p:spTgt spid="8"/>
                                        </p:tgtEl>
                                        <p:attrNameLst>
                                          <p:attrName>r</p:attrName>
                                        </p:attrNameLst>
                                      </p:cBhvr>
                                    </p:animRot>
                                    <p:animRot by="120000">
                                      <p:cBhvr>
                                        <p:cTn id="84" dur="100" fill="hold">
                                          <p:stCondLst>
                                            <p:cond delay="400"/>
                                          </p:stCondLst>
                                        </p:cTn>
                                        <p:tgtEl>
                                          <p:spTgt spid="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p:tgtEl>
                                          <p:spTgt spid="6"/>
                                        </p:tgtEl>
                                        <p:attrNameLst>
                                          <p:attrName>ppt_y</p:attrName>
                                        </p:attrNameLst>
                                      </p:cBhvr>
                                      <p:tavLst>
                                        <p:tav tm="0">
                                          <p:val>
                                            <p:strVal val="#ppt_y+#ppt_h*1.125000"/>
                                          </p:val>
                                        </p:tav>
                                        <p:tav tm="100000">
                                          <p:val>
                                            <p:strVal val="#ppt_y"/>
                                          </p:val>
                                        </p:tav>
                                      </p:tavLst>
                                    </p:anim>
                                    <p:animEffect transition="in" filter="wipe(up)">
                                      <p:cBhvr>
                                        <p:cTn id="90" dur="500"/>
                                        <p:tgtEl>
                                          <p:spTgt spid="6"/>
                                        </p:tgtEl>
                                      </p:cBhvr>
                                    </p:animEffect>
                                  </p:childTnLst>
                                </p:cTn>
                              </p:par>
                              <p:par>
                                <p:cTn id="91" presetID="42" presetClass="entr" presetSubtype="0" fill="hold" nodeType="withEffect">
                                  <p:stCondLst>
                                    <p:cond delay="0"/>
                                  </p:stCondLst>
                                  <p:childTnLst>
                                    <p:set>
                                      <p:cBhvr>
                                        <p:cTn id="92" dur="1" fill="hold">
                                          <p:stCondLst>
                                            <p:cond delay="0"/>
                                          </p:stCondLst>
                                        </p:cTn>
                                        <p:tgtEl>
                                          <p:spTgt spid="171"/>
                                        </p:tgtEl>
                                        <p:attrNameLst>
                                          <p:attrName>style.visibility</p:attrName>
                                        </p:attrNameLst>
                                      </p:cBhvr>
                                      <p:to>
                                        <p:strVal val="visible"/>
                                      </p:to>
                                    </p:set>
                                    <p:animEffect transition="in" filter="fade">
                                      <p:cBhvr>
                                        <p:cTn id="93" dur="1000"/>
                                        <p:tgtEl>
                                          <p:spTgt spid="171"/>
                                        </p:tgtEl>
                                      </p:cBhvr>
                                    </p:animEffect>
                                    <p:anim calcmode="lin" valueType="num">
                                      <p:cBhvr>
                                        <p:cTn id="94" dur="1000" fill="hold"/>
                                        <p:tgtEl>
                                          <p:spTgt spid="171"/>
                                        </p:tgtEl>
                                        <p:attrNameLst>
                                          <p:attrName>ppt_x</p:attrName>
                                        </p:attrNameLst>
                                      </p:cBhvr>
                                      <p:tavLst>
                                        <p:tav tm="0">
                                          <p:val>
                                            <p:strVal val="#ppt_x"/>
                                          </p:val>
                                        </p:tav>
                                        <p:tav tm="100000">
                                          <p:val>
                                            <p:strVal val="#ppt_x"/>
                                          </p:val>
                                        </p:tav>
                                      </p:tavLst>
                                    </p:anim>
                                    <p:anim calcmode="lin" valueType="num">
                                      <p:cBhvr>
                                        <p:cTn id="95"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6" grpId="0" bldLvl="0" animBg="1"/>
      <p:bldP spid="166" grpId="1" bldLvl="0" animBg="1"/>
      <p:bldP spid="166" grpId="2" bldLvl="0" animBg="1"/>
      <p:bldP spid="167" grpId="0" bldLvl="0" animBg="1"/>
      <p:bldP spid="167" grpId="1" bldLvl="0" animBg="1"/>
      <p:bldP spid="167" grpId="2"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81172" y="0"/>
            <a:ext cx="3852969"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Pi-</a:t>
            </a:r>
            <a:r>
              <a:rPr lang="en-US" sz="3200" b="1" dirty="0" err="1">
                <a:solidFill>
                  <a:srgbClr val="C00000"/>
                </a:solidFill>
                <a:latin typeface="Times New Roman" panose="02020603050405020304" pitchFamily="18" charset="0"/>
                <a:cs typeface="Times New Roman" panose="02020603050405020304" pitchFamily="18" charset="0"/>
              </a:rPr>
              <a:t>tơ</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chó</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sói</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66" name="Freeform 19"/>
          <p:cNvSpPr/>
          <p:nvPr/>
        </p:nvSpPr>
        <p:spPr bwMode="auto">
          <a:xfrm rot="19620000">
            <a:off x="11953445" y="5283006"/>
            <a:ext cx="250825" cy="333375"/>
          </a:xfrm>
          <a:custGeom>
            <a:avLst/>
            <a:gdLst>
              <a:gd name="T0" fmla="*/ 2147483647 w 316"/>
              <a:gd name="T1" fmla="*/ 2147483647 h 419"/>
              <a:gd name="T2" fmla="*/ 2147483647 w 316"/>
              <a:gd name="T3" fmla="*/ 2147483647 h 419"/>
              <a:gd name="T4" fmla="*/ 2147483647 w 316"/>
              <a:gd name="T5" fmla="*/ 0 h 419"/>
              <a:gd name="T6" fmla="*/ 2147483647 w 316"/>
              <a:gd name="T7" fmla="*/ 2147483647 h 419"/>
              <a:gd name="T8" fmla="*/ 2147483647 w 316"/>
              <a:gd name="T9" fmla="*/ 2147483647 h 419"/>
              <a:gd name="T10" fmla="*/ 2147483647 w 316"/>
              <a:gd name="T11" fmla="*/ 2147483647 h 419"/>
              <a:gd name="T12" fmla="*/ 2147483647 w 316"/>
              <a:gd name="T13" fmla="*/ 2147483647 h 419"/>
              <a:gd name="T14" fmla="*/ 2147483647 w 316"/>
              <a:gd name="T15" fmla="*/ 2147483647 h 419"/>
              <a:gd name="T16" fmla="*/ 2147483647 w 316"/>
              <a:gd name="T17" fmla="*/ 2147483647 h 419"/>
              <a:gd name="T18" fmla="*/ 2147483647 w 316"/>
              <a:gd name="T19" fmla="*/ 2147483647 h 419"/>
              <a:gd name="T20" fmla="*/ 2147483647 w 316"/>
              <a:gd name="T21" fmla="*/ 2147483647 h 419"/>
              <a:gd name="T22" fmla="*/ 2147483647 w 316"/>
              <a:gd name="T23" fmla="*/ 2147483647 h 419"/>
              <a:gd name="T24" fmla="*/ 2147483647 w 316"/>
              <a:gd name="T25" fmla="*/ 2147483647 h 419"/>
              <a:gd name="T26" fmla="*/ 2147483647 w 316"/>
              <a:gd name="T27" fmla="*/ 2147483647 h 419"/>
              <a:gd name="T28" fmla="*/ 2147483647 w 316"/>
              <a:gd name="T29" fmla="*/ 2147483647 h 419"/>
              <a:gd name="T30" fmla="*/ 2147483647 w 316"/>
              <a:gd name="T31" fmla="*/ 2147483647 h 419"/>
              <a:gd name="T32" fmla="*/ 2147483647 w 316"/>
              <a:gd name="T33" fmla="*/ 2147483647 h 419"/>
              <a:gd name="T34" fmla="*/ 2147483647 w 316"/>
              <a:gd name="T35" fmla="*/ 2147483647 h 419"/>
              <a:gd name="T36" fmla="*/ 2147483647 w 316"/>
              <a:gd name="T37" fmla="*/ 2147483647 h 419"/>
              <a:gd name="T38" fmla="*/ 2147483647 w 316"/>
              <a:gd name="T39" fmla="*/ 2147483647 h 419"/>
              <a:gd name="T40" fmla="*/ 2147483647 w 316"/>
              <a:gd name="T41" fmla="*/ 2147483647 h 419"/>
              <a:gd name="T42" fmla="*/ 2147483647 w 316"/>
              <a:gd name="T43" fmla="*/ 2147483647 h 419"/>
              <a:gd name="T44" fmla="*/ 2147483647 w 316"/>
              <a:gd name="T45" fmla="*/ 2147483647 h 419"/>
              <a:gd name="T46" fmla="*/ 2147483647 w 316"/>
              <a:gd name="T47" fmla="*/ 2147483647 h 419"/>
              <a:gd name="T48" fmla="*/ 2147483647 w 316"/>
              <a:gd name="T49" fmla="*/ 2147483647 h 419"/>
              <a:gd name="T50" fmla="*/ 2147483647 w 316"/>
              <a:gd name="T51" fmla="*/ 2147483647 h 419"/>
              <a:gd name="T52" fmla="*/ 2147483647 w 316"/>
              <a:gd name="T53" fmla="*/ 2147483647 h 419"/>
              <a:gd name="T54" fmla="*/ 2147483647 w 316"/>
              <a:gd name="T55" fmla="*/ 2147483647 h 419"/>
              <a:gd name="T56" fmla="*/ 2147483647 w 316"/>
              <a:gd name="T57" fmla="*/ 2147483647 h 419"/>
              <a:gd name="T58" fmla="*/ 2147483647 w 316"/>
              <a:gd name="T59" fmla="*/ 2147483647 h 419"/>
              <a:gd name="T60" fmla="*/ 2147483647 w 316"/>
              <a:gd name="T61" fmla="*/ 2147483647 h 419"/>
              <a:gd name="T62" fmla="*/ 2147483647 w 316"/>
              <a:gd name="T63" fmla="*/ 2147483647 h 419"/>
              <a:gd name="T64" fmla="*/ 2147483647 w 316"/>
              <a:gd name="T65" fmla="*/ 2147483647 h 419"/>
              <a:gd name="T66" fmla="*/ 2147483647 w 316"/>
              <a:gd name="T67" fmla="*/ 2147483647 h 419"/>
              <a:gd name="T68" fmla="*/ 0 w 316"/>
              <a:gd name="T69" fmla="*/ 2147483647 h 419"/>
              <a:gd name="T70" fmla="*/ 2147483647 w 316"/>
              <a:gd name="T71" fmla="*/ 2147483647 h 419"/>
              <a:gd name="T72" fmla="*/ 2147483647 w 316"/>
              <a:gd name="T73" fmla="*/ 2147483647 h 419"/>
              <a:gd name="T74" fmla="*/ 2147483647 w 316"/>
              <a:gd name="T75" fmla="*/ 2147483647 h 419"/>
              <a:gd name="T76" fmla="*/ 2147483647 w 316"/>
              <a:gd name="T77" fmla="*/ 2147483647 h 419"/>
              <a:gd name="T78" fmla="*/ 2147483647 w 316"/>
              <a:gd name="T79" fmla="*/ 2147483647 h 419"/>
              <a:gd name="T80" fmla="*/ 2147483647 w 316"/>
              <a:gd name="T81" fmla="*/ 2147483647 h 419"/>
              <a:gd name="T82" fmla="*/ 2147483647 w 316"/>
              <a:gd name="T83" fmla="*/ 2147483647 h 419"/>
              <a:gd name="T84" fmla="*/ 2147483647 w 316"/>
              <a:gd name="T85" fmla="*/ 2147483647 h 419"/>
              <a:gd name="T86" fmla="*/ 2147483647 w 316"/>
              <a:gd name="T87" fmla="*/ 2147483647 h 419"/>
              <a:gd name="T88" fmla="*/ 2147483647 w 316"/>
              <a:gd name="T89" fmla="*/ 2147483647 h 419"/>
              <a:gd name="T90" fmla="*/ 2147483647 w 316"/>
              <a:gd name="T91" fmla="*/ 2147483647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419">
                <a:moveTo>
                  <a:pt x="167" y="335"/>
                </a:moveTo>
                <a:lnTo>
                  <a:pt x="200" y="3"/>
                </a:lnTo>
                <a:lnTo>
                  <a:pt x="252" y="0"/>
                </a:lnTo>
                <a:lnTo>
                  <a:pt x="243" y="62"/>
                </a:lnTo>
                <a:lnTo>
                  <a:pt x="265" y="81"/>
                </a:lnTo>
                <a:lnTo>
                  <a:pt x="286" y="105"/>
                </a:lnTo>
                <a:lnTo>
                  <a:pt x="305" y="134"/>
                </a:lnTo>
                <a:lnTo>
                  <a:pt x="316" y="167"/>
                </a:lnTo>
                <a:lnTo>
                  <a:pt x="316" y="205"/>
                </a:lnTo>
                <a:lnTo>
                  <a:pt x="304" y="245"/>
                </a:lnTo>
                <a:lnTo>
                  <a:pt x="274" y="289"/>
                </a:lnTo>
                <a:lnTo>
                  <a:pt x="223" y="334"/>
                </a:lnTo>
                <a:lnTo>
                  <a:pt x="214" y="326"/>
                </a:lnTo>
                <a:lnTo>
                  <a:pt x="229" y="307"/>
                </a:lnTo>
                <a:lnTo>
                  <a:pt x="246" y="283"/>
                </a:lnTo>
                <a:lnTo>
                  <a:pt x="262" y="256"/>
                </a:lnTo>
                <a:lnTo>
                  <a:pt x="275" y="225"/>
                </a:lnTo>
                <a:lnTo>
                  <a:pt x="281" y="192"/>
                </a:lnTo>
                <a:lnTo>
                  <a:pt x="277" y="159"/>
                </a:lnTo>
                <a:lnTo>
                  <a:pt x="261" y="128"/>
                </a:lnTo>
                <a:lnTo>
                  <a:pt x="230" y="98"/>
                </a:lnTo>
                <a:lnTo>
                  <a:pt x="184" y="345"/>
                </a:lnTo>
                <a:lnTo>
                  <a:pt x="183" y="349"/>
                </a:lnTo>
                <a:lnTo>
                  <a:pt x="178" y="358"/>
                </a:lnTo>
                <a:lnTo>
                  <a:pt x="170" y="372"/>
                </a:lnTo>
                <a:lnTo>
                  <a:pt x="159" y="387"/>
                </a:lnTo>
                <a:lnTo>
                  <a:pt x="142" y="401"/>
                </a:lnTo>
                <a:lnTo>
                  <a:pt x="124" y="412"/>
                </a:lnTo>
                <a:lnTo>
                  <a:pt x="100" y="419"/>
                </a:lnTo>
                <a:lnTo>
                  <a:pt x="72" y="419"/>
                </a:lnTo>
                <a:lnTo>
                  <a:pt x="44" y="412"/>
                </a:lnTo>
                <a:lnTo>
                  <a:pt x="25" y="398"/>
                </a:lnTo>
                <a:lnTo>
                  <a:pt x="11" y="382"/>
                </a:lnTo>
                <a:lnTo>
                  <a:pt x="3" y="364"/>
                </a:lnTo>
                <a:lnTo>
                  <a:pt x="0" y="345"/>
                </a:lnTo>
                <a:lnTo>
                  <a:pt x="1" y="327"/>
                </a:lnTo>
                <a:lnTo>
                  <a:pt x="6" y="312"/>
                </a:lnTo>
                <a:lnTo>
                  <a:pt x="16" y="301"/>
                </a:lnTo>
                <a:lnTo>
                  <a:pt x="29" y="291"/>
                </a:lnTo>
                <a:lnTo>
                  <a:pt x="47" y="283"/>
                </a:lnTo>
                <a:lnTo>
                  <a:pt x="68" y="278"/>
                </a:lnTo>
                <a:lnTo>
                  <a:pt x="91" y="275"/>
                </a:lnTo>
                <a:lnTo>
                  <a:pt x="112" y="279"/>
                </a:lnTo>
                <a:lnTo>
                  <a:pt x="134" y="289"/>
                </a:lnTo>
                <a:lnTo>
                  <a:pt x="153" y="307"/>
                </a:lnTo>
                <a:lnTo>
                  <a:pt x="167" y="33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7" name="Freeform 180"/>
          <p:cNvSpPr/>
          <p:nvPr/>
        </p:nvSpPr>
        <p:spPr bwMode="auto">
          <a:xfrm>
            <a:off x="9862181" y="5547330"/>
            <a:ext cx="185738" cy="188913"/>
          </a:xfrm>
          <a:custGeom>
            <a:avLst/>
            <a:gdLst>
              <a:gd name="T0" fmla="*/ 2147483647 w 137"/>
              <a:gd name="T1" fmla="*/ 2147483647 h 139"/>
              <a:gd name="T2" fmla="*/ 2147483647 w 137"/>
              <a:gd name="T3" fmla="*/ 0 h 139"/>
              <a:gd name="T4" fmla="*/ 2147483647 w 137"/>
              <a:gd name="T5" fmla="*/ 2147483647 h 139"/>
              <a:gd name="T6" fmla="*/ 2147483647 w 137"/>
              <a:gd name="T7" fmla="*/ 2147483647 h 139"/>
              <a:gd name="T8" fmla="*/ 2147483647 w 137"/>
              <a:gd name="T9" fmla="*/ 2147483647 h 139"/>
              <a:gd name="T10" fmla="*/ 2147483647 w 137"/>
              <a:gd name="T11" fmla="*/ 2147483647 h 139"/>
              <a:gd name="T12" fmla="*/ 2147483647 w 137"/>
              <a:gd name="T13" fmla="*/ 2147483647 h 139"/>
              <a:gd name="T14" fmla="*/ 2147483647 w 137"/>
              <a:gd name="T15" fmla="*/ 2147483647 h 139"/>
              <a:gd name="T16" fmla="*/ 2147483647 w 137"/>
              <a:gd name="T17" fmla="*/ 2147483647 h 139"/>
              <a:gd name="T18" fmla="*/ 2147483647 w 137"/>
              <a:gd name="T19" fmla="*/ 2147483647 h 139"/>
              <a:gd name="T20" fmla="*/ 2147483647 w 137"/>
              <a:gd name="T21" fmla="*/ 2147483647 h 139"/>
              <a:gd name="T22" fmla="*/ 2147483647 w 137"/>
              <a:gd name="T23" fmla="*/ 2147483647 h 139"/>
              <a:gd name="T24" fmla="*/ 2147483647 w 137"/>
              <a:gd name="T25" fmla="*/ 2147483647 h 139"/>
              <a:gd name="T26" fmla="*/ 2147483647 w 137"/>
              <a:gd name="T27" fmla="*/ 2147483647 h 139"/>
              <a:gd name="T28" fmla="*/ 0 w 137"/>
              <a:gd name="T29" fmla="*/ 2147483647 h 139"/>
              <a:gd name="T30" fmla="*/ 0 w 137"/>
              <a:gd name="T31" fmla="*/ 2147483647 h 139"/>
              <a:gd name="T32" fmla="*/ 2147483647 w 137"/>
              <a:gd name="T33" fmla="*/ 2147483647 h 139"/>
              <a:gd name="T34" fmla="*/ 2147483647 w 137"/>
              <a:gd name="T35" fmla="*/ 2147483647 h 139"/>
              <a:gd name="T36" fmla="*/ 2147483647 w 137"/>
              <a:gd name="T37" fmla="*/ 2147483647 h 139"/>
              <a:gd name="T38" fmla="*/ 2147483647 w 137"/>
              <a:gd name="T39" fmla="*/ 2147483647 h 139"/>
              <a:gd name="T40" fmla="*/ 2147483647 w 137"/>
              <a:gd name="T41" fmla="*/ 2147483647 h 139"/>
              <a:gd name="T42" fmla="*/ 2147483647 w 137"/>
              <a:gd name="T43" fmla="*/ 2147483647 h 139"/>
              <a:gd name="T44" fmla="*/ 2147483647 w 137"/>
              <a:gd name="T45" fmla="*/ 2147483647 h 139"/>
              <a:gd name="T46" fmla="*/ 2147483647 w 137"/>
              <a:gd name="T47" fmla="*/ 2147483647 h 139"/>
              <a:gd name="T48" fmla="*/ 2147483647 w 137"/>
              <a:gd name="T49" fmla="*/ 2147483647 h 139"/>
              <a:gd name="T50" fmla="*/ 2147483647 w 137"/>
              <a:gd name="T51" fmla="*/ 2147483647 h 139"/>
              <a:gd name="T52" fmla="*/ 2147483647 w 137"/>
              <a:gd name="T53" fmla="*/ 2147483647 h 139"/>
              <a:gd name="T54" fmla="*/ 2147483647 w 137"/>
              <a:gd name="T55" fmla="*/ 2147483647 h 139"/>
              <a:gd name="T56" fmla="*/ 2147483647 w 137"/>
              <a:gd name="T57" fmla="*/ 2147483647 h 139"/>
              <a:gd name="T58" fmla="*/ 2147483647 w 137"/>
              <a:gd name="T59" fmla="*/ 2147483647 h 139"/>
              <a:gd name="T60" fmla="*/ 2147483647 w 137"/>
              <a:gd name="T61" fmla="*/ 2147483647 h 139"/>
              <a:gd name="T62" fmla="*/ 2147483647 w 137"/>
              <a:gd name="T63" fmla="*/ 2147483647 h 139"/>
              <a:gd name="T64" fmla="*/ 2147483647 w 137"/>
              <a:gd name="T65" fmla="*/ 2147483647 h 139"/>
              <a:gd name="T66" fmla="*/ 2147483647 w 137"/>
              <a:gd name="T67" fmla="*/ 2147483647 h 139"/>
              <a:gd name="T68" fmla="*/ 2147483647 w 137"/>
              <a:gd name="T69" fmla="*/ 2147483647 h 139"/>
              <a:gd name="T70" fmla="*/ 2147483647 w 137"/>
              <a:gd name="T71" fmla="*/ 2147483647 h 139"/>
              <a:gd name="T72" fmla="*/ 2147483647 w 137"/>
              <a:gd name="T73" fmla="*/ 2147483647 h 139"/>
              <a:gd name="T74" fmla="*/ 2147483647 w 137"/>
              <a:gd name="T75" fmla="*/ 2147483647 h 139"/>
              <a:gd name="T76" fmla="*/ 2147483647 w 137"/>
              <a:gd name="T77" fmla="*/ 2147483647 h 139"/>
              <a:gd name="T78" fmla="*/ 2147483647 w 137"/>
              <a:gd name="T79" fmla="*/ 2147483647 h 139"/>
              <a:gd name="T80" fmla="*/ 2147483647 w 137"/>
              <a:gd name="T81" fmla="*/ 2147483647 h 139"/>
              <a:gd name="T82" fmla="*/ 2147483647 w 137"/>
              <a:gd name="T83" fmla="*/ 2147483647 h 139"/>
              <a:gd name="T84" fmla="*/ 2147483647 w 137"/>
              <a:gd name="T85" fmla="*/ 2147483647 h 139"/>
              <a:gd name="T86" fmla="*/ 2147483647 w 137"/>
              <a:gd name="T87" fmla="*/ 2147483647 h 139"/>
              <a:gd name="T88" fmla="*/ 2147483647 w 137"/>
              <a:gd name="T89" fmla="*/ 2147483647 h 139"/>
              <a:gd name="T90" fmla="*/ 2147483647 w 137"/>
              <a:gd name="T91" fmla="*/ 2147483647 h 139"/>
              <a:gd name="T92" fmla="*/ 2147483647 w 137"/>
              <a:gd name="T93" fmla="*/ 2147483647 h 139"/>
              <a:gd name="T94" fmla="*/ 2147483647 w 137"/>
              <a:gd name="T95" fmla="*/ 2147483647 h 139"/>
              <a:gd name="T96" fmla="*/ 2147483647 w 137"/>
              <a:gd name="T97" fmla="*/ 2147483647 h 139"/>
              <a:gd name="T98" fmla="*/ 2147483647 w 137"/>
              <a:gd name="T99" fmla="*/ 2147483647 h 139"/>
              <a:gd name="T100" fmla="*/ 2147483647 w 137"/>
              <a:gd name="T101" fmla="*/ 2147483647 h 139"/>
              <a:gd name="T102" fmla="*/ 2147483647 w 137"/>
              <a:gd name="T103" fmla="*/ 2147483647 h 139"/>
              <a:gd name="T104" fmla="*/ 2147483647 w 137"/>
              <a:gd name="T105" fmla="*/ 2147483647 h 139"/>
              <a:gd name="T106" fmla="*/ 2147483647 w 137"/>
              <a:gd name="T107" fmla="*/ 2147483647 h 139"/>
              <a:gd name="T108" fmla="*/ 2147483647 w 137"/>
              <a:gd name="T109" fmla="*/ 2147483647 h 139"/>
              <a:gd name="T110" fmla="*/ 2147483647 w 137"/>
              <a:gd name="T111" fmla="*/ 2147483647 h 139"/>
              <a:gd name="T112" fmla="*/ 2147483647 w 137"/>
              <a:gd name="T113" fmla="*/ 2147483647 h 139"/>
              <a:gd name="T114" fmla="*/ 2147483647 w 137"/>
              <a:gd name="T115" fmla="*/ 2147483647 h 139"/>
              <a:gd name="T116" fmla="*/ 2147483647 w 137"/>
              <a:gd name="T117" fmla="*/ 2147483647 h 139"/>
              <a:gd name="T118" fmla="*/ 2147483647 w 137"/>
              <a:gd name="T119" fmla="*/ 2147483647 h 139"/>
              <a:gd name="T120" fmla="*/ 2147483647 w 137"/>
              <a:gd name="T121" fmla="*/ 2147483647 h 139"/>
              <a:gd name="T122" fmla="*/ 2147483647 w 137"/>
              <a:gd name="T123" fmla="*/ 2147483647 h 139"/>
              <a:gd name="T124" fmla="*/ 2147483647 w 137"/>
              <a:gd name="T125" fmla="*/ 2147483647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139">
                <a:moveTo>
                  <a:pt x="137" y="13"/>
                </a:moveTo>
                <a:lnTo>
                  <a:pt x="58" y="0"/>
                </a:lnTo>
                <a:lnTo>
                  <a:pt x="46" y="97"/>
                </a:lnTo>
                <a:lnTo>
                  <a:pt x="43" y="95"/>
                </a:lnTo>
                <a:lnTo>
                  <a:pt x="40" y="94"/>
                </a:lnTo>
                <a:lnTo>
                  <a:pt x="36" y="93"/>
                </a:lnTo>
                <a:lnTo>
                  <a:pt x="33" y="91"/>
                </a:lnTo>
                <a:lnTo>
                  <a:pt x="28" y="91"/>
                </a:lnTo>
                <a:lnTo>
                  <a:pt x="23" y="91"/>
                </a:lnTo>
                <a:lnTo>
                  <a:pt x="18" y="94"/>
                </a:lnTo>
                <a:lnTo>
                  <a:pt x="12" y="96"/>
                </a:lnTo>
                <a:lnTo>
                  <a:pt x="8" y="99"/>
                </a:lnTo>
                <a:lnTo>
                  <a:pt x="4" y="103"/>
                </a:lnTo>
                <a:lnTo>
                  <a:pt x="1" y="108"/>
                </a:lnTo>
                <a:lnTo>
                  <a:pt x="0" y="112"/>
                </a:lnTo>
                <a:lnTo>
                  <a:pt x="0" y="114"/>
                </a:lnTo>
                <a:lnTo>
                  <a:pt x="1" y="117"/>
                </a:lnTo>
                <a:lnTo>
                  <a:pt x="2" y="120"/>
                </a:lnTo>
                <a:lnTo>
                  <a:pt x="3" y="122"/>
                </a:lnTo>
                <a:lnTo>
                  <a:pt x="5" y="124"/>
                </a:lnTo>
                <a:lnTo>
                  <a:pt x="8" y="126"/>
                </a:lnTo>
                <a:lnTo>
                  <a:pt x="10" y="127"/>
                </a:lnTo>
                <a:lnTo>
                  <a:pt x="13" y="127"/>
                </a:lnTo>
                <a:lnTo>
                  <a:pt x="19" y="127"/>
                </a:lnTo>
                <a:lnTo>
                  <a:pt x="24" y="127"/>
                </a:lnTo>
                <a:lnTo>
                  <a:pt x="29" y="125"/>
                </a:lnTo>
                <a:lnTo>
                  <a:pt x="34" y="122"/>
                </a:lnTo>
                <a:lnTo>
                  <a:pt x="39" y="119"/>
                </a:lnTo>
                <a:lnTo>
                  <a:pt x="42" y="116"/>
                </a:lnTo>
                <a:lnTo>
                  <a:pt x="46" y="112"/>
                </a:lnTo>
                <a:lnTo>
                  <a:pt x="47" y="108"/>
                </a:lnTo>
                <a:lnTo>
                  <a:pt x="58" y="25"/>
                </a:lnTo>
                <a:lnTo>
                  <a:pt x="129" y="35"/>
                </a:lnTo>
                <a:lnTo>
                  <a:pt x="119" y="108"/>
                </a:lnTo>
                <a:lnTo>
                  <a:pt x="117" y="106"/>
                </a:lnTo>
                <a:lnTo>
                  <a:pt x="115" y="105"/>
                </a:lnTo>
                <a:lnTo>
                  <a:pt x="111" y="104"/>
                </a:lnTo>
                <a:lnTo>
                  <a:pt x="107" y="103"/>
                </a:lnTo>
                <a:lnTo>
                  <a:pt x="102" y="103"/>
                </a:lnTo>
                <a:lnTo>
                  <a:pt x="97" y="103"/>
                </a:lnTo>
                <a:lnTo>
                  <a:pt x="92" y="105"/>
                </a:lnTo>
                <a:lnTo>
                  <a:pt x="87" y="108"/>
                </a:lnTo>
                <a:lnTo>
                  <a:pt x="82" y="111"/>
                </a:lnTo>
                <a:lnTo>
                  <a:pt x="79" y="114"/>
                </a:lnTo>
                <a:lnTo>
                  <a:pt x="76" y="118"/>
                </a:lnTo>
                <a:lnTo>
                  <a:pt x="74" y="122"/>
                </a:lnTo>
                <a:lnTo>
                  <a:pt x="74" y="126"/>
                </a:lnTo>
                <a:lnTo>
                  <a:pt x="76" y="128"/>
                </a:lnTo>
                <a:lnTo>
                  <a:pt x="77" y="131"/>
                </a:lnTo>
                <a:lnTo>
                  <a:pt x="78" y="133"/>
                </a:lnTo>
                <a:lnTo>
                  <a:pt x="80" y="135"/>
                </a:lnTo>
                <a:lnTo>
                  <a:pt x="82" y="136"/>
                </a:lnTo>
                <a:lnTo>
                  <a:pt x="85" y="137"/>
                </a:lnTo>
                <a:lnTo>
                  <a:pt x="88" y="139"/>
                </a:lnTo>
                <a:lnTo>
                  <a:pt x="94" y="139"/>
                </a:lnTo>
                <a:lnTo>
                  <a:pt x="99" y="137"/>
                </a:lnTo>
                <a:lnTo>
                  <a:pt x="104" y="136"/>
                </a:lnTo>
                <a:lnTo>
                  <a:pt x="109" y="134"/>
                </a:lnTo>
                <a:lnTo>
                  <a:pt x="114" y="131"/>
                </a:lnTo>
                <a:lnTo>
                  <a:pt x="117" y="127"/>
                </a:lnTo>
                <a:lnTo>
                  <a:pt x="120" y="122"/>
                </a:lnTo>
                <a:lnTo>
                  <a:pt x="122" y="118"/>
                </a:lnTo>
                <a:lnTo>
                  <a:pt x="137" y="13"/>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nvGrpSpPr>
          <p:cNvPr id="156" name="Group 5"/>
          <p:cNvGrpSpPr/>
          <p:nvPr/>
        </p:nvGrpSpPr>
        <p:grpSpPr bwMode="auto">
          <a:xfrm>
            <a:off x="10424977" y="4850226"/>
            <a:ext cx="195263" cy="369887"/>
            <a:chOff x="3890" y="144"/>
            <a:chExt cx="232" cy="441"/>
          </a:xfrm>
        </p:grpSpPr>
        <p:sp>
          <p:nvSpPr>
            <p:cNvPr id="157" name="Freeform 6"/>
            <p:cNvSpPr/>
            <p:nvPr/>
          </p:nvSpPr>
          <p:spPr bwMode="auto">
            <a:xfrm>
              <a:off x="3897" y="144"/>
              <a:ext cx="166" cy="157"/>
            </a:xfrm>
            <a:custGeom>
              <a:avLst/>
              <a:gdLst>
                <a:gd name="T0" fmla="*/ 0 w 101"/>
                <a:gd name="T1" fmla="*/ 0 h 96"/>
                <a:gd name="T2" fmla="*/ 1750 w 101"/>
                <a:gd name="T3" fmla="*/ 2175 h 96"/>
                <a:gd name="T4" fmla="*/ 3072 w 101"/>
                <a:gd name="T5" fmla="*/ 4694 h 96"/>
                <a:gd name="T6" fmla="*/ 5851 w 101"/>
                <a:gd name="T7" fmla="*/ 6448 h 96"/>
                <a:gd name="T8" fmla="*/ 8946 w 101"/>
                <a:gd name="T9" fmla="*/ 8040 h 96"/>
                <a:gd name="T10" fmla="*/ 11418 w 101"/>
                <a:gd name="T11" fmla="*/ 8800 h 96"/>
                <a:gd name="T12" fmla="*/ 13638 w 101"/>
                <a:gd name="T13" fmla="*/ 9209 h 96"/>
                <a:gd name="T14" fmla="*/ 15136 w 101"/>
                <a:gd name="T15" fmla="*/ 10292 h 96"/>
                <a:gd name="T16" fmla="*/ 17557 w 101"/>
                <a:gd name="T17" fmla="*/ 10545 h 96"/>
                <a:gd name="T18" fmla="*/ 19438 w 101"/>
                <a:gd name="T19" fmla="*/ 11360 h 96"/>
                <a:gd name="T20" fmla="*/ 20987 w 101"/>
                <a:gd name="T21" fmla="*/ 12076 h 96"/>
                <a:gd name="T22" fmla="*/ 22415 w 101"/>
                <a:gd name="T23" fmla="*/ 12742 h 96"/>
                <a:gd name="T24" fmla="*/ 24165 w 101"/>
                <a:gd name="T25" fmla="*/ 13700 h 96"/>
                <a:gd name="T26" fmla="*/ 28383 w 101"/>
                <a:gd name="T27" fmla="*/ 16189 h 96"/>
                <a:gd name="T28" fmla="*/ 31948 w 101"/>
                <a:gd name="T29" fmla="*/ 18578 h 96"/>
                <a:gd name="T30" fmla="*/ 34493 w 101"/>
                <a:gd name="T31" fmla="*/ 21910 h 96"/>
                <a:gd name="T32" fmla="*/ 36840 w 101"/>
                <a:gd name="T33" fmla="*/ 25373 h 96"/>
                <a:gd name="T34" fmla="*/ 37551 w 101"/>
                <a:gd name="T35" fmla="*/ 27784 h 96"/>
                <a:gd name="T36" fmla="*/ 38496 w 101"/>
                <a:gd name="T37" fmla="*/ 30383 h 96"/>
                <a:gd name="T38" fmla="*/ 38869 w 101"/>
                <a:gd name="T39" fmla="*/ 32906 h 96"/>
                <a:gd name="T40" fmla="*/ 39301 w 101"/>
                <a:gd name="T41" fmla="*/ 35168 h 96"/>
                <a:gd name="T42" fmla="*/ 38164 w 101"/>
                <a:gd name="T43" fmla="*/ 34079 h 96"/>
                <a:gd name="T44" fmla="*/ 37398 w 101"/>
                <a:gd name="T45" fmla="*/ 32697 h 96"/>
                <a:gd name="T46" fmla="*/ 36840 w 101"/>
                <a:gd name="T47" fmla="*/ 30676 h 96"/>
                <a:gd name="T48" fmla="*/ 35741 w 101"/>
                <a:gd name="T49" fmla="*/ 28850 h 96"/>
                <a:gd name="T50" fmla="*/ 34922 w 101"/>
                <a:gd name="T51" fmla="*/ 27527 h 96"/>
                <a:gd name="T52" fmla="*/ 33077 w 101"/>
                <a:gd name="T53" fmla="*/ 24631 h 96"/>
                <a:gd name="T54" fmla="*/ 30196 w 101"/>
                <a:gd name="T55" fmla="*/ 22405 h 96"/>
                <a:gd name="T56" fmla="*/ 27635 w 101"/>
                <a:gd name="T57" fmla="*/ 20121 h 96"/>
                <a:gd name="T58" fmla="*/ 24581 w 101"/>
                <a:gd name="T59" fmla="*/ 18578 h 96"/>
                <a:gd name="T60" fmla="*/ 22847 w 101"/>
                <a:gd name="T61" fmla="*/ 17641 h 96"/>
                <a:gd name="T62" fmla="*/ 20543 w 101"/>
                <a:gd name="T63" fmla="*/ 16832 h 96"/>
                <a:gd name="T64" fmla="*/ 18314 w 101"/>
                <a:gd name="T65" fmla="*/ 16590 h 96"/>
                <a:gd name="T66" fmla="*/ 16303 w 101"/>
                <a:gd name="T67" fmla="*/ 16189 h 96"/>
                <a:gd name="T68" fmla="*/ 13901 w 101"/>
                <a:gd name="T69" fmla="*/ 15558 h 96"/>
                <a:gd name="T70" fmla="*/ 11668 w 101"/>
                <a:gd name="T71" fmla="*/ 15061 h 96"/>
                <a:gd name="T72" fmla="*/ 8946 w 101"/>
                <a:gd name="T73" fmla="*/ 14488 h 96"/>
                <a:gd name="T74" fmla="*/ 6645 w 101"/>
                <a:gd name="T75" fmla="*/ 14488 h 96"/>
                <a:gd name="T76" fmla="*/ 0 w 10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 h="96">
                  <a:moveTo>
                    <a:pt x="0" y="0"/>
                  </a:moveTo>
                  <a:lnTo>
                    <a:pt x="4" y="6"/>
                  </a:lnTo>
                  <a:lnTo>
                    <a:pt x="8" y="13"/>
                  </a:lnTo>
                  <a:lnTo>
                    <a:pt x="15" y="18"/>
                  </a:lnTo>
                  <a:lnTo>
                    <a:pt x="23" y="22"/>
                  </a:lnTo>
                  <a:lnTo>
                    <a:pt x="29" y="24"/>
                  </a:lnTo>
                  <a:lnTo>
                    <a:pt x="35" y="25"/>
                  </a:lnTo>
                  <a:lnTo>
                    <a:pt x="39" y="28"/>
                  </a:lnTo>
                  <a:lnTo>
                    <a:pt x="45" y="29"/>
                  </a:lnTo>
                  <a:lnTo>
                    <a:pt x="50" y="31"/>
                  </a:lnTo>
                  <a:lnTo>
                    <a:pt x="54" y="33"/>
                  </a:lnTo>
                  <a:lnTo>
                    <a:pt x="58" y="35"/>
                  </a:lnTo>
                  <a:lnTo>
                    <a:pt x="62" y="37"/>
                  </a:lnTo>
                  <a:lnTo>
                    <a:pt x="73" y="44"/>
                  </a:lnTo>
                  <a:lnTo>
                    <a:pt x="82" y="51"/>
                  </a:lnTo>
                  <a:lnTo>
                    <a:pt x="89" y="60"/>
                  </a:lnTo>
                  <a:lnTo>
                    <a:pt x="95" y="69"/>
                  </a:lnTo>
                  <a:lnTo>
                    <a:pt x="97" y="76"/>
                  </a:lnTo>
                  <a:lnTo>
                    <a:pt x="99" y="83"/>
                  </a:lnTo>
                  <a:lnTo>
                    <a:pt x="100" y="90"/>
                  </a:lnTo>
                  <a:lnTo>
                    <a:pt x="101" y="96"/>
                  </a:lnTo>
                  <a:lnTo>
                    <a:pt x="98" y="93"/>
                  </a:lnTo>
                  <a:lnTo>
                    <a:pt x="96" y="89"/>
                  </a:lnTo>
                  <a:lnTo>
                    <a:pt x="95" y="84"/>
                  </a:lnTo>
                  <a:lnTo>
                    <a:pt x="92" y="79"/>
                  </a:lnTo>
                  <a:lnTo>
                    <a:pt x="90" y="75"/>
                  </a:lnTo>
                  <a:lnTo>
                    <a:pt x="85" y="67"/>
                  </a:lnTo>
                  <a:lnTo>
                    <a:pt x="78" y="61"/>
                  </a:lnTo>
                  <a:lnTo>
                    <a:pt x="71" y="55"/>
                  </a:lnTo>
                  <a:lnTo>
                    <a:pt x="63" y="51"/>
                  </a:lnTo>
                  <a:lnTo>
                    <a:pt x="59" y="48"/>
                  </a:lnTo>
                  <a:lnTo>
                    <a:pt x="53" y="46"/>
                  </a:lnTo>
                  <a:lnTo>
                    <a:pt x="47" y="45"/>
                  </a:lnTo>
                  <a:lnTo>
                    <a:pt x="42" y="44"/>
                  </a:lnTo>
                  <a:lnTo>
                    <a:pt x="36" y="43"/>
                  </a:lnTo>
                  <a:lnTo>
                    <a:pt x="30" y="41"/>
                  </a:lnTo>
                  <a:lnTo>
                    <a:pt x="23" y="40"/>
                  </a:lnTo>
                  <a:lnTo>
                    <a:pt x="17" y="4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8" name="Freeform 7"/>
            <p:cNvSpPr/>
            <p:nvPr/>
          </p:nvSpPr>
          <p:spPr bwMode="auto">
            <a:xfrm>
              <a:off x="3926" y="209"/>
              <a:ext cx="163" cy="154"/>
            </a:xfrm>
            <a:custGeom>
              <a:avLst/>
              <a:gdLst>
                <a:gd name="T0" fmla="*/ 0 w 102"/>
                <a:gd name="T1" fmla="*/ 0 h 94"/>
                <a:gd name="T2" fmla="*/ 1114 w 102"/>
                <a:gd name="T3" fmla="*/ 1782 h 94"/>
                <a:gd name="T4" fmla="*/ 2280 w 102"/>
                <a:gd name="T5" fmla="*/ 3637 h 94"/>
                <a:gd name="T6" fmla="*/ 3783 w 102"/>
                <a:gd name="T7" fmla="*/ 5698 h 94"/>
                <a:gd name="T8" fmla="*/ 6400 w 102"/>
                <a:gd name="T9" fmla="*/ 7484 h 94"/>
                <a:gd name="T10" fmla="*/ 7827 w 102"/>
                <a:gd name="T11" fmla="*/ 8241 h 94"/>
                <a:gd name="T12" fmla="*/ 9305 w 102"/>
                <a:gd name="T13" fmla="*/ 8688 h 94"/>
                <a:gd name="T14" fmla="*/ 10544 w 102"/>
                <a:gd name="T15" fmla="*/ 9761 h 94"/>
                <a:gd name="T16" fmla="*/ 12161 w 102"/>
                <a:gd name="T17" fmla="*/ 10021 h 94"/>
                <a:gd name="T18" fmla="*/ 13609 w 102"/>
                <a:gd name="T19" fmla="*/ 10962 h 94"/>
                <a:gd name="T20" fmla="*/ 14766 w 102"/>
                <a:gd name="T21" fmla="*/ 11152 h 94"/>
                <a:gd name="T22" fmla="*/ 15790 w 102"/>
                <a:gd name="T23" fmla="*/ 12261 h 94"/>
                <a:gd name="T24" fmla="*/ 16850 w 102"/>
                <a:gd name="T25" fmla="*/ 12910 h 94"/>
                <a:gd name="T26" fmla="*/ 19988 w 102"/>
                <a:gd name="T27" fmla="*/ 15294 h 94"/>
                <a:gd name="T28" fmla="*/ 22389 w 102"/>
                <a:gd name="T29" fmla="*/ 18270 h 94"/>
                <a:gd name="T30" fmla="*/ 24669 w 102"/>
                <a:gd name="T31" fmla="*/ 21150 h 94"/>
                <a:gd name="T32" fmla="*/ 26380 w 102"/>
                <a:gd name="T33" fmla="*/ 25056 h 94"/>
                <a:gd name="T34" fmla="*/ 26927 w 102"/>
                <a:gd name="T35" fmla="*/ 27458 h 94"/>
                <a:gd name="T36" fmla="*/ 27379 w 102"/>
                <a:gd name="T37" fmla="*/ 29932 h 94"/>
                <a:gd name="T38" fmla="*/ 27951 w 102"/>
                <a:gd name="T39" fmla="*/ 32538 h 94"/>
                <a:gd name="T40" fmla="*/ 28212 w 102"/>
                <a:gd name="T41" fmla="*/ 35133 h 94"/>
                <a:gd name="T42" fmla="*/ 26927 w 102"/>
                <a:gd name="T43" fmla="*/ 33985 h 94"/>
                <a:gd name="T44" fmla="*/ 26615 w 102"/>
                <a:gd name="T45" fmla="*/ 32538 h 94"/>
                <a:gd name="T46" fmla="*/ 26117 w 102"/>
                <a:gd name="T47" fmla="*/ 30327 h 94"/>
                <a:gd name="T48" fmla="*/ 25813 w 102"/>
                <a:gd name="T49" fmla="*/ 28534 h 94"/>
                <a:gd name="T50" fmla="*/ 25009 w 102"/>
                <a:gd name="T51" fmla="*/ 26896 h 94"/>
                <a:gd name="T52" fmla="*/ 23763 w 102"/>
                <a:gd name="T53" fmla="*/ 23968 h 94"/>
                <a:gd name="T54" fmla="*/ 21813 w 102"/>
                <a:gd name="T55" fmla="*/ 21727 h 94"/>
                <a:gd name="T56" fmla="*/ 19988 w 102"/>
                <a:gd name="T57" fmla="*/ 19861 h 94"/>
                <a:gd name="T58" fmla="*/ 17654 w 102"/>
                <a:gd name="T59" fmla="*/ 18270 h 94"/>
                <a:gd name="T60" fmla="*/ 16153 w 102"/>
                <a:gd name="T61" fmla="*/ 17174 h 94"/>
                <a:gd name="T62" fmla="*/ 14766 w 102"/>
                <a:gd name="T63" fmla="*/ 16417 h 94"/>
                <a:gd name="T64" fmla="*/ 12858 w 102"/>
                <a:gd name="T65" fmla="*/ 15991 h 94"/>
                <a:gd name="T66" fmla="*/ 11394 w 102"/>
                <a:gd name="T67" fmla="*/ 15294 h 94"/>
                <a:gd name="T68" fmla="*/ 9660 w 102"/>
                <a:gd name="T69" fmla="*/ 14630 h 94"/>
                <a:gd name="T70" fmla="*/ 8046 w 102"/>
                <a:gd name="T71" fmla="*/ 14630 h 94"/>
                <a:gd name="T72" fmla="*/ 6400 w 102"/>
                <a:gd name="T73" fmla="*/ 14234 h 94"/>
                <a:gd name="T74" fmla="*/ 5035 w 102"/>
                <a:gd name="T75" fmla="*/ 13962 h 94"/>
                <a:gd name="T76" fmla="*/ 0 w 102"/>
                <a:gd name="T77" fmla="*/ 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94">
                  <a:moveTo>
                    <a:pt x="0" y="0"/>
                  </a:moveTo>
                  <a:lnTo>
                    <a:pt x="4" y="5"/>
                  </a:lnTo>
                  <a:lnTo>
                    <a:pt x="8" y="10"/>
                  </a:lnTo>
                  <a:lnTo>
                    <a:pt x="14" y="15"/>
                  </a:lnTo>
                  <a:lnTo>
                    <a:pt x="23" y="20"/>
                  </a:lnTo>
                  <a:lnTo>
                    <a:pt x="28" y="22"/>
                  </a:lnTo>
                  <a:lnTo>
                    <a:pt x="34" y="23"/>
                  </a:lnTo>
                  <a:lnTo>
                    <a:pt x="38" y="26"/>
                  </a:lnTo>
                  <a:lnTo>
                    <a:pt x="44" y="27"/>
                  </a:lnTo>
                  <a:lnTo>
                    <a:pt x="49" y="29"/>
                  </a:lnTo>
                  <a:lnTo>
                    <a:pt x="53" y="30"/>
                  </a:lnTo>
                  <a:lnTo>
                    <a:pt x="57" y="33"/>
                  </a:lnTo>
                  <a:lnTo>
                    <a:pt x="61" y="35"/>
                  </a:lnTo>
                  <a:lnTo>
                    <a:pt x="72" y="41"/>
                  </a:lnTo>
                  <a:lnTo>
                    <a:pt x="81" y="49"/>
                  </a:lnTo>
                  <a:lnTo>
                    <a:pt x="89" y="57"/>
                  </a:lnTo>
                  <a:lnTo>
                    <a:pt x="95" y="67"/>
                  </a:lnTo>
                  <a:lnTo>
                    <a:pt x="97" y="73"/>
                  </a:lnTo>
                  <a:lnTo>
                    <a:pt x="99" y="80"/>
                  </a:lnTo>
                  <a:lnTo>
                    <a:pt x="101" y="87"/>
                  </a:lnTo>
                  <a:lnTo>
                    <a:pt x="102" y="94"/>
                  </a:lnTo>
                  <a:lnTo>
                    <a:pt x="97" y="91"/>
                  </a:lnTo>
                  <a:lnTo>
                    <a:pt x="96" y="87"/>
                  </a:lnTo>
                  <a:lnTo>
                    <a:pt x="94" y="81"/>
                  </a:lnTo>
                  <a:lnTo>
                    <a:pt x="93" y="76"/>
                  </a:lnTo>
                  <a:lnTo>
                    <a:pt x="90" y="72"/>
                  </a:lnTo>
                  <a:lnTo>
                    <a:pt x="86" y="64"/>
                  </a:lnTo>
                  <a:lnTo>
                    <a:pt x="79" y="58"/>
                  </a:lnTo>
                  <a:lnTo>
                    <a:pt x="72" y="53"/>
                  </a:lnTo>
                  <a:lnTo>
                    <a:pt x="64" y="49"/>
                  </a:lnTo>
                  <a:lnTo>
                    <a:pt x="58" y="46"/>
                  </a:lnTo>
                  <a:lnTo>
                    <a:pt x="53" y="44"/>
                  </a:lnTo>
                  <a:lnTo>
                    <a:pt x="46" y="43"/>
                  </a:lnTo>
                  <a:lnTo>
                    <a:pt x="41" y="41"/>
                  </a:lnTo>
                  <a:lnTo>
                    <a:pt x="35" y="39"/>
                  </a:lnTo>
                  <a:lnTo>
                    <a:pt x="29" y="39"/>
                  </a:lnTo>
                  <a:lnTo>
                    <a:pt x="23" y="38"/>
                  </a:lnTo>
                  <a:lnTo>
                    <a:pt x="18" y="37"/>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9" name="Freeform 8"/>
            <p:cNvSpPr/>
            <p:nvPr/>
          </p:nvSpPr>
          <p:spPr bwMode="auto">
            <a:xfrm>
              <a:off x="3952" y="271"/>
              <a:ext cx="170" cy="183"/>
            </a:xfrm>
            <a:custGeom>
              <a:avLst/>
              <a:gdLst>
                <a:gd name="T0" fmla="*/ 0 w 103"/>
                <a:gd name="T1" fmla="*/ 0 h 113"/>
                <a:gd name="T2" fmla="*/ 1804 w 103"/>
                <a:gd name="T3" fmla="*/ 2214 h 113"/>
                <a:gd name="T4" fmla="*/ 4573 w 103"/>
                <a:gd name="T5" fmla="*/ 4581 h 113"/>
                <a:gd name="T6" fmla="*/ 7643 w 103"/>
                <a:gd name="T7" fmla="*/ 6803 h 113"/>
                <a:gd name="T8" fmla="*/ 11073 w 103"/>
                <a:gd name="T9" fmla="*/ 7798 h 113"/>
                <a:gd name="T10" fmla="*/ 13384 w 103"/>
                <a:gd name="T11" fmla="*/ 8790 h 113"/>
                <a:gd name="T12" fmla="*/ 15642 w 103"/>
                <a:gd name="T13" fmla="*/ 9025 h 113"/>
                <a:gd name="T14" fmla="*/ 17589 w 103"/>
                <a:gd name="T15" fmla="*/ 9793 h 113"/>
                <a:gd name="T16" fmla="*/ 20098 w 103"/>
                <a:gd name="T17" fmla="*/ 10407 h 113"/>
                <a:gd name="T18" fmla="*/ 22521 w 103"/>
                <a:gd name="T19" fmla="*/ 11017 h 113"/>
                <a:gd name="T20" fmla="*/ 25132 w 103"/>
                <a:gd name="T21" fmla="*/ 11638 h 113"/>
                <a:gd name="T22" fmla="*/ 26982 w 103"/>
                <a:gd name="T23" fmla="*/ 12395 h 113"/>
                <a:gd name="T24" fmla="*/ 29030 w 103"/>
                <a:gd name="T25" fmla="*/ 13014 h 113"/>
                <a:gd name="T26" fmla="*/ 32686 w 103"/>
                <a:gd name="T27" fmla="*/ 14857 h 113"/>
                <a:gd name="T28" fmla="*/ 35740 w 103"/>
                <a:gd name="T29" fmla="*/ 16854 h 113"/>
                <a:gd name="T30" fmla="*/ 37601 w 103"/>
                <a:gd name="T31" fmla="*/ 19225 h 113"/>
                <a:gd name="T32" fmla="*/ 39130 w 103"/>
                <a:gd name="T33" fmla="*/ 22065 h 113"/>
                <a:gd name="T34" fmla="*/ 41480 w 103"/>
                <a:gd name="T35" fmla="*/ 26214 h 113"/>
                <a:gd name="T36" fmla="*/ 42175 w 103"/>
                <a:gd name="T37" fmla="*/ 29272 h 113"/>
                <a:gd name="T38" fmla="*/ 42175 w 103"/>
                <a:gd name="T39" fmla="*/ 32508 h 113"/>
                <a:gd name="T40" fmla="*/ 41498 w 103"/>
                <a:gd name="T41" fmla="*/ 36257 h 113"/>
                <a:gd name="T42" fmla="*/ 40371 w 103"/>
                <a:gd name="T43" fmla="*/ 36723 h 113"/>
                <a:gd name="T44" fmla="*/ 40371 w 103"/>
                <a:gd name="T45" fmla="*/ 34132 h 113"/>
                <a:gd name="T46" fmla="*/ 40371 w 103"/>
                <a:gd name="T47" fmla="*/ 30901 h 113"/>
                <a:gd name="T48" fmla="*/ 39130 w 103"/>
                <a:gd name="T49" fmla="*/ 27295 h 113"/>
                <a:gd name="T50" fmla="*/ 38001 w 103"/>
                <a:gd name="T51" fmla="*/ 24284 h 113"/>
                <a:gd name="T52" fmla="*/ 36459 w 103"/>
                <a:gd name="T53" fmla="*/ 21989 h 113"/>
                <a:gd name="T54" fmla="*/ 35078 w 103"/>
                <a:gd name="T55" fmla="*/ 19840 h 113"/>
                <a:gd name="T56" fmla="*/ 32686 w 103"/>
                <a:gd name="T57" fmla="*/ 18467 h 113"/>
                <a:gd name="T58" fmla="*/ 29733 w 103"/>
                <a:gd name="T59" fmla="*/ 16854 h 113"/>
                <a:gd name="T60" fmla="*/ 27695 w 103"/>
                <a:gd name="T61" fmla="*/ 16221 h 113"/>
                <a:gd name="T62" fmla="*/ 25143 w 103"/>
                <a:gd name="T63" fmla="*/ 15229 h 113"/>
                <a:gd name="T64" fmla="*/ 22090 w 103"/>
                <a:gd name="T65" fmla="*/ 14857 h 113"/>
                <a:gd name="T66" fmla="*/ 18717 w 103"/>
                <a:gd name="T67" fmla="*/ 14235 h 113"/>
                <a:gd name="T68" fmla="*/ 15642 w 103"/>
                <a:gd name="T69" fmla="*/ 14002 h 113"/>
                <a:gd name="T70" fmla="*/ 12458 w 103"/>
                <a:gd name="T71" fmla="*/ 13014 h 113"/>
                <a:gd name="T72" fmla="*/ 9477 w 103"/>
                <a:gd name="T73" fmla="*/ 12629 h 113"/>
                <a:gd name="T74" fmla="*/ 6457 w 103"/>
                <a:gd name="T75" fmla="*/ 12395 h 113"/>
                <a:gd name="T76" fmla="*/ 0 w 103"/>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13">
                  <a:moveTo>
                    <a:pt x="0" y="0"/>
                  </a:moveTo>
                  <a:lnTo>
                    <a:pt x="4" y="7"/>
                  </a:lnTo>
                  <a:lnTo>
                    <a:pt x="11" y="14"/>
                  </a:lnTo>
                  <a:lnTo>
                    <a:pt x="19" y="21"/>
                  </a:lnTo>
                  <a:lnTo>
                    <a:pt x="27" y="24"/>
                  </a:lnTo>
                  <a:lnTo>
                    <a:pt x="33" y="27"/>
                  </a:lnTo>
                  <a:lnTo>
                    <a:pt x="38" y="28"/>
                  </a:lnTo>
                  <a:lnTo>
                    <a:pt x="43" y="30"/>
                  </a:lnTo>
                  <a:lnTo>
                    <a:pt x="49" y="32"/>
                  </a:lnTo>
                  <a:lnTo>
                    <a:pt x="55" y="34"/>
                  </a:lnTo>
                  <a:lnTo>
                    <a:pt x="61" y="36"/>
                  </a:lnTo>
                  <a:lnTo>
                    <a:pt x="66" y="38"/>
                  </a:lnTo>
                  <a:lnTo>
                    <a:pt x="71" y="40"/>
                  </a:lnTo>
                  <a:lnTo>
                    <a:pt x="80" y="46"/>
                  </a:lnTo>
                  <a:lnTo>
                    <a:pt x="87" y="52"/>
                  </a:lnTo>
                  <a:lnTo>
                    <a:pt x="92" y="59"/>
                  </a:lnTo>
                  <a:lnTo>
                    <a:pt x="96" y="68"/>
                  </a:lnTo>
                  <a:lnTo>
                    <a:pt x="101" y="80"/>
                  </a:lnTo>
                  <a:lnTo>
                    <a:pt x="103" y="90"/>
                  </a:lnTo>
                  <a:lnTo>
                    <a:pt x="103" y="100"/>
                  </a:lnTo>
                  <a:lnTo>
                    <a:pt x="102" y="111"/>
                  </a:lnTo>
                  <a:lnTo>
                    <a:pt x="99" y="113"/>
                  </a:lnTo>
                  <a:lnTo>
                    <a:pt x="99" y="105"/>
                  </a:lnTo>
                  <a:lnTo>
                    <a:pt x="99" y="95"/>
                  </a:lnTo>
                  <a:lnTo>
                    <a:pt x="96" y="84"/>
                  </a:lnTo>
                  <a:lnTo>
                    <a:pt x="93" y="75"/>
                  </a:lnTo>
                  <a:lnTo>
                    <a:pt x="89" y="67"/>
                  </a:lnTo>
                  <a:lnTo>
                    <a:pt x="86" y="61"/>
                  </a:lnTo>
                  <a:lnTo>
                    <a:pt x="80" y="57"/>
                  </a:lnTo>
                  <a:lnTo>
                    <a:pt x="73" y="52"/>
                  </a:lnTo>
                  <a:lnTo>
                    <a:pt x="68" y="50"/>
                  </a:lnTo>
                  <a:lnTo>
                    <a:pt x="62" y="47"/>
                  </a:lnTo>
                  <a:lnTo>
                    <a:pt x="54" y="46"/>
                  </a:lnTo>
                  <a:lnTo>
                    <a:pt x="46" y="44"/>
                  </a:lnTo>
                  <a:lnTo>
                    <a:pt x="38" y="43"/>
                  </a:lnTo>
                  <a:lnTo>
                    <a:pt x="30" y="40"/>
                  </a:lnTo>
                  <a:lnTo>
                    <a:pt x="23" y="39"/>
                  </a:lnTo>
                  <a:lnTo>
                    <a:pt x="16" y="3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0" name="Freeform 9"/>
            <p:cNvSpPr/>
            <p:nvPr/>
          </p:nvSpPr>
          <p:spPr bwMode="auto">
            <a:xfrm>
              <a:off x="3890" y="144"/>
              <a:ext cx="164" cy="441"/>
            </a:xfrm>
            <a:custGeom>
              <a:avLst/>
              <a:gdLst>
                <a:gd name="T0" fmla="*/ 16760 w 102"/>
                <a:gd name="T1" fmla="*/ 43470 h 269"/>
                <a:gd name="T2" fmla="*/ 29895 w 102"/>
                <a:gd name="T3" fmla="*/ 80041 h 269"/>
                <a:gd name="T4" fmla="*/ 30477 w 102"/>
                <a:gd name="T5" fmla="*/ 83070 h 269"/>
                <a:gd name="T6" fmla="*/ 30477 w 102"/>
                <a:gd name="T7" fmla="*/ 86008 h 269"/>
                <a:gd name="T8" fmla="*/ 29895 w 102"/>
                <a:gd name="T9" fmla="*/ 88864 h 269"/>
                <a:gd name="T10" fmla="*/ 28653 w 102"/>
                <a:gd name="T11" fmla="*/ 91477 h 269"/>
                <a:gd name="T12" fmla="*/ 27168 w 102"/>
                <a:gd name="T13" fmla="*/ 94274 h 269"/>
                <a:gd name="T14" fmla="*/ 25637 w 102"/>
                <a:gd name="T15" fmla="*/ 96728 h 269"/>
                <a:gd name="T16" fmla="*/ 23531 w 102"/>
                <a:gd name="T17" fmla="*/ 98895 h 269"/>
                <a:gd name="T18" fmla="*/ 21606 w 102"/>
                <a:gd name="T19" fmla="*/ 100217 h 269"/>
                <a:gd name="T20" fmla="*/ 20117 w 102"/>
                <a:gd name="T21" fmla="*/ 100932 h 269"/>
                <a:gd name="T22" fmla="*/ 18649 w 102"/>
                <a:gd name="T23" fmla="*/ 100932 h 269"/>
                <a:gd name="T24" fmla="*/ 17275 w 102"/>
                <a:gd name="T25" fmla="*/ 101381 h 269"/>
                <a:gd name="T26" fmla="*/ 16315 w 102"/>
                <a:gd name="T27" fmla="*/ 100932 h 269"/>
                <a:gd name="T28" fmla="*/ 14865 w 102"/>
                <a:gd name="T29" fmla="*/ 100712 h 269"/>
                <a:gd name="T30" fmla="*/ 14070 w 102"/>
                <a:gd name="T31" fmla="*/ 99809 h 269"/>
                <a:gd name="T32" fmla="*/ 13151 w 102"/>
                <a:gd name="T33" fmla="*/ 98468 h 269"/>
                <a:gd name="T34" fmla="*/ 12567 w 102"/>
                <a:gd name="T35" fmla="*/ 97164 h 269"/>
                <a:gd name="T36" fmla="*/ 11917 w 102"/>
                <a:gd name="T37" fmla="*/ 94571 h 269"/>
                <a:gd name="T38" fmla="*/ 11917 w 102"/>
                <a:gd name="T39" fmla="*/ 91477 h 269"/>
                <a:gd name="T40" fmla="*/ 12567 w 102"/>
                <a:gd name="T41" fmla="*/ 88452 h 269"/>
                <a:gd name="T42" fmla="*/ 13438 w 102"/>
                <a:gd name="T43" fmla="*/ 85526 h 269"/>
                <a:gd name="T44" fmla="*/ 14865 w 102"/>
                <a:gd name="T45" fmla="*/ 82672 h 269"/>
                <a:gd name="T46" fmla="*/ 16315 w 102"/>
                <a:gd name="T47" fmla="*/ 80246 h 269"/>
                <a:gd name="T48" fmla="*/ 18593 w 102"/>
                <a:gd name="T49" fmla="*/ 78006 h 269"/>
                <a:gd name="T50" fmla="*/ 20117 w 102"/>
                <a:gd name="T51" fmla="*/ 76800 h 269"/>
                <a:gd name="T52" fmla="*/ 21691 w 102"/>
                <a:gd name="T53" fmla="*/ 75875 h 269"/>
                <a:gd name="T54" fmla="*/ 23531 w 102"/>
                <a:gd name="T55" fmla="*/ 75455 h 269"/>
                <a:gd name="T56" fmla="*/ 24693 w 102"/>
                <a:gd name="T57" fmla="*/ 75455 h 269"/>
                <a:gd name="T58" fmla="*/ 26232 w 102"/>
                <a:gd name="T59" fmla="*/ 75455 h 269"/>
                <a:gd name="T60" fmla="*/ 0 w 102"/>
                <a:gd name="T61" fmla="*/ 667 h 269"/>
                <a:gd name="T62" fmla="*/ 1518 w 102"/>
                <a:gd name="T63" fmla="*/ 0 h 269"/>
                <a:gd name="T64" fmla="*/ 6483 w 102"/>
                <a:gd name="T65" fmla="*/ 15127 h 269"/>
                <a:gd name="T66" fmla="*/ 11917 w 102"/>
                <a:gd name="T67" fmla="*/ 29024 h 269"/>
                <a:gd name="T68" fmla="*/ 16760 w 102"/>
                <a:gd name="T69" fmla="*/ 43470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269">
                  <a:moveTo>
                    <a:pt x="56" y="115"/>
                  </a:moveTo>
                  <a:lnTo>
                    <a:pt x="100" y="212"/>
                  </a:lnTo>
                  <a:lnTo>
                    <a:pt x="102" y="220"/>
                  </a:lnTo>
                  <a:lnTo>
                    <a:pt x="102" y="228"/>
                  </a:lnTo>
                  <a:lnTo>
                    <a:pt x="100" y="236"/>
                  </a:lnTo>
                  <a:lnTo>
                    <a:pt x="96" y="243"/>
                  </a:lnTo>
                  <a:lnTo>
                    <a:pt x="91" y="250"/>
                  </a:lnTo>
                  <a:lnTo>
                    <a:pt x="86" y="257"/>
                  </a:lnTo>
                  <a:lnTo>
                    <a:pt x="79" y="262"/>
                  </a:lnTo>
                  <a:lnTo>
                    <a:pt x="72" y="266"/>
                  </a:lnTo>
                  <a:lnTo>
                    <a:pt x="67" y="268"/>
                  </a:lnTo>
                  <a:lnTo>
                    <a:pt x="63" y="268"/>
                  </a:lnTo>
                  <a:lnTo>
                    <a:pt x="58" y="269"/>
                  </a:lnTo>
                  <a:lnTo>
                    <a:pt x="55" y="268"/>
                  </a:lnTo>
                  <a:lnTo>
                    <a:pt x="50" y="267"/>
                  </a:lnTo>
                  <a:lnTo>
                    <a:pt x="47" y="265"/>
                  </a:lnTo>
                  <a:lnTo>
                    <a:pt x="44" y="261"/>
                  </a:lnTo>
                  <a:lnTo>
                    <a:pt x="42" y="258"/>
                  </a:lnTo>
                  <a:lnTo>
                    <a:pt x="40" y="251"/>
                  </a:lnTo>
                  <a:lnTo>
                    <a:pt x="40" y="243"/>
                  </a:lnTo>
                  <a:lnTo>
                    <a:pt x="42" y="235"/>
                  </a:lnTo>
                  <a:lnTo>
                    <a:pt x="45" y="227"/>
                  </a:lnTo>
                  <a:lnTo>
                    <a:pt x="50" y="219"/>
                  </a:lnTo>
                  <a:lnTo>
                    <a:pt x="55" y="213"/>
                  </a:lnTo>
                  <a:lnTo>
                    <a:pt x="62" y="207"/>
                  </a:lnTo>
                  <a:lnTo>
                    <a:pt x="67" y="204"/>
                  </a:lnTo>
                  <a:lnTo>
                    <a:pt x="73" y="201"/>
                  </a:lnTo>
                  <a:lnTo>
                    <a:pt x="79" y="200"/>
                  </a:lnTo>
                  <a:lnTo>
                    <a:pt x="83" y="200"/>
                  </a:lnTo>
                  <a:lnTo>
                    <a:pt x="88" y="200"/>
                  </a:lnTo>
                  <a:lnTo>
                    <a:pt x="0" y="2"/>
                  </a:lnTo>
                  <a:lnTo>
                    <a:pt x="5" y="0"/>
                  </a:lnTo>
                  <a:lnTo>
                    <a:pt x="22" y="40"/>
                  </a:lnTo>
                  <a:lnTo>
                    <a:pt x="40" y="77"/>
                  </a:lnTo>
                  <a:lnTo>
                    <a:pt x="56" y="115"/>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161" name="Group 12"/>
          <p:cNvGrpSpPr/>
          <p:nvPr/>
        </p:nvGrpSpPr>
        <p:grpSpPr bwMode="auto">
          <a:xfrm>
            <a:off x="11485880" y="4801235"/>
            <a:ext cx="260350" cy="347663"/>
            <a:chOff x="2832" y="663"/>
            <a:chExt cx="310" cy="415"/>
          </a:xfrm>
        </p:grpSpPr>
        <p:sp>
          <p:nvSpPr>
            <p:cNvPr id="162"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3"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4"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5"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8" name="Group 12"/>
          <p:cNvGrpSpPr/>
          <p:nvPr/>
        </p:nvGrpSpPr>
        <p:grpSpPr bwMode="auto">
          <a:xfrm>
            <a:off x="10975937" y="4628525"/>
            <a:ext cx="260350" cy="347663"/>
            <a:chOff x="2832" y="663"/>
            <a:chExt cx="310" cy="415"/>
          </a:xfrm>
        </p:grpSpPr>
        <p:sp>
          <p:nvSpPr>
            <p:cNvPr id="10"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1"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2"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sp>
        <p:nvSpPr>
          <p:cNvPr id="169" name="Freeform 6">
            <a:extLst>
              <a:ext uri="{FF2B5EF4-FFF2-40B4-BE49-F238E27FC236}">
                <a16:creationId xmlns:a16="http://schemas.microsoft.com/office/drawing/2014/main" id="{DBBA1FF8-5746-E851-3121-5FA36D4CADD6}"/>
              </a:ext>
            </a:extLst>
          </p:cNvPr>
          <p:cNvSpPr/>
          <p:nvPr/>
        </p:nvSpPr>
        <p:spPr>
          <a:xfrm>
            <a:off x="-145911" y="5870221"/>
            <a:ext cx="7315200"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70" name="Freeform 6">
            <a:extLst>
              <a:ext uri="{FF2B5EF4-FFF2-40B4-BE49-F238E27FC236}">
                <a16:creationId xmlns:a16="http://schemas.microsoft.com/office/drawing/2014/main" id="{23AB01CF-C42E-D137-C574-E85CD7E99E3E}"/>
              </a:ext>
            </a:extLst>
          </p:cNvPr>
          <p:cNvSpPr/>
          <p:nvPr/>
        </p:nvSpPr>
        <p:spPr>
          <a:xfrm>
            <a:off x="6926578" y="5870220"/>
            <a:ext cx="5423466"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pic>
        <p:nvPicPr>
          <p:cNvPr id="171" name="Picture 9">
            <a:extLst>
              <a:ext uri="{FF2B5EF4-FFF2-40B4-BE49-F238E27FC236}">
                <a16:creationId xmlns:a16="http://schemas.microsoft.com/office/drawing/2014/main" id="{46400B21-E66D-DF0F-B1CF-7E375793E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77159" y="4920724"/>
            <a:ext cx="1553561" cy="1630891"/>
          </a:xfrm>
          <a:prstGeom prst="rect">
            <a:avLst/>
          </a:prstGeom>
        </p:spPr>
      </p:pic>
      <p:pic>
        <p:nvPicPr>
          <p:cNvPr id="175" name="Hình ảnh 174" descr="Ảnh có chứa Đồ họa, thiết kế đồ họa, phim hoạt hình, tiêu đề&#10;&#10;Mô tả được tạo tự động">
            <a:extLst>
              <a:ext uri="{FF2B5EF4-FFF2-40B4-BE49-F238E27FC236}">
                <a16:creationId xmlns:a16="http://schemas.microsoft.com/office/drawing/2014/main" id="{407F4011-E3AC-8EAB-97F4-B2ACFFF768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911" y="-88452"/>
            <a:ext cx="3459480" cy="1026795"/>
          </a:xfrm>
          <a:prstGeom prst="rect">
            <a:avLst/>
          </a:prstGeom>
        </p:spPr>
      </p:pic>
      <p:sp>
        <p:nvSpPr>
          <p:cNvPr id="2" name="TextBox 5">
            <a:extLst>
              <a:ext uri="{FF2B5EF4-FFF2-40B4-BE49-F238E27FC236}">
                <a16:creationId xmlns:a16="http://schemas.microsoft.com/office/drawing/2014/main" id="{C1CE6E9C-F710-61C1-DC36-EAF7106374EC}"/>
              </a:ext>
            </a:extLst>
          </p:cNvPr>
          <p:cNvSpPr txBox="1"/>
          <p:nvPr/>
        </p:nvSpPr>
        <p:spPr>
          <a:xfrm>
            <a:off x="1490978" y="813712"/>
            <a:ext cx="5336607" cy="400110"/>
          </a:xfrm>
          <a:prstGeom prst="rect">
            <a:avLst/>
          </a:prstGeom>
          <a:noFill/>
        </p:spPr>
        <p:txBody>
          <a:bodyPr wrap="square" rtlCol="0">
            <a:spAutoFit/>
          </a:bodyPr>
          <a:lstStyle/>
          <a:p>
            <a:r>
              <a:rPr lang="en-US" sz="2000" b="1" i="1" dirty="0" err="1">
                <a:solidFill>
                  <a:schemeClr val="accent1"/>
                </a:solidFill>
                <a:latin typeface="Times New Roman" panose="02020603050405020304" pitchFamily="18" charset="0"/>
                <a:cs typeface="Times New Roman" panose="02020603050405020304" pitchFamily="18" charset="0"/>
              </a:rPr>
              <a:t>Phỏng</a:t>
            </a:r>
            <a:r>
              <a:rPr lang="en-US" sz="2000" b="1" i="1" dirty="0">
                <a:solidFill>
                  <a:schemeClr val="accent1"/>
                </a:solidFill>
                <a:latin typeface="Times New Roman" panose="02020603050405020304" pitchFamily="18" charset="0"/>
                <a:cs typeface="Times New Roman" panose="02020603050405020304" pitchFamily="18" charset="0"/>
              </a:rPr>
              <a:t> </a:t>
            </a:r>
            <a:r>
              <a:rPr lang="en-US" sz="2000" b="1" i="1" dirty="0" err="1">
                <a:solidFill>
                  <a:schemeClr val="accent1"/>
                </a:solidFill>
                <a:latin typeface="Times New Roman" panose="02020603050405020304" pitchFamily="18" charset="0"/>
                <a:cs typeface="Times New Roman" panose="02020603050405020304" pitchFamily="18" charset="0"/>
              </a:rPr>
              <a:t>theo</a:t>
            </a:r>
            <a:r>
              <a:rPr lang="en-US" sz="2000" b="1" i="1" dirty="0">
                <a:solidFill>
                  <a:schemeClr val="accent1"/>
                </a:solidFill>
                <a:latin typeface="Times New Roman" panose="02020603050405020304" pitchFamily="18" charset="0"/>
                <a:cs typeface="Times New Roman" panose="02020603050405020304" pitchFamily="18" charset="0"/>
              </a:rPr>
              <a:t>: </a:t>
            </a:r>
            <a:r>
              <a:rPr lang="vi-VN" sz="2000" b="1" i="1" dirty="0">
                <a:solidFill>
                  <a:schemeClr val="accent1"/>
                </a:solidFill>
                <a:latin typeface="Times New Roman" panose="02020603050405020304" pitchFamily="18" charset="0"/>
                <a:ea typeface="Calibri" panose="020F0502020204030204" pitchFamily="34" charset="0"/>
              </a:rPr>
              <a:t>Séc-gây </a:t>
            </a:r>
            <a:r>
              <a:rPr lang="vi-VN" sz="2000" b="1" i="1" dirty="0" err="1">
                <a:solidFill>
                  <a:schemeClr val="accent1"/>
                </a:solidFill>
                <a:latin typeface="Times New Roman" panose="02020603050405020304" pitchFamily="18" charset="0"/>
                <a:ea typeface="Calibri" panose="020F0502020204030204" pitchFamily="34" charset="0"/>
              </a:rPr>
              <a:t>Pơ</a:t>
            </a:r>
            <a:r>
              <a:rPr lang="vi-VN" sz="2000" b="1" i="1" dirty="0">
                <a:solidFill>
                  <a:schemeClr val="accent1"/>
                </a:solidFill>
                <a:latin typeface="Times New Roman" panose="02020603050405020304" pitchFamily="18" charset="0"/>
                <a:ea typeface="Calibri" panose="020F0502020204030204" pitchFamily="34" charset="0"/>
              </a:rPr>
              <a:t>-rô-cô-phi-ép</a:t>
            </a:r>
            <a:r>
              <a:rPr lang="en-US" sz="2000" b="1" i="1" dirty="0">
                <a:solidFill>
                  <a:schemeClr val="accent1"/>
                </a:solidFill>
                <a:latin typeface="Times New Roman" panose="02020603050405020304" pitchFamily="18" charset="0"/>
                <a:cs typeface="Times New Roman" panose="02020603050405020304" pitchFamily="18" charset="0"/>
              </a:rPr>
              <a:t> </a:t>
            </a:r>
          </a:p>
        </p:txBody>
      </p:sp>
      <p:pic>
        <p:nvPicPr>
          <p:cNvPr id="4" name="Hình ảnh 3">
            <a:extLst>
              <a:ext uri="{FF2B5EF4-FFF2-40B4-BE49-F238E27FC236}">
                <a16:creationId xmlns:a16="http://schemas.microsoft.com/office/drawing/2014/main" id="{C188062E-7EDF-583F-0BC9-A986DADC1860}"/>
              </a:ext>
            </a:extLst>
          </p:cNvPr>
          <p:cNvPicPr>
            <a:picLocks noChangeAspect="1"/>
          </p:cNvPicPr>
          <p:nvPr/>
        </p:nvPicPr>
        <p:blipFill>
          <a:blip r:embed="rId6"/>
          <a:stretch>
            <a:fillRect/>
          </a:stretch>
        </p:blipFill>
        <p:spPr>
          <a:xfrm>
            <a:off x="417968" y="1635013"/>
            <a:ext cx="6526409" cy="3924300"/>
          </a:xfrm>
          <a:prstGeom prst="rect">
            <a:avLst/>
          </a:prstGeom>
        </p:spPr>
      </p:pic>
      <p:sp>
        <p:nvSpPr>
          <p:cNvPr id="5" name="TextBox 5">
            <a:extLst>
              <a:ext uri="{FF2B5EF4-FFF2-40B4-BE49-F238E27FC236}">
                <a16:creationId xmlns:a16="http://schemas.microsoft.com/office/drawing/2014/main" id="{4BCC2D88-13B7-644A-2AB6-3FE29BB2B1A7}"/>
              </a:ext>
            </a:extLst>
          </p:cNvPr>
          <p:cNvSpPr txBox="1"/>
          <p:nvPr/>
        </p:nvSpPr>
        <p:spPr>
          <a:xfrm>
            <a:off x="7112812" y="1013767"/>
            <a:ext cx="4265541" cy="4093428"/>
          </a:xfrm>
          <a:prstGeom prst="rect">
            <a:avLst/>
          </a:prstGeom>
          <a:noFill/>
        </p:spPr>
        <p:txBody>
          <a:bodyPr wrap="square" rtlCol="0">
            <a:spAutoFit/>
          </a:bodyPr>
          <a:lstStyle/>
          <a:p>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sống cùng ông nội trong ngôi nhà nhỏ giữa khoảng rừng thưa</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Một buổi sáng khi vừa mở cổng dạo chơi trên bãi cỏ</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a:t>
            </a:r>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đã nghe thấy chú chim nhỏ hót líu lo trên cành cây</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Chú vịt trong sân lạch bạch chạy theo </a:t>
            </a:r>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và nhảy xuống bơi trong một cái hồ gần đó</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Từ trên cao chú chim bay sà xuống cùng trò chuyện vui vẻ với chú vịt</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Thấy thế</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chú mèo cũng bò nhanh qua bãi cỏ rình bắt chim và vịt</a:t>
            </a:r>
            <a:r>
              <a:rPr lang="en-US" sz="2000" b="1" i="1" dirty="0">
                <a:solidFill>
                  <a:schemeClr val="accent1"/>
                </a:solidFill>
                <a:latin typeface="Times New Roman" panose="02020603050405020304" pitchFamily="18" charset="0"/>
                <a:cs typeface="Times New Roman" panose="02020603050405020304" pitchFamily="18" charset="0"/>
              </a:rPr>
              <a:t>.</a:t>
            </a:r>
            <a:r>
              <a:rPr lang="vi-VN" sz="2000" b="1" i="1" dirty="0">
                <a:solidFill>
                  <a:schemeClr val="accent1"/>
                </a:solidFill>
                <a:latin typeface="Times New Roman" panose="02020603050405020304" pitchFamily="18" charset="0"/>
                <a:cs typeface="Times New Roman" panose="02020603050405020304" pitchFamily="18" charset="0"/>
              </a:rPr>
              <a:t> </a:t>
            </a:r>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vội vàng đánh động cho chim bay lên cây và vịt bơi ra giữa hồ</a:t>
            </a:r>
            <a:r>
              <a:rPr lang="en-US" sz="2000" b="1" i="1" dirty="0">
                <a:solidFill>
                  <a:schemeClr val="accent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546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63" presetClass="path" presetSubtype="0" repeatCount="indefinite" accel="50000" decel="50000" fill="hold" grpId="1" nodeType="withEffect">
                                  <p:stCondLst>
                                    <p:cond delay="0"/>
                                  </p:stCondLst>
                                  <p:childTnLst>
                                    <p:animMotion origin="layout" path="M 4.72222E-6 -7.51445E-7 L -0.02205 0.05341 " pathEditMode="relative" rAng="0" ptsTypes="AA">
                                      <p:cBhvr>
                                        <p:cTn id="10" dur="2000" fill="hold"/>
                                        <p:tgtEl>
                                          <p:spTgt spid="166"/>
                                        </p:tgtEl>
                                        <p:attrNameLst>
                                          <p:attrName>ppt_x</p:attrName>
                                          <p:attrName>ppt_y</p:attrName>
                                        </p:attrNameLst>
                                      </p:cBhvr>
                                      <p:rCtr x="-1111" y="2659"/>
                                    </p:animMotion>
                                  </p:childTnLst>
                                </p:cTn>
                              </p:par>
                              <p:par>
                                <p:cTn id="11" presetID="32" presetClass="emph" presetSubtype="0" repeatCount="indefinite" fill="hold" grpId="2" nodeType="withEffect">
                                  <p:stCondLst>
                                    <p:cond delay="0"/>
                                  </p:stCondLst>
                                  <p:childTnLst>
                                    <p:animClr clrSpc="rgb" dir="cw">
                                      <p:cBhvr override="childStyle">
                                        <p:cTn id="12" dur="50" fill="hold"/>
                                        <p:tgtEl>
                                          <p:spTgt spid="166"/>
                                        </p:tgtEl>
                                        <p:attrNameLst>
                                          <p:attrName>style.color</p:attrName>
                                        </p:attrNameLst>
                                      </p:cBhvr>
                                      <p:to>
                                        <a:srgbClr val="FF0000"/>
                                      </p:to>
                                    </p:animClr>
                                    <p:animClr clrSpc="rgb" dir="cw">
                                      <p:cBhvr>
                                        <p:cTn id="13" dur="50" fill="hold"/>
                                        <p:tgtEl>
                                          <p:spTgt spid="166"/>
                                        </p:tgtEl>
                                        <p:attrNameLst>
                                          <p:attrName>fillcolor</p:attrName>
                                        </p:attrNameLst>
                                      </p:cBhvr>
                                      <p:to>
                                        <a:srgbClr val="FF0000"/>
                                      </p:to>
                                    </p:animClr>
                                    <p:set>
                                      <p:cBhvr>
                                        <p:cTn id="14" dur="50" fill="hold"/>
                                        <p:tgtEl>
                                          <p:spTgt spid="166"/>
                                        </p:tgtEl>
                                        <p:attrNameLst>
                                          <p:attrName>fill.type</p:attrName>
                                        </p:attrNameLst>
                                      </p:cBhvr>
                                      <p:to>
                                        <p:strVal val="solid"/>
                                      </p:to>
                                    </p:set>
                                    <p:set>
                                      <p:cBhvr>
                                        <p:cTn id="15" dur="50" fill="hold"/>
                                        <p:tgtEl>
                                          <p:spTgt spid="166"/>
                                        </p:tgtEl>
                                        <p:attrNameLst>
                                          <p:attrName>fill.on</p:attrName>
                                        </p:attrNameLst>
                                      </p:cBhvr>
                                      <p:to>
                                        <p:strVal val="true"/>
                                      </p:to>
                                    </p:set>
                                    <p:animRot by="120000">
                                      <p:cBhvr>
                                        <p:cTn id="16" dur="50" fill="hold">
                                          <p:stCondLst>
                                            <p:cond delay="0"/>
                                          </p:stCondLst>
                                        </p:cTn>
                                        <p:tgtEl>
                                          <p:spTgt spid="166"/>
                                        </p:tgtEl>
                                        <p:attrNameLst>
                                          <p:attrName>r</p:attrName>
                                        </p:attrNameLst>
                                      </p:cBhvr>
                                    </p:animRot>
                                    <p:animRot by="-240000">
                                      <p:cBhvr>
                                        <p:cTn id="17" dur="100" fill="hold">
                                          <p:stCondLst>
                                            <p:cond delay="100"/>
                                          </p:stCondLst>
                                        </p:cTn>
                                        <p:tgtEl>
                                          <p:spTgt spid="166"/>
                                        </p:tgtEl>
                                        <p:attrNameLst>
                                          <p:attrName>r</p:attrName>
                                        </p:attrNameLst>
                                      </p:cBhvr>
                                    </p:animRot>
                                    <p:animRot by="240000">
                                      <p:cBhvr>
                                        <p:cTn id="18" dur="100" fill="hold">
                                          <p:stCondLst>
                                            <p:cond delay="200"/>
                                          </p:stCondLst>
                                        </p:cTn>
                                        <p:tgtEl>
                                          <p:spTgt spid="166"/>
                                        </p:tgtEl>
                                        <p:attrNameLst>
                                          <p:attrName>r</p:attrName>
                                        </p:attrNameLst>
                                      </p:cBhvr>
                                    </p:animRot>
                                    <p:animRot by="-240000">
                                      <p:cBhvr>
                                        <p:cTn id="19" dur="100" fill="hold">
                                          <p:stCondLst>
                                            <p:cond delay="300"/>
                                          </p:stCondLst>
                                        </p:cTn>
                                        <p:tgtEl>
                                          <p:spTgt spid="166"/>
                                        </p:tgtEl>
                                        <p:attrNameLst>
                                          <p:attrName>r</p:attrName>
                                        </p:attrNameLst>
                                      </p:cBhvr>
                                    </p:animRot>
                                    <p:animRot by="120000">
                                      <p:cBhvr>
                                        <p:cTn id="20" dur="100" fill="hold">
                                          <p:stCondLst>
                                            <p:cond delay="400"/>
                                          </p:stCondLst>
                                        </p:cTn>
                                        <p:tgtEl>
                                          <p:spTgt spid="166"/>
                                        </p:tgtEl>
                                        <p:attrNameLst>
                                          <p:attrName>r</p:attrName>
                                        </p:attrNameLst>
                                      </p:cBhvr>
                                    </p:animRot>
                                  </p:childTnLst>
                                </p:cTn>
                              </p:par>
                              <p:par>
                                <p:cTn id="21" presetID="23" presetClass="entr" presetSubtype="16"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p:cTn id="23" dur="500" fill="hold"/>
                                        <p:tgtEl>
                                          <p:spTgt spid="167"/>
                                        </p:tgtEl>
                                        <p:attrNameLst>
                                          <p:attrName>ppt_w</p:attrName>
                                        </p:attrNameLst>
                                      </p:cBhvr>
                                      <p:tavLst>
                                        <p:tav tm="0">
                                          <p:val>
                                            <p:fltVal val="0"/>
                                          </p:val>
                                        </p:tav>
                                        <p:tav tm="100000">
                                          <p:val>
                                            <p:strVal val="#ppt_w"/>
                                          </p:val>
                                        </p:tav>
                                      </p:tavLst>
                                    </p:anim>
                                    <p:anim calcmode="lin" valueType="num">
                                      <p:cBhvr>
                                        <p:cTn id="24" dur="500" fill="hold"/>
                                        <p:tgtEl>
                                          <p:spTgt spid="167"/>
                                        </p:tgtEl>
                                        <p:attrNameLst>
                                          <p:attrName>ppt_h</p:attrName>
                                        </p:attrNameLst>
                                      </p:cBhvr>
                                      <p:tavLst>
                                        <p:tav tm="0">
                                          <p:val>
                                            <p:fltVal val="0"/>
                                          </p:val>
                                        </p:tav>
                                        <p:tav tm="100000">
                                          <p:val>
                                            <p:strVal val="#ppt_h"/>
                                          </p:val>
                                        </p:tav>
                                      </p:tavLst>
                                    </p:anim>
                                  </p:childTnLst>
                                </p:cTn>
                              </p:par>
                              <p:par>
                                <p:cTn id="25" presetID="63" presetClass="path" presetSubtype="0" repeatCount="indefinite" accel="50000" decel="50000" fill="hold" grpId="1" nodeType="withEffect">
                                  <p:stCondLst>
                                    <p:cond delay="0"/>
                                  </p:stCondLst>
                                  <p:childTnLst>
                                    <p:animMotion origin="layout" path="M 3.88889E-6 2.59259E-6 L -0.04341 -0.09144 " pathEditMode="relative" rAng="0" ptsTypes="AA">
                                      <p:cBhvr>
                                        <p:cTn id="26" dur="2000" fill="hold"/>
                                        <p:tgtEl>
                                          <p:spTgt spid="167"/>
                                        </p:tgtEl>
                                        <p:attrNameLst>
                                          <p:attrName>ppt_x</p:attrName>
                                          <p:attrName>ppt_y</p:attrName>
                                        </p:attrNameLst>
                                      </p:cBhvr>
                                      <p:rCtr x="-2170" y="-4583"/>
                                    </p:animMotion>
                                  </p:childTnLst>
                                </p:cTn>
                              </p:par>
                              <p:par>
                                <p:cTn id="27" presetID="32" presetClass="emph" presetSubtype="0" repeatCount="indefinite" fill="hold" grpId="2" nodeType="withEffect">
                                  <p:stCondLst>
                                    <p:cond delay="0"/>
                                  </p:stCondLst>
                                  <p:childTnLst>
                                    <p:animClr clrSpc="rgb" dir="cw">
                                      <p:cBhvr override="childStyle">
                                        <p:cTn id="28" dur="50" fill="hold"/>
                                        <p:tgtEl>
                                          <p:spTgt spid="167"/>
                                        </p:tgtEl>
                                        <p:attrNameLst>
                                          <p:attrName>style.color</p:attrName>
                                        </p:attrNameLst>
                                      </p:cBhvr>
                                      <p:to>
                                        <a:srgbClr val="FF0066"/>
                                      </p:to>
                                    </p:animClr>
                                    <p:animClr clrSpc="rgb" dir="cw">
                                      <p:cBhvr>
                                        <p:cTn id="29" dur="50" fill="hold"/>
                                        <p:tgtEl>
                                          <p:spTgt spid="167"/>
                                        </p:tgtEl>
                                        <p:attrNameLst>
                                          <p:attrName>fillcolor</p:attrName>
                                        </p:attrNameLst>
                                      </p:cBhvr>
                                      <p:to>
                                        <a:srgbClr val="FF0066"/>
                                      </p:to>
                                    </p:animClr>
                                    <p:set>
                                      <p:cBhvr>
                                        <p:cTn id="30" dur="50" fill="hold"/>
                                        <p:tgtEl>
                                          <p:spTgt spid="167"/>
                                        </p:tgtEl>
                                        <p:attrNameLst>
                                          <p:attrName>fill.type</p:attrName>
                                        </p:attrNameLst>
                                      </p:cBhvr>
                                      <p:to>
                                        <p:strVal val="solid"/>
                                      </p:to>
                                    </p:set>
                                    <p:set>
                                      <p:cBhvr>
                                        <p:cTn id="31" dur="50" fill="hold"/>
                                        <p:tgtEl>
                                          <p:spTgt spid="167"/>
                                        </p:tgtEl>
                                        <p:attrNameLst>
                                          <p:attrName>fill.on</p:attrName>
                                        </p:attrNameLst>
                                      </p:cBhvr>
                                      <p:to>
                                        <p:strVal val="true"/>
                                      </p:to>
                                    </p:set>
                                    <p:animRot by="120000">
                                      <p:cBhvr>
                                        <p:cTn id="32" dur="50" fill="hold">
                                          <p:stCondLst>
                                            <p:cond delay="0"/>
                                          </p:stCondLst>
                                        </p:cTn>
                                        <p:tgtEl>
                                          <p:spTgt spid="167"/>
                                        </p:tgtEl>
                                        <p:attrNameLst>
                                          <p:attrName>r</p:attrName>
                                        </p:attrNameLst>
                                      </p:cBhvr>
                                    </p:animRot>
                                    <p:animRot by="-240000">
                                      <p:cBhvr>
                                        <p:cTn id="33" dur="100" fill="hold">
                                          <p:stCondLst>
                                            <p:cond delay="100"/>
                                          </p:stCondLst>
                                        </p:cTn>
                                        <p:tgtEl>
                                          <p:spTgt spid="167"/>
                                        </p:tgtEl>
                                        <p:attrNameLst>
                                          <p:attrName>r</p:attrName>
                                        </p:attrNameLst>
                                      </p:cBhvr>
                                    </p:animRot>
                                    <p:animRot by="240000">
                                      <p:cBhvr>
                                        <p:cTn id="34" dur="100" fill="hold">
                                          <p:stCondLst>
                                            <p:cond delay="200"/>
                                          </p:stCondLst>
                                        </p:cTn>
                                        <p:tgtEl>
                                          <p:spTgt spid="167"/>
                                        </p:tgtEl>
                                        <p:attrNameLst>
                                          <p:attrName>r</p:attrName>
                                        </p:attrNameLst>
                                      </p:cBhvr>
                                    </p:animRot>
                                    <p:animRot by="-240000">
                                      <p:cBhvr>
                                        <p:cTn id="35" dur="100" fill="hold">
                                          <p:stCondLst>
                                            <p:cond delay="300"/>
                                          </p:stCondLst>
                                        </p:cTn>
                                        <p:tgtEl>
                                          <p:spTgt spid="167"/>
                                        </p:tgtEl>
                                        <p:attrNameLst>
                                          <p:attrName>r</p:attrName>
                                        </p:attrNameLst>
                                      </p:cBhvr>
                                    </p:animRot>
                                    <p:animRot by="120000">
                                      <p:cBhvr>
                                        <p:cTn id="36" dur="100" fill="hold">
                                          <p:stCondLst>
                                            <p:cond delay="400"/>
                                          </p:stCondLst>
                                        </p:cTn>
                                        <p:tgtEl>
                                          <p:spTgt spid="167"/>
                                        </p:tgtEl>
                                        <p:attrNameLst>
                                          <p:attrName>r</p:attrName>
                                        </p:attrNameLst>
                                      </p:cBhvr>
                                    </p:animRot>
                                  </p:childTnLst>
                                </p:cTn>
                              </p:par>
                              <p:par>
                                <p:cTn id="37" presetID="23" presetClass="entr" presetSubtype="16"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 calcmode="lin" valueType="num">
                                      <p:cBhvr>
                                        <p:cTn id="39" dur="500" fill="hold"/>
                                        <p:tgtEl>
                                          <p:spTgt spid="156"/>
                                        </p:tgtEl>
                                        <p:attrNameLst>
                                          <p:attrName>ppt_w</p:attrName>
                                        </p:attrNameLst>
                                      </p:cBhvr>
                                      <p:tavLst>
                                        <p:tav tm="0">
                                          <p:val>
                                            <p:fltVal val="0"/>
                                          </p:val>
                                        </p:tav>
                                        <p:tav tm="100000">
                                          <p:val>
                                            <p:strVal val="#ppt_w"/>
                                          </p:val>
                                        </p:tav>
                                      </p:tavLst>
                                    </p:anim>
                                    <p:anim calcmode="lin" valueType="num">
                                      <p:cBhvr>
                                        <p:cTn id="40" dur="500" fill="hold"/>
                                        <p:tgtEl>
                                          <p:spTgt spid="156"/>
                                        </p:tgtEl>
                                        <p:attrNameLst>
                                          <p:attrName>ppt_h</p:attrName>
                                        </p:attrNameLst>
                                      </p:cBhvr>
                                      <p:tavLst>
                                        <p:tav tm="0">
                                          <p:val>
                                            <p:fltVal val="0"/>
                                          </p:val>
                                        </p:tav>
                                        <p:tav tm="100000">
                                          <p:val>
                                            <p:strVal val="#ppt_h"/>
                                          </p:val>
                                        </p:tav>
                                      </p:tavLst>
                                    </p:anim>
                                  </p:childTnLst>
                                </p:cTn>
                              </p:par>
                              <p:par>
                                <p:cTn id="41" presetID="63" presetClass="path" presetSubtype="0" repeatCount="indefinite" accel="50000" decel="50000" fill="hold" nodeType="withEffect">
                                  <p:stCondLst>
                                    <p:cond delay="0"/>
                                  </p:stCondLst>
                                  <p:childTnLst>
                                    <p:animMotion origin="layout" path="M -3.61111E-6 3.46821E-6 L 0.03108 -0.06012 " pathEditMode="relative" rAng="0" ptsTypes="AA">
                                      <p:cBhvr>
                                        <p:cTn id="42" dur="3000" fill="hold"/>
                                        <p:tgtEl>
                                          <p:spTgt spid="156"/>
                                        </p:tgtEl>
                                        <p:attrNameLst>
                                          <p:attrName>ppt_x</p:attrName>
                                          <p:attrName>ppt_y</p:attrName>
                                        </p:attrNameLst>
                                      </p:cBhvr>
                                      <p:rCtr x="1545" y="-3006"/>
                                    </p:animMotion>
                                  </p:childTnLst>
                                </p:cTn>
                              </p:par>
                              <p:par>
                                <p:cTn id="43" presetID="32" presetClass="emph" presetSubtype="0" repeatCount="indefinite" fill="hold" nodeType="withEffect">
                                  <p:stCondLst>
                                    <p:cond delay="0"/>
                                  </p:stCondLst>
                                  <p:childTnLst>
                                    <p:animClr clrSpc="rgb" dir="cw">
                                      <p:cBhvr override="childStyle">
                                        <p:cTn id="44" dur="50" fill="hold"/>
                                        <p:tgtEl>
                                          <p:spTgt spid="156"/>
                                        </p:tgtEl>
                                        <p:attrNameLst>
                                          <p:attrName>style.color</p:attrName>
                                        </p:attrNameLst>
                                      </p:cBhvr>
                                      <p:to>
                                        <a:srgbClr val="800000"/>
                                      </p:to>
                                    </p:animClr>
                                    <p:animClr clrSpc="rgb" dir="cw">
                                      <p:cBhvr>
                                        <p:cTn id="45" dur="50" fill="hold"/>
                                        <p:tgtEl>
                                          <p:spTgt spid="156"/>
                                        </p:tgtEl>
                                        <p:attrNameLst>
                                          <p:attrName>fillcolor</p:attrName>
                                        </p:attrNameLst>
                                      </p:cBhvr>
                                      <p:to>
                                        <a:srgbClr val="800000"/>
                                      </p:to>
                                    </p:animClr>
                                    <p:set>
                                      <p:cBhvr>
                                        <p:cTn id="46" dur="50" fill="hold"/>
                                        <p:tgtEl>
                                          <p:spTgt spid="156"/>
                                        </p:tgtEl>
                                        <p:attrNameLst>
                                          <p:attrName>fill.type</p:attrName>
                                        </p:attrNameLst>
                                      </p:cBhvr>
                                      <p:to>
                                        <p:strVal val="solid"/>
                                      </p:to>
                                    </p:set>
                                    <p:set>
                                      <p:cBhvr>
                                        <p:cTn id="47" dur="50" fill="hold"/>
                                        <p:tgtEl>
                                          <p:spTgt spid="156"/>
                                        </p:tgtEl>
                                        <p:attrNameLst>
                                          <p:attrName>fill.on</p:attrName>
                                        </p:attrNameLst>
                                      </p:cBhvr>
                                      <p:to>
                                        <p:strVal val="true"/>
                                      </p:to>
                                    </p:set>
                                    <p:animRot by="120000">
                                      <p:cBhvr>
                                        <p:cTn id="48" dur="50" fill="hold">
                                          <p:stCondLst>
                                            <p:cond delay="0"/>
                                          </p:stCondLst>
                                        </p:cTn>
                                        <p:tgtEl>
                                          <p:spTgt spid="156"/>
                                        </p:tgtEl>
                                        <p:attrNameLst>
                                          <p:attrName>r</p:attrName>
                                        </p:attrNameLst>
                                      </p:cBhvr>
                                    </p:animRot>
                                    <p:animRot by="-240000">
                                      <p:cBhvr>
                                        <p:cTn id="49" dur="100" fill="hold">
                                          <p:stCondLst>
                                            <p:cond delay="100"/>
                                          </p:stCondLst>
                                        </p:cTn>
                                        <p:tgtEl>
                                          <p:spTgt spid="156"/>
                                        </p:tgtEl>
                                        <p:attrNameLst>
                                          <p:attrName>r</p:attrName>
                                        </p:attrNameLst>
                                      </p:cBhvr>
                                    </p:animRot>
                                    <p:animRot by="240000">
                                      <p:cBhvr>
                                        <p:cTn id="50" dur="100" fill="hold">
                                          <p:stCondLst>
                                            <p:cond delay="200"/>
                                          </p:stCondLst>
                                        </p:cTn>
                                        <p:tgtEl>
                                          <p:spTgt spid="156"/>
                                        </p:tgtEl>
                                        <p:attrNameLst>
                                          <p:attrName>r</p:attrName>
                                        </p:attrNameLst>
                                      </p:cBhvr>
                                    </p:animRot>
                                    <p:animRot by="-240000">
                                      <p:cBhvr>
                                        <p:cTn id="51" dur="100" fill="hold">
                                          <p:stCondLst>
                                            <p:cond delay="300"/>
                                          </p:stCondLst>
                                        </p:cTn>
                                        <p:tgtEl>
                                          <p:spTgt spid="156"/>
                                        </p:tgtEl>
                                        <p:attrNameLst>
                                          <p:attrName>r</p:attrName>
                                        </p:attrNameLst>
                                      </p:cBhvr>
                                    </p:animRot>
                                    <p:animRot by="120000">
                                      <p:cBhvr>
                                        <p:cTn id="52" dur="100" fill="hold">
                                          <p:stCondLst>
                                            <p:cond delay="400"/>
                                          </p:stCondLst>
                                        </p:cTn>
                                        <p:tgtEl>
                                          <p:spTgt spid="156"/>
                                        </p:tgtEl>
                                        <p:attrNameLst>
                                          <p:attrName>r</p:attrName>
                                        </p:attrNameLst>
                                      </p:cBhvr>
                                    </p:animRot>
                                  </p:childTnLst>
                                </p:cTn>
                              </p:par>
                              <p:par>
                                <p:cTn id="53" presetID="23" presetClass="entr" presetSubtype="16"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3" presetClass="path" presetSubtype="0" repeatCount="indefinite" accel="50000" decel="50000" fill="hold" nodeType="withEffect">
                                  <p:stCondLst>
                                    <p:cond delay="0"/>
                                  </p:stCondLst>
                                  <p:childTnLst>
                                    <p:animMotion origin="layout" path="M 5.55556E-7 -1.21387E-6 L -0.0559 0.00809 " pathEditMode="relative" rAng="0" ptsTypes="AA">
                                      <p:cBhvr>
                                        <p:cTn id="58" dur="5000" fill="hold"/>
                                        <p:tgtEl>
                                          <p:spTgt spid="161"/>
                                        </p:tgtEl>
                                        <p:attrNameLst>
                                          <p:attrName>ppt_x</p:attrName>
                                          <p:attrName>ppt_y</p:attrName>
                                        </p:attrNameLst>
                                      </p:cBhvr>
                                      <p:rCtr x="-2795" y="393"/>
                                    </p:animMotion>
                                  </p:childTnLst>
                                </p:cTn>
                              </p:par>
                              <p:par>
                                <p:cTn id="59" presetID="32" presetClass="emph" presetSubtype="0" repeatCount="indefinite" fill="hold" nodeType="withEffect">
                                  <p:stCondLst>
                                    <p:cond delay="0"/>
                                  </p:stCondLst>
                                  <p:childTnLst>
                                    <p:animClr clrSpc="rgb" dir="cw">
                                      <p:cBhvr override="childStyle">
                                        <p:cTn id="60" dur="50" fill="hold"/>
                                        <p:tgtEl>
                                          <p:spTgt spid="161"/>
                                        </p:tgtEl>
                                        <p:attrNameLst>
                                          <p:attrName>style.color</p:attrName>
                                        </p:attrNameLst>
                                      </p:cBhvr>
                                      <p:to>
                                        <a:srgbClr val="0000FF"/>
                                      </p:to>
                                    </p:animClr>
                                    <p:animClr clrSpc="rgb" dir="cw">
                                      <p:cBhvr>
                                        <p:cTn id="61" dur="50" fill="hold"/>
                                        <p:tgtEl>
                                          <p:spTgt spid="161"/>
                                        </p:tgtEl>
                                        <p:attrNameLst>
                                          <p:attrName>fillcolor</p:attrName>
                                        </p:attrNameLst>
                                      </p:cBhvr>
                                      <p:to>
                                        <a:srgbClr val="0000FF"/>
                                      </p:to>
                                    </p:animClr>
                                    <p:set>
                                      <p:cBhvr>
                                        <p:cTn id="62" dur="50" fill="hold"/>
                                        <p:tgtEl>
                                          <p:spTgt spid="161"/>
                                        </p:tgtEl>
                                        <p:attrNameLst>
                                          <p:attrName>fill.type</p:attrName>
                                        </p:attrNameLst>
                                      </p:cBhvr>
                                      <p:to>
                                        <p:strVal val="solid"/>
                                      </p:to>
                                    </p:set>
                                    <p:set>
                                      <p:cBhvr>
                                        <p:cTn id="63" dur="50" fill="hold"/>
                                        <p:tgtEl>
                                          <p:spTgt spid="161"/>
                                        </p:tgtEl>
                                        <p:attrNameLst>
                                          <p:attrName>fill.on</p:attrName>
                                        </p:attrNameLst>
                                      </p:cBhvr>
                                      <p:to>
                                        <p:strVal val="true"/>
                                      </p:to>
                                    </p:set>
                                    <p:animRot by="120000">
                                      <p:cBhvr>
                                        <p:cTn id="64" dur="50" fill="hold">
                                          <p:stCondLst>
                                            <p:cond delay="0"/>
                                          </p:stCondLst>
                                        </p:cTn>
                                        <p:tgtEl>
                                          <p:spTgt spid="161"/>
                                        </p:tgtEl>
                                        <p:attrNameLst>
                                          <p:attrName>r</p:attrName>
                                        </p:attrNameLst>
                                      </p:cBhvr>
                                    </p:animRot>
                                    <p:animRot by="-240000">
                                      <p:cBhvr>
                                        <p:cTn id="65" dur="100" fill="hold">
                                          <p:stCondLst>
                                            <p:cond delay="100"/>
                                          </p:stCondLst>
                                        </p:cTn>
                                        <p:tgtEl>
                                          <p:spTgt spid="161"/>
                                        </p:tgtEl>
                                        <p:attrNameLst>
                                          <p:attrName>r</p:attrName>
                                        </p:attrNameLst>
                                      </p:cBhvr>
                                    </p:animRot>
                                    <p:animRot by="240000">
                                      <p:cBhvr>
                                        <p:cTn id="66" dur="100" fill="hold">
                                          <p:stCondLst>
                                            <p:cond delay="200"/>
                                          </p:stCondLst>
                                        </p:cTn>
                                        <p:tgtEl>
                                          <p:spTgt spid="161"/>
                                        </p:tgtEl>
                                        <p:attrNameLst>
                                          <p:attrName>r</p:attrName>
                                        </p:attrNameLst>
                                      </p:cBhvr>
                                    </p:animRot>
                                    <p:animRot by="-240000">
                                      <p:cBhvr>
                                        <p:cTn id="67" dur="100" fill="hold">
                                          <p:stCondLst>
                                            <p:cond delay="300"/>
                                          </p:stCondLst>
                                        </p:cTn>
                                        <p:tgtEl>
                                          <p:spTgt spid="161"/>
                                        </p:tgtEl>
                                        <p:attrNameLst>
                                          <p:attrName>r</p:attrName>
                                        </p:attrNameLst>
                                      </p:cBhvr>
                                    </p:animRot>
                                    <p:animRot by="120000">
                                      <p:cBhvr>
                                        <p:cTn id="68" dur="100" fill="hold">
                                          <p:stCondLst>
                                            <p:cond delay="400"/>
                                          </p:stCondLst>
                                        </p:cTn>
                                        <p:tgtEl>
                                          <p:spTgt spid="161"/>
                                        </p:tgtEl>
                                        <p:attrNameLst>
                                          <p:attrName>r</p:attrName>
                                        </p:attrNameLst>
                                      </p:cBhvr>
                                    </p:animRot>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63" presetClass="path" presetSubtype="0" repeatCount="indefinite" accel="50000" decel="50000" fill="hold" nodeType="withEffect">
                                  <p:stCondLst>
                                    <p:cond delay="0"/>
                                  </p:stCondLst>
                                  <p:childTnLst>
                                    <p:animMotion origin="layout" path="M 5.55556E-7 -1.21387E-6 L -0.0559 0.00809 " pathEditMode="relative" rAng="0" ptsTypes="AA">
                                      <p:cBhvr>
                                        <p:cTn id="74" dur="5000" fill="hold"/>
                                        <p:tgtEl>
                                          <p:spTgt spid="8"/>
                                        </p:tgtEl>
                                        <p:attrNameLst>
                                          <p:attrName>ppt_x</p:attrName>
                                          <p:attrName>ppt_y</p:attrName>
                                        </p:attrNameLst>
                                      </p:cBhvr>
                                      <p:rCtr x="-2795" y="393"/>
                                    </p:animMotion>
                                  </p:childTnLst>
                                </p:cTn>
                              </p:par>
                              <p:par>
                                <p:cTn id="75" presetID="32" presetClass="emph" presetSubtype="0" repeatCount="indefinite" fill="hold" nodeType="withEffect">
                                  <p:stCondLst>
                                    <p:cond delay="0"/>
                                  </p:stCondLst>
                                  <p:childTnLst>
                                    <p:animClr clrSpc="rgb" dir="cw">
                                      <p:cBhvr override="childStyle">
                                        <p:cTn id="76" dur="50" fill="hold"/>
                                        <p:tgtEl>
                                          <p:spTgt spid="8"/>
                                        </p:tgtEl>
                                        <p:attrNameLst>
                                          <p:attrName>style.color</p:attrName>
                                        </p:attrNameLst>
                                      </p:cBhvr>
                                      <p:to>
                                        <a:srgbClr val="0000FF"/>
                                      </p:to>
                                    </p:animClr>
                                    <p:animClr clrSpc="rgb" dir="cw">
                                      <p:cBhvr>
                                        <p:cTn id="77" dur="50" fill="hold"/>
                                        <p:tgtEl>
                                          <p:spTgt spid="8"/>
                                        </p:tgtEl>
                                        <p:attrNameLst>
                                          <p:attrName>fillcolor</p:attrName>
                                        </p:attrNameLst>
                                      </p:cBhvr>
                                      <p:to>
                                        <a:srgbClr val="0000FF"/>
                                      </p:to>
                                    </p:animClr>
                                    <p:set>
                                      <p:cBhvr>
                                        <p:cTn id="78" dur="50" fill="hold"/>
                                        <p:tgtEl>
                                          <p:spTgt spid="8"/>
                                        </p:tgtEl>
                                        <p:attrNameLst>
                                          <p:attrName>fill.type</p:attrName>
                                        </p:attrNameLst>
                                      </p:cBhvr>
                                      <p:to>
                                        <p:strVal val="solid"/>
                                      </p:to>
                                    </p:set>
                                    <p:set>
                                      <p:cBhvr>
                                        <p:cTn id="79" dur="50" fill="hold"/>
                                        <p:tgtEl>
                                          <p:spTgt spid="8"/>
                                        </p:tgtEl>
                                        <p:attrNameLst>
                                          <p:attrName>fill.on</p:attrName>
                                        </p:attrNameLst>
                                      </p:cBhvr>
                                      <p:to>
                                        <p:strVal val="true"/>
                                      </p:to>
                                    </p:set>
                                    <p:animRot by="120000">
                                      <p:cBhvr>
                                        <p:cTn id="80" dur="50" fill="hold">
                                          <p:stCondLst>
                                            <p:cond delay="0"/>
                                          </p:stCondLst>
                                        </p:cTn>
                                        <p:tgtEl>
                                          <p:spTgt spid="8"/>
                                        </p:tgtEl>
                                        <p:attrNameLst>
                                          <p:attrName>r</p:attrName>
                                        </p:attrNameLst>
                                      </p:cBhvr>
                                    </p:animRot>
                                    <p:animRot by="-240000">
                                      <p:cBhvr>
                                        <p:cTn id="81" dur="100" fill="hold">
                                          <p:stCondLst>
                                            <p:cond delay="100"/>
                                          </p:stCondLst>
                                        </p:cTn>
                                        <p:tgtEl>
                                          <p:spTgt spid="8"/>
                                        </p:tgtEl>
                                        <p:attrNameLst>
                                          <p:attrName>r</p:attrName>
                                        </p:attrNameLst>
                                      </p:cBhvr>
                                    </p:animRot>
                                    <p:animRot by="240000">
                                      <p:cBhvr>
                                        <p:cTn id="82" dur="100" fill="hold">
                                          <p:stCondLst>
                                            <p:cond delay="200"/>
                                          </p:stCondLst>
                                        </p:cTn>
                                        <p:tgtEl>
                                          <p:spTgt spid="8"/>
                                        </p:tgtEl>
                                        <p:attrNameLst>
                                          <p:attrName>r</p:attrName>
                                        </p:attrNameLst>
                                      </p:cBhvr>
                                    </p:animRot>
                                    <p:animRot by="-240000">
                                      <p:cBhvr>
                                        <p:cTn id="83" dur="100" fill="hold">
                                          <p:stCondLst>
                                            <p:cond delay="300"/>
                                          </p:stCondLst>
                                        </p:cTn>
                                        <p:tgtEl>
                                          <p:spTgt spid="8"/>
                                        </p:tgtEl>
                                        <p:attrNameLst>
                                          <p:attrName>r</p:attrName>
                                        </p:attrNameLst>
                                      </p:cBhvr>
                                    </p:animRot>
                                    <p:animRot by="120000">
                                      <p:cBhvr>
                                        <p:cTn id="84" dur="100" fill="hold">
                                          <p:stCondLst>
                                            <p:cond delay="400"/>
                                          </p:stCondLst>
                                        </p:cTn>
                                        <p:tgtEl>
                                          <p:spTgt spid="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p:tgtEl>
                                          <p:spTgt spid="6"/>
                                        </p:tgtEl>
                                        <p:attrNameLst>
                                          <p:attrName>ppt_y</p:attrName>
                                        </p:attrNameLst>
                                      </p:cBhvr>
                                      <p:tavLst>
                                        <p:tav tm="0">
                                          <p:val>
                                            <p:strVal val="#ppt_y+#ppt_h*1.125000"/>
                                          </p:val>
                                        </p:tav>
                                        <p:tav tm="100000">
                                          <p:val>
                                            <p:strVal val="#ppt_y"/>
                                          </p:val>
                                        </p:tav>
                                      </p:tavLst>
                                    </p:anim>
                                    <p:animEffect transition="in" filter="wipe(up)">
                                      <p:cBhvr>
                                        <p:cTn id="90" dur="500"/>
                                        <p:tgtEl>
                                          <p:spTgt spid="6"/>
                                        </p:tgtEl>
                                      </p:cBhvr>
                                    </p:animEffect>
                                  </p:childTnLst>
                                </p:cTn>
                              </p:par>
                              <p:par>
                                <p:cTn id="91" presetID="42" presetClass="entr" presetSubtype="0" fill="hold" nodeType="withEffect">
                                  <p:stCondLst>
                                    <p:cond delay="0"/>
                                  </p:stCondLst>
                                  <p:childTnLst>
                                    <p:set>
                                      <p:cBhvr>
                                        <p:cTn id="92" dur="1" fill="hold">
                                          <p:stCondLst>
                                            <p:cond delay="0"/>
                                          </p:stCondLst>
                                        </p:cTn>
                                        <p:tgtEl>
                                          <p:spTgt spid="171"/>
                                        </p:tgtEl>
                                        <p:attrNameLst>
                                          <p:attrName>style.visibility</p:attrName>
                                        </p:attrNameLst>
                                      </p:cBhvr>
                                      <p:to>
                                        <p:strVal val="visible"/>
                                      </p:to>
                                    </p:set>
                                    <p:animEffect transition="in" filter="fade">
                                      <p:cBhvr>
                                        <p:cTn id="93" dur="1000"/>
                                        <p:tgtEl>
                                          <p:spTgt spid="171"/>
                                        </p:tgtEl>
                                      </p:cBhvr>
                                    </p:animEffect>
                                    <p:anim calcmode="lin" valueType="num">
                                      <p:cBhvr>
                                        <p:cTn id="94" dur="1000" fill="hold"/>
                                        <p:tgtEl>
                                          <p:spTgt spid="171"/>
                                        </p:tgtEl>
                                        <p:attrNameLst>
                                          <p:attrName>ppt_x</p:attrName>
                                        </p:attrNameLst>
                                      </p:cBhvr>
                                      <p:tavLst>
                                        <p:tav tm="0">
                                          <p:val>
                                            <p:strVal val="#ppt_x"/>
                                          </p:val>
                                        </p:tav>
                                        <p:tav tm="100000">
                                          <p:val>
                                            <p:strVal val="#ppt_x"/>
                                          </p:val>
                                        </p:tav>
                                      </p:tavLst>
                                    </p:anim>
                                    <p:anim calcmode="lin" valueType="num">
                                      <p:cBhvr>
                                        <p:cTn id="95"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2" presetClass="entr" presetSubtype="4" fill="hold" grpId="0" nodeType="clickEffect">
                                  <p:stCondLst>
                                    <p:cond delay="0"/>
                                  </p:stCondLst>
                                  <p:childTnLst>
                                    <p:set>
                                      <p:cBhvr>
                                        <p:cTn id="99" dur="1" fill="hold">
                                          <p:stCondLst>
                                            <p:cond delay="0"/>
                                          </p:stCondLst>
                                        </p:cTn>
                                        <p:tgtEl>
                                          <p:spTgt spid="2"/>
                                        </p:tgtEl>
                                        <p:attrNameLst>
                                          <p:attrName>style.visibility</p:attrName>
                                        </p:attrNameLst>
                                      </p:cBhvr>
                                      <p:to>
                                        <p:strVal val="visible"/>
                                      </p:to>
                                    </p:set>
                                    <p:anim calcmode="lin" valueType="num">
                                      <p:cBhvr additive="base">
                                        <p:cTn id="100" dur="500"/>
                                        <p:tgtEl>
                                          <p:spTgt spid="2"/>
                                        </p:tgtEl>
                                        <p:attrNameLst>
                                          <p:attrName>ppt_y</p:attrName>
                                        </p:attrNameLst>
                                      </p:cBhvr>
                                      <p:tavLst>
                                        <p:tav tm="0">
                                          <p:val>
                                            <p:strVal val="#ppt_y+#ppt_h*1.125000"/>
                                          </p:val>
                                        </p:tav>
                                        <p:tav tm="100000">
                                          <p:val>
                                            <p:strVal val="#ppt_y"/>
                                          </p:val>
                                        </p:tav>
                                      </p:tavLst>
                                    </p:anim>
                                    <p:animEffect transition="in" filter="wipe(up)">
                                      <p:cBhvr>
                                        <p:cTn id="101" dur="500"/>
                                        <p:tgtEl>
                                          <p:spTgt spid="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nodeType="click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barn(inVertical)">
                                      <p:cBhvr>
                                        <p:cTn id="106" dur="500"/>
                                        <p:tgtEl>
                                          <p:spTgt spid="4"/>
                                        </p:tgtEl>
                                      </p:cBhvr>
                                    </p:animEffect>
                                  </p:childTnLst>
                                </p:cTn>
                              </p:par>
                            </p:childTnLst>
                          </p:cTn>
                        </p:par>
                      </p:childTnLst>
                    </p:cTn>
                  </p:par>
                  <p:par>
                    <p:cTn id="107" fill="hold">
                      <p:stCondLst>
                        <p:cond delay="indefinite"/>
                      </p:stCondLst>
                      <p:childTnLst>
                        <p:par>
                          <p:cTn id="108" fill="hold">
                            <p:stCondLst>
                              <p:cond delay="0"/>
                            </p:stCondLst>
                            <p:childTnLst>
                              <p:par>
                                <p:cTn id="109" presetID="12" presetClass="entr" presetSubtype="4" fill="hold" grpId="0" nodeType="click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500"/>
                                        <p:tgtEl>
                                          <p:spTgt spid="5"/>
                                        </p:tgtEl>
                                        <p:attrNameLst>
                                          <p:attrName>ppt_y</p:attrName>
                                        </p:attrNameLst>
                                      </p:cBhvr>
                                      <p:tavLst>
                                        <p:tav tm="0">
                                          <p:val>
                                            <p:strVal val="#ppt_y+#ppt_h*1.125000"/>
                                          </p:val>
                                        </p:tav>
                                        <p:tav tm="100000">
                                          <p:val>
                                            <p:strVal val="#ppt_y"/>
                                          </p:val>
                                        </p:tav>
                                      </p:tavLst>
                                    </p:anim>
                                    <p:animEffect transition="in" filter="wipe(up)">
                                      <p:cBhvr>
                                        <p:cTn id="1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6" grpId="0" bldLvl="0" animBg="1"/>
      <p:bldP spid="166" grpId="1" bldLvl="0" animBg="1"/>
      <p:bldP spid="166" grpId="2" bldLvl="0" animBg="1"/>
      <p:bldP spid="167" grpId="0" bldLvl="0" animBg="1"/>
      <p:bldP spid="167" grpId="1" bldLvl="0" animBg="1"/>
      <p:bldP spid="167" grpId="2" bldLvl="0" animBg="1"/>
      <p:bldP spid="2" grpId="0"/>
      <p:bldP spid="2" grpId="1"/>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81172" y="-90311"/>
            <a:ext cx="3852969" cy="584775"/>
          </a:xfrm>
          <a:prstGeom prst="rect">
            <a:avLst/>
          </a:prstGeom>
          <a:noFill/>
        </p:spPr>
        <p:txBody>
          <a:bodyPr wrap="squar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Pi-</a:t>
            </a:r>
            <a:r>
              <a:rPr lang="en-US" sz="3200" b="1" dirty="0" err="1">
                <a:solidFill>
                  <a:srgbClr val="C00000"/>
                </a:solidFill>
                <a:latin typeface="Times New Roman" panose="02020603050405020304" pitchFamily="18" charset="0"/>
                <a:cs typeface="Times New Roman" panose="02020603050405020304" pitchFamily="18" charset="0"/>
              </a:rPr>
              <a:t>tơ</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chó</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sói</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66" name="Freeform 19"/>
          <p:cNvSpPr/>
          <p:nvPr/>
        </p:nvSpPr>
        <p:spPr bwMode="auto">
          <a:xfrm rot="19620000">
            <a:off x="11953445" y="5283006"/>
            <a:ext cx="250825" cy="333375"/>
          </a:xfrm>
          <a:custGeom>
            <a:avLst/>
            <a:gdLst>
              <a:gd name="T0" fmla="*/ 2147483647 w 316"/>
              <a:gd name="T1" fmla="*/ 2147483647 h 419"/>
              <a:gd name="T2" fmla="*/ 2147483647 w 316"/>
              <a:gd name="T3" fmla="*/ 2147483647 h 419"/>
              <a:gd name="T4" fmla="*/ 2147483647 w 316"/>
              <a:gd name="T5" fmla="*/ 0 h 419"/>
              <a:gd name="T6" fmla="*/ 2147483647 w 316"/>
              <a:gd name="T7" fmla="*/ 2147483647 h 419"/>
              <a:gd name="T8" fmla="*/ 2147483647 w 316"/>
              <a:gd name="T9" fmla="*/ 2147483647 h 419"/>
              <a:gd name="T10" fmla="*/ 2147483647 w 316"/>
              <a:gd name="T11" fmla="*/ 2147483647 h 419"/>
              <a:gd name="T12" fmla="*/ 2147483647 w 316"/>
              <a:gd name="T13" fmla="*/ 2147483647 h 419"/>
              <a:gd name="T14" fmla="*/ 2147483647 w 316"/>
              <a:gd name="T15" fmla="*/ 2147483647 h 419"/>
              <a:gd name="T16" fmla="*/ 2147483647 w 316"/>
              <a:gd name="T17" fmla="*/ 2147483647 h 419"/>
              <a:gd name="T18" fmla="*/ 2147483647 w 316"/>
              <a:gd name="T19" fmla="*/ 2147483647 h 419"/>
              <a:gd name="T20" fmla="*/ 2147483647 w 316"/>
              <a:gd name="T21" fmla="*/ 2147483647 h 419"/>
              <a:gd name="T22" fmla="*/ 2147483647 w 316"/>
              <a:gd name="T23" fmla="*/ 2147483647 h 419"/>
              <a:gd name="T24" fmla="*/ 2147483647 w 316"/>
              <a:gd name="T25" fmla="*/ 2147483647 h 419"/>
              <a:gd name="T26" fmla="*/ 2147483647 w 316"/>
              <a:gd name="T27" fmla="*/ 2147483647 h 419"/>
              <a:gd name="T28" fmla="*/ 2147483647 w 316"/>
              <a:gd name="T29" fmla="*/ 2147483647 h 419"/>
              <a:gd name="T30" fmla="*/ 2147483647 w 316"/>
              <a:gd name="T31" fmla="*/ 2147483647 h 419"/>
              <a:gd name="T32" fmla="*/ 2147483647 w 316"/>
              <a:gd name="T33" fmla="*/ 2147483647 h 419"/>
              <a:gd name="T34" fmla="*/ 2147483647 w 316"/>
              <a:gd name="T35" fmla="*/ 2147483647 h 419"/>
              <a:gd name="T36" fmla="*/ 2147483647 w 316"/>
              <a:gd name="T37" fmla="*/ 2147483647 h 419"/>
              <a:gd name="T38" fmla="*/ 2147483647 w 316"/>
              <a:gd name="T39" fmla="*/ 2147483647 h 419"/>
              <a:gd name="T40" fmla="*/ 2147483647 w 316"/>
              <a:gd name="T41" fmla="*/ 2147483647 h 419"/>
              <a:gd name="T42" fmla="*/ 2147483647 w 316"/>
              <a:gd name="T43" fmla="*/ 2147483647 h 419"/>
              <a:gd name="T44" fmla="*/ 2147483647 w 316"/>
              <a:gd name="T45" fmla="*/ 2147483647 h 419"/>
              <a:gd name="T46" fmla="*/ 2147483647 w 316"/>
              <a:gd name="T47" fmla="*/ 2147483647 h 419"/>
              <a:gd name="T48" fmla="*/ 2147483647 w 316"/>
              <a:gd name="T49" fmla="*/ 2147483647 h 419"/>
              <a:gd name="T50" fmla="*/ 2147483647 w 316"/>
              <a:gd name="T51" fmla="*/ 2147483647 h 419"/>
              <a:gd name="T52" fmla="*/ 2147483647 w 316"/>
              <a:gd name="T53" fmla="*/ 2147483647 h 419"/>
              <a:gd name="T54" fmla="*/ 2147483647 w 316"/>
              <a:gd name="T55" fmla="*/ 2147483647 h 419"/>
              <a:gd name="T56" fmla="*/ 2147483647 w 316"/>
              <a:gd name="T57" fmla="*/ 2147483647 h 419"/>
              <a:gd name="T58" fmla="*/ 2147483647 w 316"/>
              <a:gd name="T59" fmla="*/ 2147483647 h 419"/>
              <a:gd name="T60" fmla="*/ 2147483647 w 316"/>
              <a:gd name="T61" fmla="*/ 2147483647 h 419"/>
              <a:gd name="T62" fmla="*/ 2147483647 w 316"/>
              <a:gd name="T63" fmla="*/ 2147483647 h 419"/>
              <a:gd name="T64" fmla="*/ 2147483647 w 316"/>
              <a:gd name="T65" fmla="*/ 2147483647 h 419"/>
              <a:gd name="T66" fmla="*/ 2147483647 w 316"/>
              <a:gd name="T67" fmla="*/ 2147483647 h 419"/>
              <a:gd name="T68" fmla="*/ 0 w 316"/>
              <a:gd name="T69" fmla="*/ 2147483647 h 419"/>
              <a:gd name="T70" fmla="*/ 2147483647 w 316"/>
              <a:gd name="T71" fmla="*/ 2147483647 h 419"/>
              <a:gd name="T72" fmla="*/ 2147483647 w 316"/>
              <a:gd name="T73" fmla="*/ 2147483647 h 419"/>
              <a:gd name="T74" fmla="*/ 2147483647 w 316"/>
              <a:gd name="T75" fmla="*/ 2147483647 h 419"/>
              <a:gd name="T76" fmla="*/ 2147483647 w 316"/>
              <a:gd name="T77" fmla="*/ 2147483647 h 419"/>
              <a:gd name="T78" fmla="*/ 2147483647 w 316"/>
              <a:gd name="T79" fmla="*/ 2147483647 h 419"/>
              <a:gd name="T80" fmla="*/ 2147483647 w 316"/>
              <a:gd name="T81" fmla="*/ 2147483647 h 419"/>
              <a:gd name="T82" fmla="*/ 2147483647 w 316"/>
              <a:gd name="T83" fmla="*/ 2147483647 h 419"/>
              <a:gd name="T84" fmla="*/ 2147483647 w 316"/>
              <a:gd name="T85" fmla="*/ 2147483647 h 419"/>
              <a:gd name="T86" fmla="*/ 2147483647 w 316"/>
              <a:gd name="T87" fmla="*/ 2147483647 h 419"/>
              <a:gd name="T88" fmla="*/ 2147483647 w 316"/>
              <a:gd name="T89" fmla="*/ 2147483647 h 419"/>
              <a:gd name="T90" fmla="*/ 2147483647 w 316"/>
              <a:gd name="T91" fmla="*/ 2147483647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419">
                <a:moveTo>
                  <a:pt x="167" y="335"/>
                </a:moveTo>
                <a:lnTo>
                  <a:pt x="200" y="3"/>
                </a:lnTo>
                <a:lnTo>
                  <a:pt x="252" y="0"/>
                </a:lnTo>
                <a:lnTo>
                  <a:pt x="243" y="62"/>
                </a:lnTo>
                <a:lnTo>
                  <a:pt x="265" y="81"/>
                </a:lnTo>
                <a:lnTo>
                  <a:pt x="286" y="105"/>
                </a:lnTo>
                <a:lnTo>
                  <a:pt x="305" y="134"/>
                </a:lnTo>
                <a:lnTo>
                  <a:pt x="316" y="167"/>
                </a:lnTo>
                <a:lnTo>
                  <a:pt x="316" y="205"/>
                </a:lnTo>
                <a:lnTo>
                  <a:pt x="304" y="245"/>
                </a:lnTo>
                <a:lnTo>
                  <a:pt x="274" y="289"/>
                </a:lnTo>
                <a:lnTo>
                  <a:pt x="223" y="334"/>
                </a:lnTo>
                <a:lnTo>
                  <a:pt x="214" y="326"/>
                </a:lnTo>
                <a:lnTo>
                  <a:pt x="229" y="307"/>
                </a:lnTo>
                <a:lnTo>
                  <a:pt x="246" y="283"/>
                </a:lnTo>
                <a:lnTo>
                  <a:pt x="262" y="256"/>
                </a:lnTo>
                <a:lnTo>
                  <a:pt x="275" y="225"/>
                </a:lnTo>
                <a:lnTo>
                  <a:pt x="281" y="192"/>
                </a:lnTo>
                <a:lnTo>
                  <a:pt x="277" y="159"/>
                </a:lnTo>
                <a:lnTo>
                  <a:pt x="261" y="128"/>
                </a:lnTo>
                <a:lnTo>
                  <a:pt x="230" y="98"/>
                </a:lnTo>
                <a:lnTo>
                  <a:pt x="184" y="345"/>
                </a:lnTo>
                <a:lnTo>
                  <a:pt x="183" y="349"/>
                </a:lnTo>
                <a:lnTo>
                  <a:pt x="178" y="358"/>
                </a:lnTo>
                <a:lnTo>
                  <a:pt x="170" y="372"/>
                </a:lnTo>
                <a:lnTo>
                  <a:pt x="159" y="387"/>
                </a:lnTo>
                <a:lnTo>
                  <a:pt x="142" y="401"/>
                </a:lnTo>
                <a:lnTo>
                  <a:pt x="124" y="412"/>
                </a:lnTo>
                <a:lnTo>
                  <a:pt x="100" y="419"/>
                </a:lnTo>
                <a:lnTo>
                  <a:pt x="72" y="419"/>
                </a:lnTo>
                <a:lnTo>
                  <a:pt x="44" y="412"/>
                </a:lnTo>
                <a:lnTo>
                  <a:pt x="25" y="398"/>
                </a:lnTo>
                <a:lnTo>
                  <a:pt x="11" y="382"/>
                </a:lnTo>
                <a:lnTo>
                  <a:pt x="3" y="364"/>
                </a:lnTo>
                <a:lnTo>
                  <a:pt x="0" y="345"/>
                </a:lnTo>
                <a:lnTo>
                  <a:pt x="1" y="327"/>
                </a:lnTo>
                <a:lnTo>
                  <a:pt x="6" y="312"/>
                </a:lnTo>
                <a:lnTo>
                  <a:pt x="16" y="301"/>
                </a:lnTo>
                <a:lnTo>
                  <a:pt x="29" y="291"/>
                </a:lnTo>
                <a:lnTo>
                  <a:pt x="47" y="283"/>
                </a:lnTo>
                <a:lnTo>
                  <a:pt x="68" y="278"/>
                </a:lnTo>
                <a:lnTo>
                  <a:pt x="91" y="275"/>
                </a:lnTo>
                <a:lnTo>
                  <a:pt x="112" y="279"/>
                </a:lnTo>
                <a:lnTo>
                  <a:pt x="134" y="289"/>
                </a:lnTo>
                <a:lnTo>
                  <a:pt x="153" y="307"/>
                </a:lnTo>
                <a:lnTo>
                  <a:pt x="167" y="33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7" name="Freeform 180"/>
          <p:cNvSpPr/>
          <p:nvPr/>
        </p:nvSpPr>
        <p:spPr bwMode="auto">
          <a:xfrm>
            <a:off x="9862181" y="5547330"/>
            <a:ext cx="185738" cy="188913"/>
          </a:xfrm>
          <a:custGeom>
            <a:avLst/>
            <a:gdLst>
              <a:gd name="T0" fmla="*/ 2147483647 w 137"/>
              <a:gd name="T1" fmla="*/ 2147483647 h 139"/>
              <a:gd name="T2" fmla="*/ 2147483647 w 137"/>
              <a:gd name="T3" fmla="*/ 0 h 139"/>
              <a:gd name="T4" fmla="*/ 2147483647 w 137"/>
              <a:gd name="T5" fmla="*/ 2147483647 h 139"/>
              <a:gd name="T6" fmla="*/ 2147483647 w 137"/>
              <a:gd name="T7" fmla="*/ 2147483647 h 139"/>
              <a:gd name="T8" fmla="*/ 2147483647 w 137"/>
              <a:gd name="T9" fmla="*/ 2147483647 h 139"/>
              <a:gd name="T10" fmla="*/ 2147483647 w 137"/>
              <a:gd name="T11" fmla="*/ 2147483647 h 139"/>
              <a:gd name="T12" fmla="*/ 2147483647 w 137"/>
              <a:gd name="T13" fmla="*/ 2147483647 h 139"/>
              <a:gd name="T14" fmla="*/ 2147483647 w 137"/>
              <a:gd name="T15" fmla="*/ 2147483647 h 139"/>
              <a:gd name="T16" fmla="*/ 2147483647 w 137"/>
              <a:gd name="T17" fmla="*/ 2147483647 h 139"/>
              <a:gd name="T18" fmla="*/ 2147483647 w 137"/>
              <a:gd name="T19" fmla="*/ 2147483647 h 139"/>
              <a:gd name="T20" fmla="*/ 2147483647 w 137"/>
              <a:gd name="T21" fmla="*/ 2147483647 h 139"/>
              <a:gd name="T22" fmla="*/ 2147483647 w 137"/>
              <a:gd name="T23" fmla="*/ 2147483647 h 139"/>
              <a:gd name="T24" fmla="*/ 2147483647 w 137"/>
              <a:gd name="T25" fmla="*/ 2147483647 h 139"/>
              <a:gd name="T26" fmla="*/ 2147483647 w 137"/>
              <a:gd name="T27" fmla="*/ 2147483647 h 139"/>
              <a:gd name="T28" fmla="*/ 0 w 137"/>
              <a:gd name="T29" fmla="*/ 2147483647 h 139"/>
              <a:gd name="T30" fmla="*/ 0 w 137"/>
              <a:gd name="T31" fmla="*/ 2147483647 h 139"/>
              <a:gd name="T32" fmla="*/ 2147483647 w 137"/>
              <a:gd name="T33" fmla="*/ 2147483647 h 139"/>
              <a:gd name="T34" fmla="*/ 2147483647 w 137"/>
              <a:gd name="T35" fmla="*/ 2147483647 h 139"/>
              <a:gd name="T36" fmla="*/ 2147483647 w 137"/>
              <a:gd name="T37" fmla="*/ 2147483647 h 139"/>
              <a:gd name="T38" fmla="*/ 2147483647 w 137"/>
              <a:gd name="T39" fmla="*/ 2147483647 h 139"/>
              <a:gd name="T40" fmla="*/ 2147483647 w 137"/>
              <a:gd name="T41" fmla="*/ 2147483647 h 139"/>
              <a:gd name="T42" fmla="*/ 2147483647 w 137"/>
              <a:gd name="T43" fmla="*/ 2147483647 h 139"/>
              <a:gd name="T44" fmla="*/ 2147483647 w 137"/>
              <a:gd name="T45" fmla="*/ 2147483647 h 139"/>
              <a:gd name="T46" fmla="*/ 2147483647 w 137"/>
              <a:gd name="T47" fmla="*/ 2147483647 h 139"/>
              <a:gd name="T48" fmla="*/ 2147483647 w 137"/>
              <a:gd name="T49" fmla="*/ 2147483647 h 139"/>
              <a:gd name="T50" fmla="*/ 2147483647 w 137"/>
              <a:gd name="T51" fmla="*/ 2147483647 h 139"/>
              <a:gd name="T52" fmla="*/ 2147483647 w 137"/>
              <a:gd name="T53" fmla="*/ 2147483647 h 139"/>
              <a:gd name="T54" fmla="*/ 2147483647 w 137"/>
              <a:gd name="T55" fmla="*/ 2147483647 h 139"/>
              <a:gd name="T56" fmla="*/ 2147483647 w 137"/>
              <a:gd name="T57" fmla="*/ 2147483647 h 139"/>
              <a:gd name="T58" fmla="*/ 2147483647 w 137"/>
              <a:gd name="T59" fmla="*/ 2147483647 h 139"/>
              <a:gd name="T60" fmla="*/ 2147483647 w 137"/>
              <a:gd name="T61" fmla="*/ 2147483647 h 139"/>
              <a:gd name="T62" fmla="*/ 2147483647 w 137"/>
              <a:gd name="T63" fmla="*/ 2147483647 h 139"/>
              <a:gd name="T64" fmla="*/ 2147483647 w 137"/>
              <a:gd name="T65" fmla="*/ 2147483647 h 139"/>
              <a:gd name="T66" fmla="*/ 2147483647 w 137"/>
              <a:gd name="T67" fmla="*/ 2147483647 h 139"/>
              <a:gd name="T68" fmla="*/ 2147483647 w 137"/>
              <a:gd name="T69" fmla="*/ 2147483647 h 139"/>
              <a:gd name="T70" fmla="*/ 2147483647 w 137"/>
              <a:gd name="T71" fmla="*/ 2147483647 h 139"/>
              <a:gd name="T72" fmla="*/ 2147483647 w 137"/>
              <a:gd name="T73" fmla="*/ 2147483647 h 139"/>
              <a:gd name="T74" fmla="*/ 2147483647 w 137"/>
              <a:gd name="T75" fmla="*/ 2147483647 h 139"/>
              <a:gd name="T76" fmla="*/ 2147483647 w 137"/>
              <a:gd name="T77" fmla="*/ 2147483647 h 139"/>
              <a:gd name="T78" fmla="*/ 2147483647 w 137"/>
              <a:gd name="T79" fmla="*/ 2147483647 h 139"/>
              <a:gd name="T80" fmla="*/ 2147483647 w 137"/>
              <a:gd name="T81" fmla="*/ 2147483647 h 139"/>
              <a:gd name="T82" fmla="*/ 2147483647 w 137"/>
              <a:gd name="T83" fmla="*/ 2147483647 h 139"/>
              <a:gd name="T84" fmla="*/ 2147483647 w 137"/>
              <a:gd name="T85" fmla="*/ 2147483647 h 139"/>
              <a:gd name="T86" fmla="*/ 2147483647 w 137"/>
              <a:gd name="T87" fmla="*/ 2147483647 h 139"/>
              <a:gd name="T88" fmla="*/ 2147483647 w 137"/>
              <a:gd name="T89" fmla="*/ 2147483647 h 139"/>
              <a:gd name="T90" fmla="*/ 2147483647 w 137"/>
              <a:gd name="T91" fmla="*/ 2147483647 h 139"/>
              <a:gd name="T92" fmla="*/ 2147483647 w 137"/>
              <a:gd name="T93" fmla="*/ 2147483647 h 139"/>
              <a:gd name="T94" fmla="*/ 2147483647 w 137"/>
              <a:gd name="T95" fmla="*/ 2147483647 h 139"/>
              <a:gd name="T96" fmla="*/ 2147483647 w 137"/>
              <a:gd name="T97" fmla="*/ 2147483647 h 139"/>
              <a:gd name="T98" fmla="*/ 2147483647 w 137"/>
              <a:gd name="T99" fmla="*/ 2147483647 h 139"/>
              <a:gd name="T100" fmla="*/ 2147483647 w 137"/>
              <a:gd name="T101" fmla="*/ 2147483647 h 139"/>
              <a:gd name="T102" fmla="*/ 2147483647 w 137"/>
              <a:gd name="T103" fmla="*/ 2147483647 h 139"/>
              <a:gd name="T104" fmla="*/ 2147483647 w 137"/>
              <a:gd name="T105" fmla="*/ 2147483647 h 139"/>
              <a:gd name="T106" fmla="*/ 2147483647 w 137"/>
              <a:gd name="T107" fmla="*/ 2147483647 h 139"/>
              <a:gd name="T108" fmla="*/ 2147483647 w 137"/>
              <a:gd name="T109" fmla="*/ 2147483647 h 139"/>
              <a:gd name="T110" fmla="*/ 2147483647 w 137"/>
              <a:gd name="T111" fmla="*/ 2147483647 h 139"/>
              <a:gd name="T112" fmla="*/ 2147483647 w 137"/>
              <a:gd name="T113" fmla="*/ 2147483647 h 139"/>
              <a:gd name="T114" fmla="*/ 2147483647 w 137"/>
              <a:gd name="T115" fmla="*/ 2147483647 h 139"/>
              <a:gd name="T116" fmla="*/ 2147483647 w 137"/>
              <a:gd name="T117" fmla="*/ 2147483647 h 139"/>
              <a:gd name="T118" fmla="*/ 2147483647 w 137"/>
              <a:gd name="T119" fmla="*/ 2147483647 h 139"/>
              <a:gd name="T120" fmla="*/ 2147483647 w 137"/>
              <a:gd name="T121" fmla="*/ 2147483647 h 139"/>
              <a:gd name="T122" fmla="*/ 2147483647 w 137"/>
              <a:gd name="T123" fmla="*/ 2147483647 h 139"/>
              <a:gd name="T124" fmla="*/ 2147483647 w 137"/>
              <a:gd name="T125" fmla="*/ 2147483647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139">
                <a:moveTo>
                  <a:pt x="137" y="13"/>
                </a:moveTo>
                <a:lnTo>
                  <a:pt x="58" y="0"/>
                </a:lnTo>
                <a:lnTo>
                  <a:pt x="46" y="97"/>
                </a:lnTo>
                <a:lnTo>
                  <a:pt x="43" y="95"/>
                </a:lnTo>
                <a:lnTo>
                  <a:pt x="40" y="94"/>
                </a:lnTo>
                <a:lnTo>
                  <a:pt x="36" y="93"/>
                </a:lnTo>
                <a:lnTo>
                  <a:pt x="33" y="91"/>
                </a:lnTo>
                <a:lnTo>
                  <a:pt x="28" y="91"/>
                </a:lnTo>
                <a:lnTo>
                  <a:pt x="23" y="91"/>
                </a:lnTo>
                <a:lnTo>
                  <a:pt x="18" y="94"/>
                </a:lnTo>
                <a:lnTo>
                  <a:pt x="12" y="96"/>
                </a:lnTo>
                <a:lnTo>
                  <a:pt x="8" y="99"/>
                </a:lnTo>
                <a:lnTo>
                  <a:pt x="4" y="103"/>
                </a:lnTo>
                <a:lnTo>
                  <a:pt x="1" y="108"/>
                </a:lnTo>
                <a:lnTo>
                  <a:pt x="0" y="112"/>
                </a:lnTo>
                <a:lnTo>
                  <a:pt x="0" y="114"/>
                </a:lnTo>
                <a:lnTo>
                  <a:pt x="1" y="117"/>
                </a:lnTo>
                <a:lnTo>
                  <a:pt x="2" y="120"/>
                </a:lnTo>
                <a:lnTo>
                  <a:pt x="3" y="122"/>
                </a:lnTo>
                <a:lnTo>
                  <a:pt x="5" y="124"/>
                </a:lnTo>
                <a:lnTo>
                  <a:pt x="8" y="126"/>
                </a:lnTo>
                <a:lnTo>
                  <a:pt x="10" y="127"/>
                </a:lnTo>
                <a:lnTo>
                  <a:pt x="13" y="127"/>
                </a:lnTo>
                <a:lnTo>
                  <a:pt x="19" y="127"/>
                </a:lnTo>
                <a:lnTo>
                  <a:pt x="24" y="127"/>
                </a:lnTo>
                <a:lnTo>
                  <a:pt x="29" y="125"/>
                </a:lnTo>
                <a:lnTo>
                  <a:pt x="34" y="122"/>
                </a:lnTo>
                <a:lnTo>
                  <a:pt x="39" y="119"/>
                </a:lnTo>
                <a:lnTo>
                  <a:pt x="42" y="116"/>
                </a:lnTo>
                <a:lnTo>
                  <a:pt x="46" y="112"/>
                </a:lnTo>
                <a:lnTo>
                  <a:pt x="47" y="108"/>
                </a:lnTo>
                <a:lnTo>
                  <a:pt x="58" y="25"/>
                </a:lnTo>
                <a:lnTo>
                  <a:pt x="129" y="35"/>
                </a:lnTo>
                <a:lnTo>
                  <a:pt x="119" y="108"/>
                </a:lnTo>
                <a:lnTo>
                  <a:pt x="117" y="106"/>
                </a:lnTo>
                <a:lnTo>
                  <a:pt x="115" y="105"/>
                </a:lnTo>
                <a:lnTo>
                  <a:pt x="111" y="104"/>
                </a:lnTo>
                <a:lnTo>
                  <a:pt x="107" y="103"/>
                </a:lnTo>
                <a:lnTo>
                  <a:pt x="102" y="103"/>
                </a:lnTo>
                <a:lnTo>
                  <a:pt x="97" y="103"/>
                </a:lnTo>
                <a:lnTo>
                  <a:pt x="92" y="105"/>
                </a:lnTo>
                <a:lnTo>
                  <a:pt x="87" y="108"/>
                </a:lnTo>
                <a:lnTo>
                  <a:pt x="82" y="111"/>
                </a:lnTo>
                <a:lnTo>
                  <a:pt x="79" y="114"/>
                </a:lnTo>
                <a:lnTo>
                  <a:pt x="76" y="118"/>
                </a:lnTo>
                <a:lnTo>
                  <a:pt x="74" y="122"/>
                </a:lnTo>
                <a:lnTo>
                  <a:pt x="74" y="126"/>
                </a:lnTo>
                <a:lnTo>
                  <a:pt x="76" y="128"/>
                </a:lnTo>
                <a:lnTo>
                  <a:pt x="77" y="131"/>
                </a:lnTo>
                <a:lnTo>
                  <a:pt x="78" y="133"/>
                </a:lnTo>
                <a:lnTo>
                  <a:pt x="80" y="135"/>
                </a:lnTo>
                <a:lnTo>
                  <a:pt x="82" y="136"/>
                </a:lnTo>
                <a:lnTo>
                  <a:pt x="85" y="137"/>
                </a:lnTo>
                <a:lnTo>
                  <a:pt x="88" y="139"/>
                </a:lnTo>
                <a:lnTo>
                  <a:pt x="94" y="139"/>
                </a:lnTo>
                <a:lnTo>
                  <a:pt x="99" y="137"/>
                </a:lnTo>
                <a:lnTo>
                  <a:pt x="104" y="136"/>
                </a:lnTo>
                <a:lnTo>
                  <a:pt x="109" y="134"/>
                </a:lnTo>
                <a:lnTo>
                  <a:pt x="114" y="131"/>
                </a:lnTo>
                <a:lnTo>
                  <a:pt x="117" y="127"/>
                </a:lnTo>
                <a:lnTo>
                  <a:pt x="120" y="122"/>
                </a:lnTo>
                <a:lnTo>
                  <a:pt x="122" y="118"/>
                </a:lnTo>
                <a:lnTo>
                  <a:pt x="137" y="13"/>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nvGrpSpPr>
          <p:cNvPr id="156" name="Group 5"/>
          <p:cNvGrpSpPr/>
          <p:nvPr/>
        </p:nvGrpSpPr>
        <p:grpSpPr bwMode="auto">
          <a:xfrm>
            <a:off x="10424977" y="4850226"/>
            <a:ext cx="195263" cy="369887"/>
            <a:chOff x="3890" y="144"/>
            <a:chExt cx="232" cy="441"/>
          </a:xfrm>
        </p:grpSpPr>
        <p:sp>
          <p:nvSpPr>
            <p:cNvPr id="157" name="Freeform 6"/>
            <p:cNvSpPr/>
            <p:nvPr/>
          </p:nvSpPr>
          <p:spPr bwMode="auto">
            <a:xfrm>
              <a:off x="3897" y="144"/>
              <a:ext cx="166" cy="157"/>
            </a:xfrm>
            <a:custGeom>
              <a:avLst/>
              <a:gdLst>
                <a:gd name="T0" fmla="*/ 0 w 101"/>
                <a:gd name="T1" fmla="*/ 0 h 96"/>
                <a:gd name="T2" fmla="*/ 1750 w 101"/>
                <a:gd name="T3" fmla="*/ 2175 h 96"/>
                <a:gd name="T4" fmla="*/ 3072 w 101"/>
                <a:gd name="T5" fmla="*/ 4694 h 96"/>
                <a:gd name="T6" fmla="*/ 5851 w 101"/>
                <a:gd name="T7" fmla="*/ 6448 h 96"/>
                <a:gd name="T8" fmla="*/ 8946 w 101"/>
                <a:gd name="T9" fmla="*/ 8040 h 96"/>
                <a:gd name="T10" fmla="*/ 11418 w 101"/>
                <a:gd name="T11" fmla="*/ 8800 h 96"/>
                <a:gd name="T12" fmla="*/ 13638 w 101"/>
                <a:gd name="T13" fmla="*/ 9209 h 96"/>
                <a:gd name="T14" fmla="*/ 15136 w 101"/>
                <a:gd name="T15" fmla="*/ 10292 h 96"/>
                <a:gd name="T16" fmla="*/ 17557 w 101"/>
                <a:gd name="T17" fmla="*/ 10545 h 96"/>
                <a:gd name="T18" fmla="*/ 19438 w 101"/>
                <a:gd name="T19" fmla="*/ 11360 h 96"/>
                <a:gd name="T20" fmla="*/ 20987 w 101"/>
                <a:gd name="T21" fmla="*/ 12076 h 96"/>
                <a:gd name="T22" fmla="*/ 22415 w 101"/>
                <a:gd name="T23" fmla="*/ 12742 h 96"/>
                <a:gd name="T24" fmla="*/ 24165 w 101"/>
                <a:gd name="T25" fmla="*/ 13700 h 96"/>
                <a:gd name="T26" fmla="*/ 28383 w 101"/>
                <a:gd name="T27" fmla="*/ 16189 h 96"/>
                <a:gd name="T28" fmla="*/ 31948 w 101"/>
                <a:gd name="T29" fmla="*/ 18578 h 96"/>
                <a:gd name="T30" fmla="*/ 34493 w 101"/>
                <a:gd name="T31" fmla="*/ 21910 h 96"/>
                <a:gd name="T32" fmla="*/ 36840 w 101"/>
                <a:gd name="T33" fmla="*/ 25373 h 96"/>
                <a:gd name="T34" fmla="*/ 37551 w 101"/>
                <a:gd name="T35" fmla="*/ 27784 h 96"/>
                <a:gd name="T36" fmla="*/ 38496 w 101"/>
                <a:gd name="T37" fmla="*/ 30383 h 96"/>
                <a:gd name="T38" fmla="*/ 38869 w 101"/>
                <a:gd name="T39" fmla="*/ 32906 h 96"/>
                <a:gd name="T40" fmla="*/ 39301 w 101"/>
                <a:gd name="T41" fmla="*/ 35168 h 96"/>
                <a:gd name="T42" fmla="*/ 38164 w 101"/>
                <a:gd name="T43" fmla="*/ 34079 h 96"/>
                <a:gd name="T44" fmla="*/ 37398 w 101"/>
                <a:gd name="T45" fmla="*/ 32697 h 96"/>
                <a:gd name="T46" fmla="*/ 36840 w 101"/>
                <a:gd name="T47" fmla="*/ 30676 h 96"/>
                <a:gd name="T48" fmla="*/ 35741 w 101"/>
                <a:gd name="T49" fmla="*/ 28850 h 96"/>
                <a:gd name="T50" fmla="*/ 34922 w 101"/>
                <a:gd name="T51" fmla="*/ 27527 h 96"/>
                <a:gd name="T52" fmla="*/ 33077 w 101"/>
                <a:gd name="T53" fmla="*/ 24631 h 96"/>
                <a:gd name="T54" fmla="*/ 30196 w 101"/>
                <a:gd name="T55" fmla="*/ 22405 h 96"/>
                <a:gd name="T56" fmla="*/ 27635 w 101"/>
                <a:gd name="T57" fmla="*/ 20121 h 96"/>
                <a:gd name="T58" fmla="*/ 24581 w 101"/>
                <a:gd name="T59" fmla="*/ 18578 h 96"/>
                <a:gd name="T60" fmla="*/ 22847 w 101"/>
                <a:gd name="T61" fmla="*/ 17641 h 96"/>
                <a:gd name="T62" fmla="*/ 20543 w 101"/>
                <a:gd name="T63" fmla="*/ 16832 h 96"/>
                <a:gd name="T64" fmla="*/ 18314 w 101"/>
                <a:gd name="T65" fmla="*/ 16590 h 96"/>
                <a:gd name="T66" fmla="*/ 16303 w 101"/>
                <a:gd name="T67" fmla="*/ 16189 h 96"/>
                <a:gd name="T68" fmla="*/ 13901 w 101"/>
                <a:gd name="T69" fmla="*/ 15558 h 96"/>
                <a:gd name="T70" fmla="*/ 11668 w 101"/>
                <a:gd name="T71" fmla="*/ 15061 h 96"/>
                <a:gd name="T72" fmla="*/ 8946 w 101"/>
                <a:gd name="T73" fmla="*/ 14488 h 96"/>
                <a:gd name="T74" fmla="*/ 6645 w 101"/>
                <a:gd name="T75" fmla="*/ 14488 h 96"/>
                <a:gd name="T76" fmla="*/ 0 w 10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 h="96">
                  <a:moveTo>
                    <a:pt x="0" y="0"/>
                  </a:moveTo>
                  <a:lnTo>
                    <a:pt x="4" y="6"/>
                  </a:lnTo>
                  <a:lnTo>
                    <a:pt x="8" y="13"/>
                  </a:lnTo>
                  <a:lnTo>
                    <a:pt x="15" y="18"/>
                  </a:lnTo>
                  <a:lnTo>
                    <a:pt x="23" y="22"/>
                  </a:lnTo>
                  <a:lnTo>
                    <a:pt x="29" y="24"/>
                  </a:lnTo>
                  <a:lnTo>
                    <a:pt x="35" y="25"/>
                  </a:lnTo>
                  <a:lnTo>
                    <a:pt x="39" y="28"/>
                  </a:lnTo>
                  <a:lnTo>
                    <a:pt x="45" y="29"/>
                  </a:lnTo>
                  <a:lnTo>
                    <a:pt x="50" y="31"/>
                  </a:lnTo>
                  <a:lnTo>
                    <a:pt x="54" y="33"/>
                  </a:lnTo>
                  <a:lnTo>
                    <a:pt x="58" y="35"/>
                  </a:lnTo>
                  <a:lnTo>
                    <a:pt x="62" y="37"/>
                  </a:lnTo>
                  <a:lnTo>
                    <a:pt x="73" y="44"/>
                  </a:lnTo>
                  <a:lnTo>
                    <a:pt x="82" y="51"/>
                  </a:lnTo>
                  <a:lnTo>
                    <a:pt x="89" y="60"/>
                  </a:lnTo>
                  <a:lnTo>
                    <a:pt x="95" y="69"/>
                  </a:lnTo>
                  <a:lnTo>
                    <a:pt x="97" y="76"/>
                  </a:lnTo>
                  <a:lnTo>
                    <a:pt x="99" y="83"/>
                  </a:lnTo>
                  <a:lnTo>
                    <a:pt x="100" y="90"/>
                  </a:lnTo>
                  <a:lnTo>
                    <a:pt x="101" y="96"/>
                  </a:lnTo>
                  <a:lnTo>
                    <a:pt x="98" y="93"/>
                  </a:lnTo>
                  <a:lnTo>
                    <a:pt x="96" y="89"/>
                  </a:lnTo>
                  <a:lnTo>
                    <a:pt x="95" y="84"/>
                  </a:lnTo>
                  <a:lnTo>
                    <a:pt x="92" y="79"/>
                  </a:lnTo>
                  <a:lnTo>
                    <a:pt x="90" y="75"/>
                  </a:lnTo>
                  <a:lnTo>
                    <a:pt x="85" y="67"/>
                  </a:lnTo>
                  <a:lnTo>
                    <a:pt x="78" y="61"/>
                  </a:lnTo>
                  <a:lnTo>
                    <a:pt x="71" y="55"/>
                  </a:lnTo>
                  <a:lnTo>
                    <a:pt x="63" y="51"/>
                  </a:lnTo>
                  <a:lnTo>
                    <a:pt x="59" y="48"/>
                  </a:lnTo>
                  <a:lnTo>
                    <a:pt x="53" y="46"/>
                  </a:lnTo>
                  <a:lnTo>
                    <a:pt x="47" y="45"/>
                  </a:lnTo>
                  <a:lnTo>
                    <a:pt x="42" y="44"/>
                  </a:lnTo>
                  <a:lnTo>
                    <a:pt x="36" y="43"/>
                  </a:lnTo>
                  <a:lnTo>
                    <a:pt x="30" y="41"/>
                  </a:lnTo>
                  <a:lnTo>
                    <a:pt x="23" y="40"/>
                  </a:lnTo>
                  <a:lnTo>
                    <a:pt x="17" y="4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8" name="Freeform 7"/>
            <p:cNvSpPr/>
            <p:nvPr/>
          </p:nvSpPr>
          <p:spPr bwMode="auto">
            <a:xfrm>
              <a:off x="3926" y="209"/>
              <a:ext cx="163" cy="154"/>
            </a:xfrm>
            <a:custGeom>
              <a:avLst/>
              <a:gdLst>
                <a:gd name="T0" fmla="*/ 0 w 102"/>
                <a:gd name="T1" fmla="*/ 0 h 94"/>
                <a:gd name="T2" fmla="*/ 1114 w 102"/>
                <a:gd name="T3" fmla="*/ 1782 h 94"/>
                <a:gd name="T4" fmla="*/ 2280 w 102"/>
                <a:gd name="T5" fmla="*/ 3637 h 94"/>
                <a:gd name="T6" fmla="*/ 3783 w 102"/>
                <a:gd name="T7" fmla="*/ 5698 h 94"/>
                <a:gd name="T8" fmla="*/ 6400 w 102"/>
                <a:gd name="T9" fmla="*/ 7484 h 94"/>
                <a:gd name="T10" fmla="*/ 7827 w 102"/>
                <a:gd name="T11" fmla="*/ 8241 h 94"/>
                <a:gd name="T12" fmla="*/ 9305 w 102"/>
                <a:gd name="T13" fmla="*/ 8688 h 94"/>
                <a:gd name="T14" fmla="*/ 10544 w 102"/>
                <a:gd name="T15" fmla="*/ 9761 h 94"/>
                <a:gd name="T16" fmla="*/ 12161 w 102"/>
                <a:gd name="T17" fmla="*/ 10021 h 94"/>
                <a:gd name="T18" fmla="*/ 13609 w 102"/>
                <a:gd name="T19" fmla="*/ 10962 h 94"/>
                <a:gd name="T20" fmla="*/ 14766 w 102"/>
                <a:gd name="T21" fmla="*/ 11152 h 94"/>
                <a:gd name="T22" fmla="*/ 15790 w 102"/>
                <a:gd name="T23" fmla="*/ 12261 h 94"/>
                <a:gd name="T24" fmla="*/ 16850 w 102"/>
                <a:gd name="T25" fmla="*/ 12910 h 94"/>
                <a:gd name="T26" fmla="*/ 19988 w 102"/>
                <a:gd name="T27" fmla="*/ 15294 h 94"/>
                <a:gd name="T28" fmla="*/ 22389 w 102"/>
                <a:gd name="T29" fmla="*/ 18270 h 94"/>
                <a:gd name="T30" fmla="*/ 24669 w 102"/>
                <a:gd name="T31" fmla="*/ 21150 h 94"/>
                <a:gd name="T32" fmla="*/ 26380 w 102"/>
                <a:gd name="T33" fmla="*/ 25056 h 94"/>
                <a:gd name="T34" fmla="*/ 26927 w 102"/>
                <a:gd name="T35" fmla="*/ 27458 h 94"/>
                <a:gd name="T36" fmla="*/ 27379 w 102"/>
                <a:gd name="T37" fmla="*/ 29932 h 94"/>
                <a:gd name="T38" fmla="*/ 27951 w 102"/>
                <a:gd name="T39" fmla="*/ 32538 h 94"/>
                <a:gd name="T40" fmla="*/ 28212 w 102"/>
                <a:gd name="T41" fmla="*/ 35133 h 94"/>
                <a:gd name="T42" fmla="*/ 26927 w 102"/>
                <a:gd name="T43" fmla="*/ 33985 h 94"/>
                <a:gd name="T44" fmla="*/ 26615 w 102"/>
                <a:gd name="T45" fmla="*/ 32538 h 94"/>
                <a:gd name="T46" fmla="*/ 26117 w 102"/>
                <a:gd name="T47" fmla="*/ 30327 h 94"/>
                <a:gd name="T48" fmla="*/ 25813 w 102"/>
                <a:gd name="T49" fmla="*/ 28534 h 94"/>
                <a:gd name="T50" fmla="*/ 25009 w 102"/>
                <a:gd name="T51" fmla="*/ 26896 h 94"/>
                <a:gd name="T52" fmla="*/ 23763 w 102"/>
                <a:gd name="T53" fmla="*/ 23968 h 94"/>
                <a:gd name="T54" fmla="*/ 21813 w 102"/>
                <a:gd name="T55" fmla="*/ 21727 h 94"/>
                <a:gd name="T56" fmla="*/ 19988 w 102"/>
                <a:gd name="T57" fmla="*/ 19861 h 94"/>
                <a:gd name="T58" fmla="*/ 17654 w 102"/>
                <a:gd name="T59" fmla="*/ 18270 h 94"/>
                <a:gd name="T60" fmla="*/ 16153 w 102"/>
                <a:gd name="T61" fmla="*/ 17174 h 94"/>
                <a:gd name="T62" fmla="*/ 14766 w 102"/>
                <a:gd name="T63" fmla="*/ 16417 h 94"/>
                <a:gd name="T64" fmla="*/ 12858 w 102"/>
                <a:gd name="T65" fmla="*/ 15991 h 94"/>
                <a:gd name="T66" fmla="*/ 11394 w 102"/>
                <a:gd name="T67" fmla="*/ 15294 h 94"/>
                <a:gd name="T68" fmla="*/ 9660 w 102"/>
                <a:gd name="T69" fmla="*/ 14630 h 94"/>
                <a:gd name="T70" fmla="*/ 8046 w 102"/>
                <a:gd name="T71" fmla="*/ 14630 h 94"/>
                <a:gd name="T72" fmla="*/ 6400 w 102"/>
                <a:gd name="T73" fmla="*/ 14234 h 94"/>
                <a:gd name="T74" fmla="*/ 5035 w 102"/>
                <a:gd name="T75" fmla="*/ 13962 h 94"/>
                <a:gd name="T76" fmla="*/ 0 w 102"/>
                <a:gd name="T77" fmla="*/ 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94">
                  <a:moveTo>
                    <a:pt x="0" y="0"/>
                  </a:moveTo>
                  <a:lnTo>
                    <a:pt x="4" y="5"/>
                  </a:lnTo>
                  <a:lnTo>
                    <a:pt x="8" y="10"/>
                  </a:lnTo>
                  <a:lnTo>
                    <a:pt x="14" y="15"/>
                  </a:lnTo>
                  <a:lnTo>
                    <a:pt x="23" y="20"/>
                  </a:lnTo>
                  <a:lnTo>
                    <a:pt x="28" y="22"/>
                  </a:lnTo>
                  <a:lnTo>
                    <a:pt x="34" y="23"/>
                  </a:lnTo>
                  <a:lnTo>
                    <a:pt x="38" y="26"/>
                  </a:lnTo>
                  <a:lnTo>
                    <a:pt x="44" y="27"/>
                  </a:lnTo>
                  <a:lnTo>
                    <a:pt x="49" y="29"/>
                  </a:lnTo>
                  <a:lnTo>
                    <a:pt x="53" y="30"/>
                  </a:lnTo>
                  <a:lnTo>
                    <a:pt x="57" y="33"/>
                  </a:lnTo>
                  <a:lnTo>
                    <a:pt x="61" y="35"/>
                  </a:lnTo>
                  <a:lnTo>
                    <a:pt x="72" y="41"/>
                  </a:lnTo>
                  <a:lnTo>
                    <a:pt x="81" y="49"/>
                  </a:lnTo>
                  <a:lnTo>
                    <a:pt x="89" y="57"/>
                  </a:lnTo>
                  <a:lnTo>
                    <a:pt x="95" y="67"/>
                  </a:lnTo>
                  <a:lnTo>
                    <a:pt x="97" y="73"/>
                  </a:lnTo>
                  <a:lnTo>
                    <a:pt x="99" y="80"/>
                  </a:lnTo>
                  <a:lnTo>
                    <a:pt x="101" y="87"/>
                  </a:lnTo>
                  <a:lnTo>
                    <a:pt x="102" y="94"/>
                  </a:lnTo>
                  <a:lnTo>
                    <a:pt x="97" y="91"/>
                  </a:lnTo>
                  <a:lnTo>
                    <a:pt x="96" y="87"/>
                  </a:lnTo>
                  <a:lnTo>
                    <a:pt x="94" y="81"/>
                  </a:lnTo>
                  <a:lnTo>
                    <a:pt x="93" y="76"/>
                  </a:lnTo>
                  <a:lnTo>
                    <a:pt x="90" y="72"/>
                  </a:lnTo>
                  <a:lnTo>
                    <a:pt x="86" y="64"/>
                  </a:lnTo>
                  <a:lnTo>
                    <a:pt x="79" y="58"/>
                  </a:lnTo>
                  <a:lnTo>
                    <a:pt x="72" y="53"/>
                  </a:lnTo>
                  <a:lnTo>
                    <a:pt x="64" y="49"/>
                  </a:lnTo>
                  <a:lnTo>
                    <a:pt x="58" y="46"/>
                  </a:lnTo>
                  <a:lnTo>
                    <a:pt x="53" y="44"/>
                  </a:lnTo>
                  <a:lnTo>
                    <a:pt x="46" y="43"/>
                  </a:lnTo>
                  <a:lnTo>
                    <a:pt x="41" y="41"/>
                  </a:lnTo>
                  <a:lnTo>
                    <a:pt x="35" y="39"/>
                  </a:lnTo>
                  <a:lnTo>
                    <a:pt x="29" y="39"/>
                  </a:lnTo>
                  <a:lnTo>
                    <a:pt x="23" y="38"/>
                  </a:lnTo>
                  <a:lnTo>
                    <a:pt x="18" y="37"/>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9" name="Freeform 8"/>
            <p:cNvSpPr/>
            <p:nvPr/>
          </p:nvSpPr>
          <p:spPr bwMode="auto">
            <a:xfrm>
              <a:off x="3952" y="271"/>
              <a:ext cx="170" cy="183"/>
            </a:xfrm>
            <a:custGeom>
              <a:avLst/>
              <a:gdLst>
                <a:gd name="T0" fmla="*/ 0 w 103"/>
                <a:gd name="T1" fmla="*/ 0 h 113"/>
                <a:gd name="T2" fmla="*/ 1804 w 103"/>
                <a:gd name="T3" fmla="*/ 2214 h 113"/>
                <a:gd name="T4" fmla="*/ 4573 w 103"/>
                <a:gd name="T5" fmla="*/ 4581 h 113"/>
                <a:gd name="T6" fmla="*/ 7643 w 103"/>
                <a:gd name="T7" fmla="*/ 6803 h 113"/>
                <a:gd name="T8" fmla="*/ 11073 w 103"/>
                <a:gd name="T9" fmla="*/ 7798 h 113"/>
                <a:gd name="T10" fmla="*/ 13384 w 103"/>
                <a:gd name="T11" fmla="*/ 8790 h 113"/>
                <a:gd name="T12" fmla="*/ 15642 w 103"/>
                <a:gd name="T13" fmla="*/ 9025 h 113"/>
                <a:gd name="T14" fmla="*/ 17589 w 103"/>
                <a:gd name="T15" fmla="*/ 9793 h 113"/>
                <a:gd name="T16" fmla="*/ 20098 w 103"/>
                <a:gd name="T17" fmla="*/ 10407 h 113"/>
                <a:gd name="T18" fmla="*/ 22521 w 103"/>
                <a:gd name="T19" fmla="*/ 11017 h 113"/>
                <a:gd name="T20" fmla="*/ 25132 w 103"/>
                <a:gd name="T21" fmla="*/ 11638 h 113"/>
                <a:gd name="T22" fmla="*/ 26982 w 103"/>
                <a:gd name="T23" fmla="*/ 12395 h 113"/>
                <a:gd name="T24" fmla="*/ 29030 w 103"/>
                <a:gd name="T25" fmla="*/ 13014 h 113"/>
                <a:gd name="T26" fmla="*/ 32686 w 103"/>
                <a:gd name="T27" fmla="*/ 14857 h 113"/>
                <a:gd name="T28" fmla="*/ 35740 w 103"/>
                <a:gd name="T29" fmla="*/ 16854 h 113"/>
                <a:gd name="T30" fmla="*/ 37601 w 103"/>
                <a:gd name="T31" fmla="*/ 19225 h 113"/>
                <a:gd name="T32" fmla="*/ 39130 w 103"/>
                <a:gd name="T33" fmla="*/ 22065 h 113"/>
                <a:gd name="T34" fmla="*/ 41480 w 103"/>
                <a:gd name="T35" fmla="*/ 26214 h 113"/>
                <a:gd name="T36" fmla="*/ 42175 w 103"/>
                <a:gd name="T37" fmla="*/ 29272 h 113"/>
                <a:gd name="T38" fmla="*/ 42175 w 103"/>
                <a:gd name="T39" fmla="*/ 32508 h 113"/>
                <a:gd name="T40" fmla="*/ 41498 w 103"/>
                <a:gd name="T41" fmla="*/ 36257 h 113"/>
                <a:gd name="T42" fmla="*/ 40371 w 103"/>
                <a:gd name="T43" fmla="*/ 36723 h 113"/>
                <a:gd name="T44" fmla="*/ 40371 w 103"/>
                <a:gd name="T45" fmla="*/ 34132 h 113"/>
                <a:gd name="T46" fmla="*/ 40371 w 103"/>
                <a:gd name="T47" fmla="*/ 30901 h 113"/>
                <a:gd name="T48" fmla="*/ 39130 w 103"/>
                <a:gd name="T49" fmla="*/ 27295 h 113"/>
                <a:gd name="T50" fmla="*/ 38001 w 103"/>
                <a:gd name="T51" fmla="*/ 24284 h 113"/>
                <a:gd name="T52" fmla="*/ 36459 w 103"/>
                <a:gd name="T53" fmla="*/ 21989 h 113"/>
                <a:gd name="T54" fmla="*/ 35078 w 103"/>
                <a:gd name="T55" fmla="*/ 19840 h 113"/>
                <a:gd name="T56" fmla="*/ 32686 w 103"/>
                <a:gd name="T57" fmla="*/ 18467 h 113"/>
                <a:gd name="T58" fmla="*/ 29733 w 103"/>
                <a:gd name="T59" fmla="*/ 16854 h 113"/>
                <a:gd name="T60" fmla="*/ 27695 w 103"/>
                <a:gd name="T61" fmla="*/ 16221 h 113"/>
                <a:gd name="T62" fmla="*/ 25143 w 103"/>
                <a:gd name="T63" fmla="*/ 15229 h 113"/>
                <a:gd name="T64" fmla="*/ 22090 w 103"/>
                <a:gd name="T65" fmla="*/ 14857 h 113"/>
                <a:gd name="T66" fmla="*/ 18717 w 103"/>
                <a:gd name="T67" fmla="*/ 14235 h 113"/>
                <a:gd name="T68" fmla="*/ 15642 w 103"/>
                <a:gd name="T69" fmla="*/ 14002 h 113"/>
                <a:gd name="T70" fmla="*/ 12458 w 103"/>
                <a:gd name="T71" fmla="*/ 13014 h 113"/>
                <a:gd name="T72" fmla="*/ 9477 w 103"/>
                <a:gd name="T73" fmla="*/ 12629 h 113"/>
                <a:gd name="T74" fmla="*/ 6457 w 103"/>
                <a:gd name="T75" fmla="*/ 12395 h 113"/>
                <a:gd name="T76" fmla="*/ 0 w 103"/>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13">
                  <a:moveTo>
                    <a:pt x="0" y="0"/>
                  </a:moveTo>
                  <a:lnTo>
                    <a:pt x="4" y="7"/>
                  </a:lnTo>
                  <a:lnTo>
                    <a:pt x="11" y="14"/>
                  </a:lnTo>
                  <a:lnTo>
                    <a:pt x="19" y="21"/>
                  </a:lnTo>
                  <a:lnTo>
                    <a:pt x="27" y="24"/>
                  </a:lnTo>
                  <a:lnTo>
                    <a:pt x="33" y="27"/>
                  </a:lnTo>
                  <a:lnTo>
                    <a:pt x="38" y="28"/>
                  </a:lnTo>
                  <a:lnTo>
                    <a:pt x="43" y="30"/>
                  </a:lnTo>
                  <a:lnTo>
                    <a:pt x="49" y="32"/>
                  </a:lnTo>
                  <a:lnTo>
                    <a:pt x="55" y="34"/>
                  </a:lnTo>
                  <a:lnTo>
                    <a:pt x="61" y="36"/>
                  </a:lnTo>
                  <a:lnTo>
                    <a:pt x="66" y="38"/>
                  </a:lnTo>
                  <a:lnTo>
                    <a:pt x="71" y="40"/>
                  </a:lnTo>
                  <a:lnTo>
                    <a:pt x="80" y="46"/>
                  </a:lnTo>
                  <a:lnTo>
                    <a:pt x="87" y="52"/>
                  </a:lnTo>
                  <a:lnTo>
                    <a:pt x="92" y="59"/>
                  </a:lnTo>
                  <a:lnTo>
                    <a:pt x="96" y="68"/>
                  </a:lnTo>
                  <a:lnTo>
                    <a:pt x="101" y="80"/>
                  </a:lnTo>
                  <a:lnTo>
                    <a:pt x="103" y="90"/>
                  </a:lnTo>
                  <a:lnTo>
                    <a:pt x="103" y="100"/>
                  </a:lnTo>
                  <a:lnTo>
                    <a:pt x="102" y="111"/>
                  </a:lnTo>
                  <a:lnTo>
                    <a:pt x="99" y="113"/>
                  </a:lnTo>
                  <a:lnTo>
                    <a:pt x="99" y="105"/>
                  </a:lnTo>
                  <a:lnTo>
                    <a:pt x="99" y="95"/>
                  </a:lnTo>
                  <a:lnTo>
                    <a:pt x="96" y="84"/>
                  </a:lnTo>
                  <a:lnTo>
                    <a:pt x="93" y="75"/>
                  </a:lnTo>
                  <a:lnTo>
                    <a:pt x="89" y="67"/>
                  </a:lnTo>
                  <a:lnTo>
                    <a:pt x="86" y="61"/>
                  </a:lnTo>
                  <a:lnTo>
                    <a:pt x="80" y="57"/>
                  </a:lnTo>
                  <a:lnTo>
                    <a:pt x="73" y="52"/>
                  </a:lnTo>
                  <a:lnTo>
                    <a:pt x="68" y="50"/>
                  </a:lnTo>
                  <a:lnTo>
                    <a:pt x="62" y="47"/>
                  </a:lnTo>
                  <a:lnTo>
                    <a:pt x="54" y="46"/>
                  </a:lnTo>
                  <a:lnTo>
                    <a:pt x="46" y="44"/>
                  </a:lnTo>
                  <a:lnTo>
                    <a:pt x="38" y="43"/>
                  </a:lnTo>
                  <a:lnTo>
                    <a:pt x="30" y="40"/>
                  </a:lnTo>
                  <a:lnTo>
                    <a:pt x="23" y="39"/>
                  </a:lnTo>
                  <a:lnTo>
                    <a:pt x="16" y="3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0" name="Freeform 9"/>
            <p:cNvSpPr/>
            <p:nvPr/>
          </p:nvSpPr>
          <p:spPr bwMode="auto">
            <a:xfrm>
              <a:off x="3890" y="144"/>
              <a:ext cx="164" cy="441"/>
            </a:xfrm>
            <a:custGeom>
              <a:avLst/>
              <a:gdLst>
                <a:gd name="T0" fmla="*/ 16760 w 102"/>
                <a:gd name="T1" fmla="*/ 43470 h 269"/>
                <a:gd name="T2" fmla="*/ 29895 w 102"/>
                <a:gd name="T3" fmla="*/ 80041 h 269"/>
                <a:gd name="T4" fmla="*/ 30477 w 102"/>
                <a:gd name="T5" fmla="*/ 83070 h 269"/>
                <a:gd name="T6" fmla="*/ 30477 w 102"/>
                <a:gd name="T7" fmla="*/ 86008 h 269"/>
                <a:gd name="T8" fmla="*/ 29895 w 102"/>
                <a:gd name="T9" fmla="*/ 88864 h 269"/>
                <a:gd name="T10" fmla="*/ 28653 w 102"/>
                <a:gd name="T11" fmla="*/ 91477 h 269"/>
                <a:gd name="T12" fmla="*/ 27168 w 102"/>
                <a:gd name="T13" fmla="*/ 94274 h 269"/>
                <a:gd name="T14" fmla="*/ 25637 w 102"/>
                <a:gd name="T15" fmla="*/ 96728 h 269"/>
                <a:gd name="T16" fmla="*/ 23531 w 102"/>
                <a:gd name="T17" fmla="*/ 98895 h 269"/>
                <a:gd name="T18" fmla="*/ 21606 w 102"/>
                <a:gd name="T19" fmla="*/ 100217 h 269"/>
                <a:gd name="T20" fmla="*/ 20117 w 102"/>
                <a:gd name="T21" fmla="*/ 100932 h 269"/>
                <a:gd name="T22" fmla="*/ 18649 w 102"/>
                <a:gd name="T23" fmla="*/ 100932 h 269"/>
                <a:gd name="T24" fmla="*/ 17275 w 102"/>
                <a:gd name="T25" fmla="*/ 101381 h 269"/>
                <a:gd name="T26" fmla="*/ 16315 w 102"/>
                <a:gd name="T27" fmla="*/ 100932 h 269"/>
                <a:gd name="T28" fmla="*/ 14865 w 102"/>
                <a:gd name="T29" fmla="*/ 100712 h 269"/>
                <a:gd name="T30" fmla="*/ 14070 w 102"/>
                <a:gd name="T31" fmla="*/ 99809 h 269"/>
                <a:gd name="T32" fmla="*/ 13151 w 102"/>
                <a:gd name="T33" fmla="*/ 98468 h 269"/>
                <a:gd name="T34" fmla="*/ 12567 w 102"/>
                <a:gd name="T35" fmla="*/ 97164 h 269"/>
                <a:gd name="T36" fmla="*/ 11917 w 102"/>
                <a:gd name="T37" fmla="*/ 94571 h 269"/>
                <a:gd name="T38" fmla="*/ 11917 w 102"/>
                <a:gd name="T39" fmla="*/ 91477 h 269"/>
                <a:gd name="T40" fmla="*/ 12567 w 102"/>
                <a:gd name="T41" fmla="*/ 88452 h 269"/>
                <a:gd name="T42" fmla="*/ 13438 w 102"/>
                <a:gd name="T43" fmla="*/ 85526 h 269"/>
                <a:gd name="T44" fmla="*/ 14865 w 102"/>
                <a:gd name="T45" fmla="*/ 82672 h 269"/>
                <a:gd name="T46" fmla="*/ 16315 w 102"/>
                <a:gd name="T47" fmla="*/ 80246 h 269"/>
                <a:gd name="T48" fmla="*/ 18593 w 102"/>
                <a:gd name="T49" fmla="*/ 78006 h 269"/>
                <a:gd name="T50" fmla="*/ 20117 w 102"/>
                <a:gd name="T51" fmla="*/ 76800 h 269"/>
                <a:gd name="T52" fmla="*/ 21691 w 102"/>
                <a:gd name="T53" fmla="*/ 75875 h 269"/>
                <a:gd name="T54" fmla="*/ 23531 w 102"/>
                <a:gd name="T55" fmla="*/ 75455 h 269"/>
                <a:gd name="T56" fmla="*/ 24693 w 102"/>
                <a:gd name="T57" fmla="*/ 75455 h 269"/>
                <a:gd name="T58" fmla="*/ 26232 w 102"/>
                <a:gd name="T59" fmla="*/ 75455 h 269"/>
                <a:gd name="T60" fmla="*/ 0 w 102"/>
                <a:gd name="T61" fmla="*/ 667 h 269"/>
                <a:gd name="T62" fmla="*/ 1518 w 102"/>
                <a:gd name="T63" fmla="*/ 0 h 269"/>
                <a:gd name="T64" fmla="*/ 6483 w 102"/>
                <a:gd name="T65" fmla="*/ 15127 h 269"/>
                <a:gd name="T66" fmla="*/ 11917 w 102"/>
                <a:gd name="T67" fmla="*/ 29024 h 269"/>
                <a:gd name="T68" fmla="*/ 16760 w 102"/>
                <a:gd name="T69" fmla="*/ 43470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269">
                  <a:moveTo>
                    <a:pt x="56" y="115"/>
                  </a:moveTo>
                  <a:lnTo>
                    <a:pt x="100" y="212"/>
                  </a:lnTo>
                  <a:lnTo>
                    <a:pt x="102" y="220"/>
                  </a:lnTo>
                  <a:lnTo>
                    <a:pt x="102" y="228"/>
                  </a:lnTo>
                  <a:lnTo>
                    <a:pt x="100" y="236"/>
                  </a:lnTo>
                  <a:lnTo>
                    <a:pt x="96" y="243"/>
                  </a:lnTo>
                  <a:lnTo>
                    <a:pt x="91" y="250"/>
                  </a:lnTo>
                  <a:lnTo>
                    <a:pt x="86" y="257"/>
                  </a:lnTo>
                  <a:lnTo>
                    <a:pt x="79" y="262"/>
                  </a:lnTo>
                  <a:lnTo>
                    <a:pt x="72" y="266"/>
                  </a:lnTo>
                  <a:lnTo>
                    <a:pt x="67" y="268"/>
                  </a:lnTo>
                  <a:lnTo>
                    <a:pt x="63" y="268"/>
                  </a:lnTo>
                  <a:lnTo>
                    <a:pt x="58" y="269"/>
                  </a:lnTo>
                  <a:lnTo>
                    <a:pt x="55" y="268"/>
                  </a:lnTo>
                  <a:lnTo>
                    <a:pt x="50" y="267"/>
                  </a:lnTo>
                  <a:lnTo>
                    <a:pt x="47" y="265"/>
                  </a:lnTo>
                  <a:lnTo>
                    <a:pt x="44" y="261"/>
                  </a:lnTo>
                  <a:lnTo>
                    <a:pt x="42" y="258"/>
                  </a:lnTo>
                  <a:lnTo>
                    <a:pt x="40" y="251"/>
                  </a:lnTo>
                  <a:lnTo>
                    <a:pt x="40" y="243"/>
                  </a:lnTo>
                  <a:lnTo>
                    <a:pt x="42" y="235"/>
                  </a:lnTo>
                  <a:lnTo>
                    <a:pt x="45" y="227"/>
                  </a:lnTo>
                  <a:lnTo>
                    <a:pt x="50" y="219"/>
                  </a:lnTo>
                  <a:lnTo>
                    <a:pt x="55" y="213"/>
                  </a:lnTo>
                  <a:lnTo>
                    <a:pt x="62" y="207"/>
                  </a:lnTo>
                  <a:lnTo>
                    <a:pt x="67" y="204"/>
                  </a:lnTo>
                  <a:lnTo>
                    <a:pt x="73" y="201"/>
                  </a:lnTo>
                  <a:lnTo>
                    <a:pt x="79" y="200"/>
                  </a:lnTo>
                  <a:lnTo>
                    <a:pt x="83" y="200"/>
                  </a:lnTo>
                  <a:lnTo>
                    <a:pt x="88" y="200"/>
                  </a:lnTo>
                  <a:lnTo>
                    <a:pt x="0" y="2"/>
                  </a:lnTo>
                  <a:lnTo>
                    <a:pt x="5" y="0"/>
                  </a:lnTo>
                  <a:lnTo>
                    <a:pt x="22" y="40"/>
                  </a:lnTo>
                  <a:lnTo>
                    <a:pt x="40" y="77"/>
                  </a:lnTo>
                  <a:lnTo>
                    <a:pt x="56" y="115"/>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161" name="Group 12"/>
          <p:cNvGrpSpPr/>
          <p:nvPr/>
        </p:nvGrpSpPr>
        <p:grpSpPr bwMode="auto">
          <a:xfrm>
            <a:off x="11485880" y="4801235"/>
            <a:ext cx="260350" cy="347663"/>
            <a:chOff x="2832" y="663"/>
            <a:chExt cx="310" cy="415"/>
          </a:xfrm>
        </p:grpSpPr>
        <p:sp>
          <p:nvSpPr>
            <p:cNvPr id="162"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3"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4"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65"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grpSp>
        <p:nvGrpSpPr>
          <p:cNvPr id="8" name="Group 12"/>
          <p:cNvGrpSpPr/>
          <p:nvPr/>
        </p:nvGrpSpPr>
        <p:grpSpPr bwMode="auto">
          <a:xfrm>
            <a:off x="10975937" y="4628525"/>
            <a:ext cx="260350" cy="347663"/>
            <a:chOff x="2832" y="663"/>
            <a:chExt cx="310" cy="415"/>
          </a:xfrm>
        </p:grpSpPr>
        <p:sp>
          <p:nvSpPr>
            <p:cNvPr id="10"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1"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2"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sp>
        <p:nvSpPr>
          <p:cNvPr id="169" name="Freeform 6">
            <a:extLst>
              <a:ext uri="{FF2B5EF4-FFF2-40B4-BE49-F238E27FC236}">
                <a16:creationId xmlns:a16="http://schemas.microsoft.com/office/drawing/2014/main" id="{DBBA1FF8-5746-E851-3121-5FA36D4CADD6}"/>
              </a:ext>
            </a:extLst>
          </p:cNvPr>
          <p:cNvSpPr/>
          <p:nvPr/>
        </p:nvSpPr>
        <p:spPr>
          <a:xfrm>
            <a:off x="-145911" y="5870221"/>
            <a:ext cx="7315200"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70" name="Freeform 6">
            <a:extLst>
              <a:ext uri="{FF2B5EF4-FFF2-40B4-BE49-F238E27FC236}">
                <a16:creationId xmlns:a16="http://schemas.microsoft.com/office/drawing/2014/main" id="{23AB01CF-C42E-D137-C574-E85CD7E99E3E}"/>
              </a:ext>
            </a:extLst>
          </p:cNvPr>
          <p:cNvSpPr/>
          <p:nvPr/>
        </p:nvSpPr>
        <p:spPr>
          <a:xfrm>
            <a:off x="6926578" y="5870220"/>
            <a:ext cx="5423466"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pic>
        <p:nvPicPr>
          <p:cNvPr id="175" name="Hình ảnh 174" descr="Ảnh có chứa Đồ họa, thiết kế đồ họa, phim hoạt hình, tiêu đề&#10;&#10;Mô tả được tạo tự động">
            <a:extLst>
              <a:ext uri="{FF2B5EF4-FFF2-40B4-BE49-F238E27FC236}">
                <a16:creationId xmlns:a16="http://schemas.microsoft.com/office/drawing/2014/main" id="{407F4011-E3AC-8EAB-97F4-B2ACFFF76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911" y="-88452"/>
            <a:ext cx="3459480" cy="1026795"/>
          </a:xfrm>
          <a:prstGeom prst="rect">
            <a:avLst/>
          </a:prstGeom>
        </p:spPr>
      </p:pic>
      <p:sp>
        <p:nvSpPr>
          <p:cNvPr id="2" name="TextBox 5">
            <a:extLst>
              <a:ext uri="{FF2B5EF4-FFF2-40B4-BE49-F238E27FC236}">
                <a16:creationId xmlns:a16="http://schemas.microsoft.com/office/drawing/2014/main" id="{C1CE6E9C-F710-61C1-DC36-EAF7106374EC}"/>
              </a:ext>
            </a:extLst>
          </p:cNvPr>
          <p:cNvSpPr txBox="1"/>
          <p:nvPr/>
        </p:nvSpPr>
        <p:spPr>
          <a:xfrm>
            <a:off x="7534141" y="213164"/>
            <a:ext cx="5336607" cy="400110"/>
          </a:xfrm>
          <a:prstGeom prst="rect">
            <a:avLst/>
          </a:prstGeom>
          <a:noFill/>
        </p:spPr>
        <p:txBody>
          <a:bodyPr wrap="square" rtlCol="0">
            <a:spAutoFit/>
          </a:bodyPr>
          <a:lstStyle/>
          <a:p>
            <a:r>
              <a:rPr lang="en-US" sz="2000" b="1" i="1" dirty="0" err="1">
                <a:solidFill>
                  <a:schemeClr val="accent1"/>
                </a:solidFill>
                <a:latin typeface="Times New Roman" panose="02020603050405020304" pitchFamily="18" charset="0"/>
                <a:cs typeface="Times New Roman" panose="02020603050405020304" pitchFamily="18" charset="0"/>
              </a:rPr>
              <a:t>Phỏng</a:t>
            </a:r>
            <a:r>
              <a:rPr lang="en-US" sz="2000" b="1" i="1" dirty="0">
                <a:solidFill>
                  <a:schemeClr val="accent1"/>
                </a:solidFill>
                <a:latin typeface="Times New Roman" panose="02020603050405020304" pitchFamily="18" charset="0"/>
                <a:cs typeface="Times New Roman" panose="02020603050405020304" pitchFamily="18" charset="0"/>
              </a:rPr>
              <a:t> </a:t>
            </a:r>
            <a:r>
              <a:rPr lang="en-US" sz="2000" b="1" i="1" dirty="0" err="1">
                <a:solidFill>
                  <a:schemeClr val="accent1"/>
                </a:solidFill>
                <a:latin typeface="Times New Roman" panose="02020603050405020304" pitchFamily="18" charset="0"/>
                <a:cs typeface="Times New Roman" panose="02020603050405020304" pitchFamily="18" charset="0"/>
              </a:rPr>
              <a:t>theo</a:t>
            </a:r>
            <a:r>
              <a:rPr lang="en-US" sz="2000" b="1" i="1" dirty="0">
                <a:solidFill>
                  <a:schemeClr val="accent1"/>
                </a:solidFill>
                <a:latin typeface="Times New Roman" panose="02020603050405020304" pitchFamily="18" charset="0"/>
                <a:cs typeface="Times New Roman" panose="02020603050405020304" pitchFamily="18" charset="0"/>
              </a:rPr>
              <a:t>: </a:t>
            </a:r>
            <a:r>
              <a:rPr lang="vi-VN" sz="2000" b="1" i="1" dirty="0">
                <a:solidFill>
                  <a:schemeClr val="accent1"/>
                </a:solidFill>
                <a:latin typeface="Times New Roman" panose="02020603050405020304" pitchFamily="18" charset="0"/>
                <a:ea typeface="Calibri" panose="020F0502020204030204" pitchFamily="34" charset="0"/>
              </a:rPr>
              <a:t>Séc-gây </a:t>
            </a:r>
            <a:r>
              <a:rPr lang="vi-VN" sz="2000" b="1" i="1" dirty="0" err="1">
                <a:solidFill>
                  <a:schemeClr val="accent1"/>
                </a:solidFill>
                <a:latin typeface="Times New Roman" panose="02020603050405020304" pitchFamily="18" charset="0"/>
                <a:ea typeface="Calibri" panose="020F0502020204030204" pitchFamily="34" charset="0"/>
              </a:rPr>
              <a:t>Pơ</a:t>
            </a:r>
            <a:r>
              <a:rPr lang="vi-VN" sz="2000" b="1" i="1" dirty="0">
                <a:solidFill>
                  <a:schemeClr val="accent1"/>
                </a:solidFill>
                <a:latin typeface="Times New Roman" panose="02020603050405020304" pitchFamily="18" charset="0"/>
                <a:ea typeface="Calibri" panose="020F0502020204030204" pitchFamily="34" charset="0"/>
              </a:rPr>
              <a:t>-rô-cô-phi-ép</a:t>
            </a:r>
            <a:r>
              <a:rPr lang="en-US" sz="2000" b="1" i="1" dirty="0">
                <a:solidFill>
                  <a:schemeClr val="accent1"/>
                </a:solidFill>
                <a:latin typeface="Times New Roman" panose="02020603050405020304" pitchFamily="18" charset="0"/>
                <a:cs typeface="Times New Roman" panose="02020603050405020304" pitchFamily="18" charset="0"/>
              </a:rPr>
              <a:t> </a:t>
            </a:r>
          </a:p>
        </p:txBody>
      </p:sp>
      <p:pic>
        <p:nvPicPr>
          <p:cNvPr id="7" name="Hình ảnh 6">
            <a:extLst>
              <a:ext uri="{FF2B5EF4-FFF2-40B4-BE49-F238E27FC236}">
                <a16:creationId xmlns:a16="http://schemas.microsoft.com/office/drawing/2014/main" id="{119EC035-762A-BFAE-D507-19153A7F4646}"/>
              </a:ext>
            </a:extLst>
          </p:cNvPr>
          <p:cNvPicPr>
            <a:picLocks noChangeAspect="1"/>
          </p:cNvPicPr>
          <p:nvPr/>
        </p:nvPicPr>
        <p:blipFill>
          <a:blip r:embed="rId5"/>
          <a:stretch>
            <a:fillRect/>
          </a:stretch>
        </p:blipFill>
        <p:spPr>
          <a:xfrm>
            <a:off x="5328357" y="902020"/>
            <a:ext cx="6894122" cy="4901212"/>
          </a:xfrm>
          <a:prstGeom prst="rect">
            <a:avLst/>
          </a:prstGeom>
        </p:spPr>
      </p:pic>
      <p:sp>
        <p:nvSpPr>
          <p:cNvPr id="9" name="TextBox 5">
            <a:extLst>
              <a:ext uri="{FF2B5EF4-FFF2-40B4-BE49-F238E27FC236}">
                <a16:creationId xmlns:a16="http://schemas.microsoft.com/office/drawing/2014/main" id="{ACB3CCB1-C04C-EA5A-B9EF-F916A955BEB8}"/>
              </a:ext>
            </a:extLst>
          </p:cNvPr>
          <p:cNvSpPr txBox="1"/>
          <p:nvPr/>
        </p:nvSpPr>
        <p:spPr>
          <a:xfrm>
            <a:off x="706289" y="2089706"/>
            <a:ext cx="5118778" cy="2246769"/>
          </a:xfrm>
          <a:prstGeom prst="rect">
            <a:avLst/>
          </a:prstGeom>
          <a:noFill/>
        </p:spPr>
        <p:txBody>
          <a:bodyPr wrap="square" rtlCol="0">
            <a:spAutoFit/>
          </a:bodyPr>
          <a:lstStyle/>
          <a:p>
            <a:r>
              <a:rPr lang="vi-VN" sz="2000" b="1" i="1" dirty="0">
                <a:solidFill>
                  <a:schemeClr val="accent1"/>
                </a:solidFill>
                <a:latin typeface="Times New Roman" panose="02020603050405020304" pitchFamily="18" charset="0"/>
                <a:cs typeface="Times New Roman" panose="02020603050405020304" pitchFamily="18" charset="0"/>
              </a:rPr>
              <a:t>Một lát sau, ông gọi </a:t>
            </a:r>
            <a:r>
              <a:rPr lang="en-US" sz="2000" b="1" i="1" dirty="0">
                <a:solidFill>
                  <a:schemeClr val="accent1"/>
                </a:solidFill>
                <a:latin typeface="Times New Roman" panose="02020603050405020304" pitchFamily="18" charset="0"/>
                <a:cs typeface="Times New Roman" panose="02020603050405020304" pitchFamily="18" charset="0"/>
              </a:rPr>
              <a:t>Pi-</a:t>
            </a:r>
            <a:r>
              <a:rPr lang="en-US" sz="2000" b="1" i="1" dirty="0" err="1">
                <a:solidFill>
                  <a:schemeClr val="accent1"/>
                </a:solidFill>
                <a:latin typeface="Times New Roman" panose="02020603050405020304" pitchFamily="18" charset="0"/>
                <a:cs typeface="Times New Roman" panose="02020603050405020304" pitchFamily="18" charset="0"/>
              </a:rPr>
              <a:t>tơ</a:t>
            </a:r>
            <a:r>
              <a:rPr lang="vi-VN" sz="2000" b="1" i="1" dirty="0">
                <a:solidFill>
                  <a:schemeClr val="accent1"/>
                </a:solidFill>
                <a:latin typeface="Times New Roman" panose="02020603050405020304" pitchFamily="18" charset="0"/>
                <a:cs typeface="Times New Roman" panose="02020603050405020304" pitchFamily="18" charset="0"/>
              </a:rPr>
              <a:t> vào nhà và đóng cổng lại vì sợ có chó sói. Mà vừa lúc đó, một con sói xám to đi từ rừng ra. Trong nháy mắt mèo chèo thoắt lên cây, vịt la lên quang quác còn chú chim nhỏ cũng kịp bay lên đậu trên cành cây. Chó sói đi qua gốc cây, nhìn mèo và chim bằng con mắt thèm thuồng.</a:t>
            </a:r>
            <a:endParaRPr lang="en-US" sz="2000" b="1" i="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47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63" presetClass="path" presetSubtype="0" repeatCount="indefinite" accel="50000" decel="50000" fill="hold" grpId="1" nodeType="withEffect">
                                  <p:stCondLst>
                                    <p:cond delay="0"/>
                                  </p:stCondLst>
                                  <p:childTnLst>
                                    <p:animMotion origin="layout" path="M 4.72222E-6 -7.51445E-7 L -0.02205 0.05341 " pathEditMode="relative" rAng="0" ptsTypes="AA">
                                      <p:cBhvr>
                                        <p:cTn id="10" dur="2000" fill="hold"/>
                                        <p:tgtEl>
                                          <p:spTgt spid="166"/>
                                        </p:tgtEl>
                                        <p:attrNameLst>
                                          <p:attrName>ppt_x</p:attrName>
                                          <p:attrName>ppt_y</p:attrName>
                                        </p:attrNameLst>
                                      </p:cBhvr>
                                      <p:rCtr x="-1111" y="2659"/>
                                    </p:animMotion>
                                  </p:childTnLst>
                                </p:cTn>
                              </p:par>
                              <p:par>
                                <p:cTn id="11" presetID="32" presetClass="emph" presetSubtype="0" repeatCount="indefinite" fill="hold" grpId="2" nodeType="withEffect">
                                  <p:stCondLst>
                                    <p:cond delay="0"/>
                                  </p:stCondLst>
                                  <p:childTnLst>
                                    <p:animClr clrSpc="rgb" dir="cw">
                                      <p:cBhvr override="childStyle">
                                        <p:cTn id="12" dur="50" fill="hold"/>
                                        <p:tgtEl>
                                          <p:spTgt spid="166"/>
                                        </p:tgtEl>
                                        <p:attrNameLst>
                                          <p:attrName>style.color</p:attrName>
                                        </p:attrNameLst>
                                      </p:cBhvr>
                                      <p:to>
                                        <a:srgbClr val="FF0000"/>
                                      </p:to>
                                    </p:animClr>
                                    <p:animClr clrSpc="rgb" dir="cw">
                                      <p:cBhvr>
                                        <p:cTn id="13" dur="50" fill="hold"/>
                                        <p:tgtEl>
                                          <p:spTgt spid="166"/>
                                        </p:tgtEl>
                                        <p:attrNameLst>
                                          <p:attrName>fillcolor</p:attrName>
                                        </p:attrNameLst>
                                      </p:cBhvr>
                                      <p:to>
                                        <a:srgbClr val="FF0000"/>
                                      </p:to>
                                    </p:animClr>
                                    <p:set>
                                      <p:cBhvr>
                                        <p:cTn id="14" dur="50" fill="hold"/>
                                        <p:tgtEl>
                                          <p:spTgt spid="166"/>
                                        </p:tgtEl>
                                        <p:attrNameLst>
                                          <p:attrName>fill.type</p:attrName>
                                        </p:attrNameLst>
                                      </p:cBhvr>
                                      <p:to>
                                        <p:strVal val="solid"/>
                                      </p:to>
                                    </p:set>
                                    <p:set>
                                      <p:cBhvr>
                                        <p:cTn id="15" dur="50" fill="hold"/>
                                        <p:tgtEl>
                                          <p:spTgt spid="166"/>
                                        </p:tgtEl>
                                        <p:attrNameLst>
                                          <p:attrName>fill.on</p:attrName>
                                        </p:attrNameLst>
                                      </p:cBhvr>
                                      <p:to>
                                        <p:strVal val="true"/>
                                      </p:to>
                                    </p:set>
                                    <p:animRot by="120000">
                                      <p:cBhvr>
                                        <p:cTn id="16" dur="50" fill="hold">
                                          <p:stCondLst>
                                            <p:cond delay="0"/>
                                          </p:stCondLst>
                                        </p:cTn>
                                        <p:tgtEl>
                                          <p:spTgt spid="166"/>
                                        </p:tgtEl>
                                        <p:attrNameLst>
                                          <p:attrName>r</p:attrName>
                                        </p:attrNameLst>
                                      </p:cBhvr>
                                    </p:animRot>
                                    <p:animRot by="-240000">
                                      <p:cBhvr>
                                        <p:cTn id="17" dur="100" fill="hold">
                                          <p:stCondLst>
                                            <p:cond delay="100"/>
                                          </p:stCondLst>
                                        </p:cTn>
                                        <p:tgtEl>
                                          <p:spTgt spid="166"/>
                                        </p:tgtEl>
                                        <p:attrNameLst>
                                          <p:attrName>r</p:attrName>
                                        </p:attrNameLst>
                                      </p:cBhvr>
                                    </p:animRot>
                                    <p:animRot by="240000">
                                      <p:cBhvr>
                                        <p:cTn id="18" dur="100" fill="hold">
                                          <p:stCondLst>
                                            <p:cond delay="200"/>
                                          </p:stCondLst>
                                        </p:cTn>
                                        <p:tgtEl>
                                          <p:spTgt spid="166"/>
                                        </p:tgtEl>
                                        <p:attrNameLst>
                                          <p:attrName>r</p:attrName>
                                        </p:attrNameLst>
                                      </p:cBhvr>
                                    </p:animRot>
                                    <p:animRot by="-240000">
                                      <p:cBhvr>
                                        <p:cTn id="19" dur="100" fill="hold">
                                          <p:stCondLst>
                                            <p:cond delay="300"/>
                                          </p:stCondLst>
                                        </p:cTn>
                                        <p:tgtEl>
                                          <p:spTgt spid="166"/>
                                        </p:tgtEl>
                                        <p:attrNameLst>
                                          <p:attrName>r</p:attrName>
                                        </p:attrNameLst>
                                      </p:cBhvr>
                                    </p:animRot>
                                    <p:animRot by="120000">
                                      <p:cBhvr>
                                        <p:cTn id="20" dur="100" fill="hold">
                                          <p:stCondLst>
                                            <p:cond delay="400"/>
                                          </p:stCondLst>
                                        </p:cTn>
                                        <p:tgtEl>
                                          <p:spTgt spid="166"/>
                                        </p:tgtEl>
                                        <p:attrNameLst>
                                          <p:attrName>r</p:attrName>
                                        </p:attrNameLst>
                                      </p:cBhvr>
                                    </p:animRot>
                                  </p:childTnLst>
                                </p:cTn>
                              </p:par>
                              <p:par>
                                <p:cTn id="21" presetID="23" presetClass="entr" presetSubtype="16"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p:cTn id="23" dur="500" fill="hold"/>
                                        <p:tgtEl>
                                          <p:spTgt spid="167"/>
                                        </p:tgtEl>
                                        <p:attrNameLst>
                                          <p:attrName>ppt_w</p:attrName>
                                        </p:attrNameLst>
                                      </p:cBhvr>
                                      <p:tavLst>
                                        <p:tav tm="0">
                                          <p:val>
                                            <p:fltVal val="0"/>
                                          </p:val>
                                        </p:tav>
                                        <p:tav tm="100000">
                                          <p:val>
                                            <p:strVal val="#ppt_w"/>
                                          </p:val>
                                        </p:tav>
                                      </p:tavLst>
                                    </p:anim>
                                    <p:anim calcmode="lin" valueType="num">
                                      <p:cBhvr>
                                        <p:cTn id="24" dur="500" fill="hold"/>
                                        <p:tgtEl>
                                          <p:spTgt spid="167"/>
                                        </p:tgtEl>
                                        <p:attrNameLst>
                                          <p:attrName>ppt_h</p:attrName>
                                        </p:attrNameLst>
                                      </p:cBhvr>
                                      <p:tavLst>
                                        <p:tav tm="0">
                                          <p:val>
                                            <p:fltVal val="0"/>
                                          </p:val>
                                        </p:tav>
                                        <p:tav tm="100000">
                                          <p:val>
                                            <p:strVal val="#ppt_h"/>
                                          </p:val>
                                        </p:tav>
                                      </p:tavLst>
                                    </p:anim>
                                  </p:childTnLst>
                                </p:cTn>
                              </p:par>
                              <p:par>
                                <p:cTn id="25" presetID="63" presetClass="path" presetSubtype="0" repeatCount="indefinite" accel="50000" decel="50000" fill="hold" grpId="1" nodeType="withEffect">
                                  <p:stCondLst>
                                    <p:cond delay="0"/>
                                  </p:stCondLst>
                                  <p:childTnLst>
                                    <p:animMotion origin="layout" path="M 3.88889E-6 2.59259E-6 L -0.04341 -0.09144 " pathEditMode="relative" rAng="0" ptsTypes="AA">
                                      <p:cBhvr>
                                        <p:cTn id="26" dur="2000" fill="hold"/>
                                        <p:tgtEl>
                                          <p:spTgt spid="167"/>
                                        </p:tgtEl>
                                        <p:attrNameLst>
                                          <p:attrName>ppt_x</p:attrName>
                                          <p:attrName>ppt_y</p:attrName>
                                        </p:attrNameLst>
                                      </p:cBhvr>
                                      <p:rCtr x="-2170" y="-4583"/>
                                    </p:animMotion>
                                  </p:childTnLst>
                                </p:cTn>
                              </p:par>
                              <p:par>
                                <p:cTn id="27" presetID="32" presetClass="emph" presetSubtype="0" repeatCount="indefinite" fill="hold" grpId="2" nodeType="withEffect">
                                  <p:stCondLst>
                                    <p:cond delay="0"/>
                                  </p:stCondLst>
                                  <p:childTnLst>
                                    <p:animClr clrSpc="rgb" dir="cw">
                                      <p:cBhvr override="childStyle">
                                        <p:cTn id="28" dur="50" fill="hold"/>
                                        <p:tgtEl>
                                          <p:spTgt spid="167"/>
                                        </p:tgtEl>
                                        <p:attrNameLst>
                                          <p:attrName>style.color</p:attrName>
                                        </p:attrNameLst>
                                      </p:cBhvr>
                                      <p:to>
                                        <a:srgbClr val="FF0066"/>
                                      </p:to>
                                    </p:animClr>
                                    <p:animClr clrSpc="rgb" dir="cw">
                                      <p:cBhvr>
                                        <p:cTn id="29" dur="50" fill="hold"/>
                                        <p:tgtEl>
                                          <p:spTgt spid="167"/>
                                        </p:tgtEl>
                                        <p:attrNameLst>
                                          <p:attrName>fillcolor</p:attrName>
                                        </p:attrNameLst>
                                      </p:cBhvr>
                                      <p:to>
                                        <a:srgbClr val="FF0066"/>
                                      </p:to>
                                    </p:animClr>
                                    <p:set>
                                      <p:cBhvr>
                                        <p:cTn id="30" dur="50" fill="hold"/>
                                        <p:tgtEl>
                                          <p:spTgt spid="167"/>
                                        </p:tgtEl>
                                        <p:attrNameLst>
                                          <p:attrName>fill.type</p:attrName>
                                        </p:attrNameLst>
                                      </p:cBhvr>
                                      <p:to>
                                        <p:strVal val="solid"/>
                                      </p:to>
                                    </p:set>
                                    <p:set>
                                      <p:cBhvr>
                                        <p:cTn id="31" dur="50" fill="hold"/>
                                        <p:tgtEl>
                                          <p:spTgt spid="167"/>
                                        </p:tgtEl>
                                        <p:attrNameLst>
                                          <p:attrName>fill.on</p:attrName>
                                        </p:attrNameLst>
                                      </p:cBhvr>
                                      <p:to>
                                        <p:strVal val="true"/>
                                      </p:to>
                                    </p:set>
                                    <p:animRot by="120000">
                                      <p:cBhvr>
                                        <p:cTn id="32" dur="50" fill="hold">
                                          <p:stCondLst>
                                            <p:cond delay="0"/>
                                          </p:stCondLst>
                                        </p:cTn>
                                        <p:tgtEl>
                                          <p:spTgt spid="167"/>
                                        </p:tgtEl>
                                        <p:attrNameLst>
                                          <p:attrName>r</p:attrName>
                                        </p:attrNameLst>
                                      </p:cBhvr>
                                    </p:animRot>
                                    <p:animRot by="-240000">
                                      <p:cBhvr>
                                        <p:cTn id="33" dur="100" fill="hold">
                                          <p:stCondLst>
                                            <p:cond delay="100"/>
                                          </p:stCondLst>
                                        </p:cTn>
                                        <p:tgtEl>
                                          <p:spTgt spid="167"/>
                                        </p:tgtEl>
                                        <p:attrNameLst>
                                          <p:attrName>r</p:attrName>
                                        </p:attrNameLst>
                                      </p:cBhvr>
                                    </p:animRot>
                                    <p:animRot by="240000">
                                      <p:cBhvr>
                                        <p:cTn id="34" dur="100" fill="hold">
                                          <p:stCondLst>
                                            <p:cond delay="200"/>
                                          </p:stCondLst>
                                        </p:cTn>
                                        <p:tgtEl>
                                          <p:spTgt spid="167"/>
                                        </p:tgtEl>
                                        <p:attrNameLst>
                                          <p:attrName>r</p:attrName>
                                        </p:attrNameLst>
                                      </p:cBhvr>
                                    </p:animRot>
                                    <p:animRot by="-240000">
                                      <p:cBhvr>
                                        <p:cTn id="35" dur="100" fill="hold">
                                          <p:stCondLst>
                                            <p:cond delay="300"/>
                                          </p:stCondLst>
                                        </p:cTn>
                                        <p:tgtEl>
                                          <p:spTgt spid="167"/>
                                        </p:tgtEl>
                                        <p:attrNameLst>
                                          <p:attrName>r</p:attrName>
                                        </p:attrNameLst>
                                      </p:cBhvr>
                                    </p:animRot>
                                    <p:animRot by="120000">
                                      <p:cBhvr>
                                        <p:cTn id="36" dur="100" fill="hold">
                                          <p:stCondLst>
                                            <p:cond delay="400"/>
                                          </p:stCondLst>
                                        </p:cTn>
                                        <p:tgtEl>
                                          <p:spTgt spid="167"/>
                                        </p:tgtEl>
                                        <p:attrNameLst>
                                          <p:attrName>r</p:attrName>
                                        </p:attrNameLst>
                                      </p:cBhvr>
                                    </p:animRot>
                                  </p:childTnLst>
                                </p:cTn>
                              </p:par>
                              <p:par>
                                <p:cTn id="37" presetID="23" presetClass="entr" presetSubtype="16"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 calcmode="lin" valueType="num">
                                      <p:cBhvr>
                                        <p:cTn id="39" dur="500" fill="hold"/>
                                        <p:tgtEl>
                                          <p:spTgt spid="156"/>
                                        </p:tgtEl>
                                        <p:attrNameLst>
                                          <p:attrName>ppt_w</p:attrName>
                                        </p:attrNameLst>
                                      </p:cBhvr>
                                      <p:tavLst>
                                        <p:tav tm="0">
                                          <p:val>
                                            <p:fltVal val="0"/>
                                          </p:val>
                                        </p:tav>
                                        <p:tav tm="100000">
                                          <p:val>
                                            <p:strVal val="#ppt_w"/>
                                          </p:val>
                                        </p:tav>
                                      </p:tavLst>
                                    </p:anim>
                                    <p:anim calcmode="lin" valueType="num">
                                      <p:cBhvr>
                                        <p:cTn id="40" dur="500" fill="hold"/>
                                        <p:tgtEl>
                                          <p:spTgt spid="156"/>
                                        </p:tgtEl>
                                        <p:attrNameLst>
                                          <p:attrName>ppt_h</p:attrName>
                                        </p:attrNameLst>
                                      </p:cBhvr>
                                      <p:tavLst>
                                        <p:tav tm="0">
                                          <p:val>
                                            <p:fltVal val="0"/>
                                          </p:val>
                                        </p:tav>
                                        <p:tav tm="100000">
                                          <p:val>
                                            <p:strVal val="#ppt_h"/>
                                          </p:val>
                                        </p:tav>
                                      </p:tavLst>
                                    </p:anim>
                                  </p:childTnLst>
                                </p:cTn>
                              </p:par>
                              <p:par>
                                <p:cTn id="41" presetID="63" presetClass="path" presetSubtype="0" repeatCount="indefinite" accel="50000" decel="50000" fill="hold" nodeType="withEffect">
                                  <p:stCondLst>
                                    <p:cond delay="0"/>
                                  </p:stCondLst>
                                  <p:childTnLst>
                                    <p:animMotion origin="layout" path="M -3.61111E-6 3.46821E-6 L 0.03108 -0.06012 " pathEditMode="relative" rAng="0" ptsTypes="AA">
                                      <p:cBhvr>
                                        <p:cTn id="42" dur="3000" fill="hold"/>
                                        <p:tgtEl>
                                          <p:spTgt spid="156"/>
                                        </p:tgtEl>
                                        <p:attrNameLst>
                                          <p:attrName>ppt_x</p:attrName>
                                          <p:attrName>ppt_y</p:attrName>
                                        </p:attrNameLst>
                                      </p:cBhvr>
                                      <p:rCtr x="1545" y="-3006"/>
                                    </p:animMotion>
                                  </p:childTnLst>
                                </p:cTn>
                              </p:par>
                              <p:par>
                                <p:cTn id="43" presetID="32" presetClass="emph" presetSubtype="0" repeatCount="indefinite" fill="hold" nodeType="withEffect">
                                  <p:stCondLst>
                                    <p:cond delay="0"/>
                                  </p:stCondLst>
                                  <p:childTnLst>
                                    <p:animClr clrSpc="rgb" dir="cw">
                                      <p:cBhvr override="childStyle">
                                        <p:cTn id="44" dur="50" fill="hold"/>
                                        <p:tgtEl>
                                          <p:spTgt spid="156"/>
                                        </p:tgtEl>
                                        <p:attrNameLst>
                                          <p:attrName>style.color</p:attrName>
                                        </p:attrNameLst>
                                      </p:cBhvr>
                                      <p:to>
                                        <a:srgbClr val="800000"/>
                                      </p:to>
                                    </p:animClr>
                                    <p:animClr clrSpc="rgb" dir="cw">
                                      <p:cBhvr>
                                        <p:cTn id="45" dur="50" fill="hold"/>
                                        <p:tgtEl>
                                          <p:spTgt spid="156"/>
                                        </p:tgtEl>
                                        <p:attrNameLst>
                                          <p:attrName>fillcolor</p:attrName>
                                        </p:attrNameLst>
                                      </p:cBhvr>
                                      <p:to>
                                        <a:srgbClr val="800000"/>
                                      </p:to>
                                    </p:animClr>
                                    <p:set>
                                      <p:cBhvr>
                                        <p:cTn id="46" dur="50" fill="hold"/>
                                        <p:tgtEl>
                                          <p:spTgt spid="156"/>
                                        </p:tgtEl>
                                        <p:attrNameLst>
                                          <p:attrName>fill.type</p:attrName>
                                        </p:attrNameLst>
                                      </p:cBhvr>
                                      <p:to>
                                        <p:strVal val="solid"/>
                                      </p:to>
                                    </p:set>
                                    <p:set>
                                      <p:cBhvr>
                                        <p:cTn id="47" dur="50" fill="hold"/>
                                        <p:tgtEl>
                                          <p:spTgt spid="156"/>
                                        </p:tgtEl>
                                        <p:attrNameLst>
                                          <p:attrName>fill.on</p:attrName>
                                        </p:attrNameLst>
                                      </p:cBhvr>
                                      <p:to>
                                        <p:strVal val="true"/>
                                      </p:to>
                                    </p:set>
                                    <p:animRot by="120000">
                                      <p:cBhvr>
                                        <p:cTn id="48" dur="50" fill="hold">
                                          <p:stCondLst>
                                            <p:cond delay="0"/>
                                          </p:stCondLst>
                                        </p:cTn>
                                        <p:tgtEl>
                                          <p:spTgt spid="156"/>
                                        </p:tgtEl>
                                        <p:attrNameLst>
                                          <p:attrName>r</p:attrName>
                                        </p:attrNameLst>
                                      </p:cBhvr>
                                    </p:animRot>
                                    <p:animRot by="-240000">
                                      <p:cBhvr>
                                        <p:cTn id="49" dur="100" fill="hold">
                                          <p:stCondLst>
                                            <p:cond delay="100"/>
                                          </p:stCondLst>
                                        </p:cTn>
                                        <p:tgtEl>
                                          <p:spTgt spid="156"/>
                                        </p:tgtEl>
                                        <p:attrNameLst>
                                          <p:attrName>r</p:attrName>
                                        </p:attrNameLst>
                                      </p:cBhvr>
                                    </p:animRot>
                                    <p:animRot by="240000">
                                      <p:cBhvr>
                                        <p:cTn id="50" dur="100" fill="hold">
                                          <p:stCondLst>
                                            <p:cond delay="200"/>
                                          </p:stCondLst>
                                        </p:cTn>
                                        <p:tgtEl>
                                          <p:spTgt spid="156"/>
                                        </p:tgtEl>
                                        <p:attrNameLst>
                                          <p:attrName>r</p:attrName>
                                        </p:attrNameLst>
                                      </p:cBhvr>
                                    </p:animRot>
                                    <p:animRot by="-240000">
                                      <p:cBhvr>
                                        <p:cTn id="51" dur="100" fill="hold">
                                          <p:stCondLst>
                                            <p:cond delay="300"/>
                                          </p:stCondLst>
                                        </p:cTn>
                                        <p:tgtEl>
                                          <p:spTgt spid="156"/>
                                        </p:tgtEl>
                                        <p:attrNameLst>
                                          <p:attrName>r</p:attrName>
                                        </p:attrNameLst>
                                      </p:cBhvr>
                                    </p:animRot>
                                    <p:animRot by="120000">
                                      <p:cBhvr>
                                        <p:cTn id="52" dur="100" fill="hold">
                                          <p:stCondLst>
                                            <p:cond delay="400"/>
                                          </p:stCondLst>
                                        </p:cTn>
                                        <p:tgtEl>
                                          <p:spTgt spid="156"/>
                                        </p:tgtEl>
                                        <p:attrNameLst>
                                          <p:attrName>r</p:attrName>
                                        </p:attrNameLst>
                                      </p:cBhvr>
                                    </p:animRot>
                                  </p:childTnLst>
                                </p:cTn>
                              </p:par>
                              <p:par>
                                <p:cTn id="53" presetID="23" presetClass="entr" presetSubtype="16"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3" presetClass="path" presetSubtype="0" repeatCount="indefinite" accel="50000" decel="50000" fill="hold" nodeType="withEffect">
                                  <p:stCondLst>
                                    <p:cond delay="0"/>
                                  </p:stCondLst>
                                  <p:childTnLst>
                                    <p:animMotion origin="layout" path="M 5.55556E-7 -1.21387E-6 L -0.0559 0.00809 " pathEditMode="relative" rAng="0" ptsTypes="AA">
                                      <p:cBhvr>
                                        <p:cTn id="58" dur="5000" fill="hold"/>
                                        <p:tgtEl>
                                          <p:spTgt spid="161"/>
                                        </p:tgtEl>
                                        <p:attrNameLst>
                                          <p:attrName>ppt_x</p:attrName>
                                          <p:attrName>ppt_y</p:attrName>
                                        </p:attrNameLst>
                                      </p:cBhvr>
                                      <p:rCtr x="-2795" y="393"/>
                                    </p:animMotion>
                                  </p:childTnLst>
                                </p:cTn>
                              </p:par>
                              <p:par>
                                <p:cTn id="59" presetID="32" presetClass="emph" presetSubtype="0" repeatCount="indefinite" fill="hold" nodeType="withEffect">
                                  <p:stCondLst>
                                    <p:cond delay="0"/>
                                  </p:stCondLst>
                                  <p:childTnLst>
                                    <p:animClr clrSpc="rgb" dir="cw">
                                      <p:cBhvr override="childStyle">
                                        <p:cTn id="60" dur="50" fill="hold"/>
                                        <p:tgtEl>
                                          <p:spTgt spid="161"/>
                                        </p:tgtEl>
                                        <p:attrNameLst>
                                          <p:attrName>style.color</p:attrName>
                                        </p:attrNameLst>
                                      </p:cBhvr>
                                      <p:to>
                                        <a:srgbClr val="0000FF"/>
                                      </p:to>
                                    </p:animClr>
                                    <p:animClr clrSpc="rgb" dir="cw">
                                      <p:cBhvr>
                                        <p:cTn id="61" dur="50" fill="hold"/>
                                        <p:tgtEl>
                                          <p:spTgt spid="161"/>
                                        </p:tgtEl>
                                        <p:attrNameLst>
                                          <p:attrName>fillcolor</p:attrName>
                                        </p:attrNameLst>
                                      </p:cBhvr>
                                      <p:to>
                                        <a:srgbClr val="0000FF"/>
                                      </p:to>
                                    </p:animClr>
                                    <p:set>
                                      <p:cBhvr>
                                        <p:cTn id="62" dur="50" fill="hold"/>
                                        <p:tgtEl>
                                          <p:spTgt spid="161"/>
                                        </p:tgtEl>
                                        <p:attrNameLst>
                                          <p:attrName>fill.type</p:attrName>
                                        </p:attrNameLst>
                                      </p:cBhvr>
                                      <p:to>
                                        <p:strVal val="solid"/>
                                      </p:to>
                                    </p:set>
                                    <p:set>
                                      <p:cBhvr>
                                        <p:cTn id="63" dur="50" fill="hold"/>
                                        <p:tgtEl>
                                          <p:spTgt spid="161"/>
                                        </p:tgtEl>
                                        <p:attrNameLst>
                                          <p:attrName>fill.on</p:attrName>
                                        </p:attrNameLst>
                                      </p:cBhvr>
                                      <p:to>
                                        <p:strVal val="true"/>
                                      </p:to>
                                    </p:set>
                                    <p:animRot by="120000">
                                      <p:cBhvr>
                                        <p:cTn id="64" dur="50" fill="hold">
                                          <p:stCondLst>
                                            <p:cond delay="0"/>
                                          </p:stCondLst>
                                        </p:cTn>
                                        <p:tgtEl>
                                          <p:spTgt spid="161"/>
                                        </p:tgtEl>
                                        <p:attrNameLst>
                                          <p:attrName>r</p:attrName>
                                        </p:attrNameLst>
                                      </p:cBhvr>
                                    </p:animRot>
                                    <p:animRot by="-240000">
                                      <p:cBhvr>
                                        <p:cTn id="65" dur="100" fill="hold">
                                          <p:stCondLst>
                                            <p:cond delay="100"/>
                                          </p:stCondLst>
                                        </p:cTn>
                                        <p:tgtEl>
                                          <p:spTgt spid="161"/>
                                        </p:tgtEl>
                                        <p:attrNameLst>
                                          <p:attrName>r</p:attrName>
                                        </p:attrNameLst>
                                      </p:cBhvr>
                                    </p:animRot>
                                    <p:animRot by="240000">
                                      <p:cBhvr>
                                        <p:cTn id="66" dur="100" fill="hold">
                                          <p:stCondLst>
                                            <p:cond delay="200"/>
                                          </p:stCondLst>
                                        </p:cTn>
                                        <p:tgtEl>
                                          <p:spTgt spid="161"/>
                                        </p:tgtEl>
                                        <p:attrNameLst>
                                          <p:attrName>r</p:attrName>
                                        </p:attrNameLst>
                                      </p:cBhvr>
                                    </p:animRot>
                                    <p:animRot by="-240000">
                                      <p:cBhvr>
                                        <p:cTn id="67" dur="100" fill="hold">
                                          <p:stCondLst>
                                            <p:cond delay="300"/>
                                          </p:stCondLst>
                                        </p:cTn>
                                        <p:tgtEl>
                                          <p:spTgt spid="161"/>
                                        </p:tgtEl>
                                        <p:attrNameLst>
                                          <p:attrName>r</p:attrName>
                                        </p:attrNameLst>
                                      </p:cBhvr>
                                    </p:animRot>
                                    <p:animRot by="120000">
                                      <p:cBhvr>
                                        <p:cTn id="68" dur="100" fill="hold">
                                          <p:stCondLst>
                                            <p:cond delay="400"/>
                                          </p:stCondLst>
                                        </p:cTn>
                                        <p:tgtEl>
                                          <p:spTgt spid="161"/>
                                        </p:tgtEl>
                                        <p:attrNameLst>
                                          <p:attrName>r</p:attrName>
                                        </p:attrNameLst>
                                      </p:cBhvr>
                                    </p:animRot>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63" presetClass="path" presetSubtype="0" repeatCount="indefinite" accel="50000" decel="50000" fill="hold" nodeType="withEffect">
                                  <p:stCondLst>
                                    <p:cond delay="0"/>
                                  </p:stCondLst>
                                  <p:childTnLst>
                                    <p:animMotion origin="layout" path="M 5.55556E-7 -1.21387E-6 L -0.0559 0.00809 " pathEditMode="relative" rAng="0" ptsTypes="AA">
                                      <p:cBhvr>
                                        <p:cTn id="74" dur="5000" fill="hold"/>
                                        <p:tgtEl>
                                          <p:spTgt spid="8"/>
                                        </p:tgtEl>
                                        <p:attrNameLst>
                                          <p:attrName>ppt_x</p:attrName>
                                          <p:attrName>ppt_y</p:attrName>
                                        </p:attrNameLst>
                                      </p:cBhvr>
                                      <p:rCtr x="-2795" y="393"/>
                                    </p:animMotion>
                                  </p:childTnLst>
                                </p:cTn>
                              </p:par>
                              <p:par>
                                <p:cTn id="75" presetID="32" presetClass="emph" presetSubtype="0" repeatCount="indefinite" fill="hold" nodeType="withEffect">
                                  <p:stCondLst>
                                    <p:cond delay="0"/>
                                  </p:stCondLst>
                                  <p:childTnLst>
                                    <p:animClr clrSpc="rgb" dir="cw">
                                      <p:cBhvr override="childStyle">
                                        <p:cTn id="76" dur="50" fill="hold"/>
                                        <p:tgtEl>
                                          <p:spTgt spid="8"/>
                                        </p:tgtEl>
                                        <p:attrNameLst>
                                          <p:attrName>style.color</p:attrName>
                                        </p:attrNameLst>
                                      </p:cBhvr>
                                      <p:to>
                                        <a:srgbClr val="0000FF"/>
                                      </p:to>
                                    </p:animClr>
                                    <p:animClr clrSpc="rgb" dir="cw">
                                      <p:cBhvr>
                                        <p:cTn id="77" dur="50" fill="hold"/>
                                        <p:tgtEl>
                                          <p:spTgt spid="8"/>
                                        </p:tgtEl>
                                        <p:attrNameLst>
                                          <p:attrName>fillcolor</p:attrName>
                                        </p:attrNameLst>
                                      </p:cBhvr>
                                      <p:to>
                                        <a:srgbClr val="0000FF"/>
                                      </p:to>
                                    </p:animClr>
                                    <p:set>
                                      <p:cBhvr>
                                        <p:cTn id="78" dur="50" fill="hold"/>
                                        <p:tgtEl>
                                          <p:spTgt spid="8"/>
                                        </p:tgtEl>
                                        <p:attrNameLst>
                                          <p:attrName>fill.type</p:attrName>
                                        </p:attrNameLst>
                                      </p:cBhvr>
                                      <p:to>
                                        <p:strVal val="solid"/>
                                      </p:to>
                                    </p:set>
                                    <p:set>
                                      <p:cBhvr>
                                        <p:cTn id="79" dur="50" fill="hold"/>
                                        <p:tgtEl>
                                          <p:spTgt spid="8"/>
                                        </p:tgtEl>
                                        <p:attrNameLst>
                                          <p:attrName>fill.on</p:attrName>
                                        </p:attrNameLst>
                                      </p:cBhvr>
                                      <p:to>
                                        <p:strVal val="true"/>
                                      </p:to>
                                    </p:set>
                                    <p:animRot by="120000">
                                      <p:cBhvr>
                                        <p:cTn id="80" dur="50" fill="hold">
                                          <p:stCondLst>
                                            <p:cond delay="0"/>
                                          </p:stCondLst>
                                        </p:cTn>
                                        <p:tgtEl>
                                          <p:spTgt spid="8"/>
                                        </p:tgtEl>
                                        <p:attrNameLst>
                                          <p:attrName>r</p:attrName>
                                        </p:attrNameLst>
                                      </p:cBhvr>
                                    </p:animRot>
                                    <p:animRot by="-240000">
                                      <p:cBhvr>
                                        <p:cTn id="81" dur="100" fill="hold">
                                          <p:stCondLst>
                                            <p:cond delay="100"/>
                                          </p:stCondLst>
                                        </p:cTn>
                                        <p:tgtEl>
                                          <p:spTgt spid="8"/>
                                        </p:tgtEl>
                                        <p:attrNameLst>
                                          <p:attrName>r</p:attrName>
                                        </p:attrNameLst>
                                      </p:cBhvr>
                                    </p:animRot>
                                    <p:animRot by="240000">
                                      <p:cBhvr>
                                        <p:cTn id="82" dur="100" fill="hold">
                                          <p:stCondLst>
                                            <p:cond delay="200"/>
                                          </p:stCondLst>
                                        </p:cTn>
                                        <p:tgtEl>
                                          <p:spTgt spid="8"/>
                                        </p:tgtEl>
                                        <p:attrNameLst>
                                          <p:attrName>r</p:attrName>
                                        </p:attrNameLst>
                                      </p:cBhvr>
                                    </p:animRot>
                                    <p:animRot by="-240000">
                                      <p:cBhvr>
                                        <p:cTn id="83" dur="100" fill="hold">
                                          <p:stCondLst>
                                            <p:cond delay="300"/>
                                          </p:stCondLst>
                                        </p:cTn>
                                        <p:tgtEl>
                                          <p:spTgt spid="8"/>
                                        </p:tgtEl>
                                        <p:attrNameLst>
                                          <p:attrName>r</p:attrName>
                                        </p:attrNameLst>
                                      </p:cBhvr>
                                    </p:animRot>
                                    <p:animRot by="120000">
                                      <p:cBhvr>
                                        <p:cTn id="84" dur="100" fill="hold">
                                          <p:stCondLst>
                                            <p:cond delay="400"/>
                                          </p:stCondLst>
                                        </p:cTn>
                                        <p:tgtEl>
                                          <p:spTgt spid="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p:tgtEl>
                                          <p:spTgt spid="6"/>
                                        </p:tgtEl>
                                        <p:attrNameLst>
                                          <p:attrName>ppt_y</p:attrName>
                                        </p:attrNameLst>
                                      </p:cBhvr>
                                      <p:tavLst>
                                        <p:tav tm="0">
                                          <p:val>
                                            <p:strVal val="#ppt_y+#ppt_h*1.125000"/>
                                          </p:val>
                                        </p:tav>
                                        <p:tav tm="100000">
                                          <p:val>
                                            <p:strVal val="#ppt_y"/>
                                          </p:val>
                                        </p:tav>
                                      </p:tavLst>
                                    </p:anim>
                                    <p:animEffect transition="in" filter="wipe(up)">
                                      <p:cBhvr>
                                        <p:cTn id="90" dur="500"/>
                                        <p:tgtEl>
                                          <p:spTgt spid="6"/>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4"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additive="base">
                                        <p:cTn id="95" dur="500"/>
                                        <p:tgtEl>
                                          <p:spTgt spid="2"/>
                                        </p:tgtEl>
                                        <p:attrNameLst>
                                          <p:attrName>ppt_y</p:attrName>
                                        </p:attrNameLst>
                                      </p:cBhvr>
                                      <p:tavLst>
                                        <p:tav tm="0">
                                          <p:val>
                                            <p:strVal val="#ppt_y+#ppt_h*1.125000"/>
                                          </p:val>
                                        </p:tav>
                                        <p:tav tm="100000">
                                          <p:val>
                                            <p:strVal val="#ppt_y"/>
                                          </p:val>
                                        </p:tav>
                                      </p:tavLst>
                                    </p:anim>
                                    <p:animEffect transition="in" filter="wipe(up)">
                                      <p:cBhvr>
                                        <p:cTn id="96" dur="500"/>
                                        <p:tgtEl>
                                          <p:spTgt spid="2"/>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barn(inVertical)">
                                      <p:cBhvr>
                                        <p:cTn id="101" dur="500"/>
                                        <p:tgtEl>
                                          <p:spTgt spid="7"/>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2" nodeType="click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barn(inVertical)">
                                      <p:cBhvr>
                                        <p:cTn id="10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6" grpId="0" bldLvl="0" animBg="1"/>
      <p:bldP spid="166" grpId="1" bldLvl="0" animBg="1"/>
      <p:bldP spid="166" grpId="2" bldLvl="0" animBg="1"/>
      <p:bldP spid="167" grpId="0" bldLvl="0" animBg="1"/>
      <p:bldP spid="167" grpId="1" bldLvl="0" animBg="1"/>
      <p:bldP spid="167" grpId="2" bldLvl="0" animBg="1"/>
      <p:bldP spid="2" grpId="0"/>
      <p:bldP spid="2" grpId="1"/>
      <p:bldP spid="9" grpId="1"/>
      <p:bldP spid="9"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81172" y="0"/>
            <a:ext cx="38529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Pi-</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tơ</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chó</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sói</a:t>
            </a:r>
            <a:endPar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66" name="Freeform 19"/>
          <p:cNvSpPr/>
          <p:nvPr/>
        </p:nvSpPr>
        <p:spPr bwMode="auto">
          <a:xfrm rot="19620000">
            <a:off x="11953445" y="5283006"/>
            <a:ext cx="250825" cy="333375"/>
          </a:xfrm>
          <a:custGeom>
            <a:avLst/>
            <a:gdLst>
              <a:gd name="T0" fmla="*/ 2147483647 w 316"/>
              <a:gd name="T1" fmla="*/ 2147483647 h 419"/>
              <a:gd name="T2" fmla="*/ 2147483647 w 316"/>
              <a:gd name="T3" fmla="*/ 2147483647 h 419"/>
              <a:gd name="T4" fmla="*/ 2147483647 w 316"/>
              <a:gd name="T5" fmla="*/ 0 h 419"/>
              <a:gd name="T6" fmla="*/ 2147483647 w 316"/>
              <a:gd name="T7" fmla="*/ 2147483647 h 419"/>
              <a:gd name="T8" fmla="*/ 2147483647 w 316"/>
              <a:gd name="T9" fmla="*/ 2147483647 h 419"/>
              <a:gd name="T10" fmla="*/ 2147483647 w 316"/>
              <a:gd name="T11" fmla="*/ 2147483647 h 419"/>
              <a:gd name="T12" fmla="*/ 2147483647 w 316"/>
              <a:gd name="T13" fmla="*/ 2147483647 h 419"/>
              <a:gd name="T14" fmla="*/ 2147483647 w 316"/>
              <a:gd name="T15" fmla="*/ 2147483647 h 419"/>
              <a:gd name="T16" fmla="*/ 2147483647 w 316"/>
              <a:gd name="T17" fmla="*/ 2147483647 h 419"/>
              <a:gd name="T18" fmla="*/ 2147483647 w 316"/>
              <a:gd name="T19" fmla="*/ 2147483647 h 419"/>
              <a:gd name="T20" fmla="*/ 2147483647 w 316"/>
              <a:gd name="T21" fmla="*/ 2147483647 h 419"/>
              <a:gd name="T22" fmla="*/ 2147483647 w 316"/>
              <a:gd name="T23" fmla="*/ 2147483647 h 419"/>
              <a:gd name="T24" fmla="*/ 2147483647 w 316"/>
              <a:gd name="T25" fmla="*/ 2147483647 h 419"/>
              <a:gd name="T26" fmla="*/ 2147483647 w 316"/>
              <a:gd name="T27" fmla="*/ 2147483647 h 419"/>
              <a:gd name="T28" fmla="*/ 2147483647 w 316"/>
              <a:gd name="T29" fmla="*/ 2147483647 h 419"/>
              <a:gd name="T30" fmla="*/ 2147483647 w 316"/>
              <a:gd name="T31" fmla="*/ 2147483647 h 419"/>
              <a:gd name="T32" fmla="*/ 2147483647 w 316"/>
              <a:gd name="T33" fmla="*/ 2147483647 h 419"/>
              <a:gd name="T34" fmla="*/ 2147483647 w 316"/>
              <a:gd name="T35" fmla="*/ 2147483647 h 419"/>
              <a:gd name="T36" fmla="*/ 2147483647 w 316"/>
              <a:gd name="T37" fmla="*/ 2147483647 h 419"/>
              <a:gd name="T38" fmla="*/ 2147483647 w 316"/>
              <a:gd name="T39" fmla="*/ 2147483647 h 419"/>
              <a:gd name="T40" fmla="*/ 2147483647 w 316"/>
              <a:gd name="T41" fmla="*/ 2147483647 h 419"/>
              <a:gd name="T42" fmla="*/ 2147483647 w 316"/>
              <a:gd name="T43" fmla="*/ 2147483647 h 419"/>
              <a:gd name="T44" fmla="*/ 2147483647 w 316"/>
              <a:gd name="T45" fmla="*/ 2147483647 h 419"/>
              <a:gd name="T46" fmla="*/ 2147483647 w 316"/>
              <a:gd name="T47" fmla="*/ 2147483647 h 419"/>
              <a:gd name="T48" fmla="*/ 2147483647 w 316"/>
              <a:gd name="T49" fmla="*/ 2147483647 h 419"/>
              <a:gd name="T50" fmla="*/ 2147483647 w 316"/>
              <a:gd name="T51" fmla="*/ 2147483647 h 419"/>
              <a:gd name="T52" fmla="*/ 2147483647 w 316"/>
              <a:gd name="T53" fmla="*/ 2147483647 h 419"/>
              <a:gd name="T54" fmla="*/ 2147483647 w 316"/>
              <a:gd name="T55" fmla="*/ 2147483647 h 419"/>
              <a:gd name="T56" fmla="*/ 2147483647 w 316"/>
              <a:gd name="T57" fmla="*/ 2147483647 h 419"/>
              <a:gd name="T58" fmla="*/ 2147483647 w 316"/>
              <a:gd name="T59" fmla="*/ 2147483647 h 419"/>
              <a:gd name="T60" fmla="*/ 2147483647 w 316"/>
              <a:gd name="T61" fmla="*/ 2147483647 h 419"/>
              <a:gd name="T62" fmla="*/ 2147483647 w 316"/>
              <a:gd name="T63" fmla="*/ 2147483647 h 419"/>
              <a:gd name="T64" fmla="*/ 2147483647 w 316"/>
              <a:gd name="T65" fmla="*/ 2147483647 h 419"/>
              <a:gd name="T66" fmla="*/ 2147483647 w 316"/>
              <a:gd name="T67" fmla="*/ 2147483647 h 419"/>
              <a:gd name="T68" fmla="*/ 0 w 316"/>
              <a:gd name="T69" fmla="*/ 2147483647 h 419"/>
              <a:gd name="T70" fmla="*/ 2147483647 w 316"/>
              <a:gd name="T71" fmla="*/ 2147483647 h 419"/>
              <a:gd name="T72" fmla="*/ 2147483647 w 316"/>
              <a:gd name="T73" fmla="*/ 2147483647 h 419"/>
              <a:gd name="T74" fmla="*/ 2147483647 w 316"/>
              <a:gd name="T75" fmla="*/ 2147483647 h 419"/>
              <a:gd name="T76" fmla="*/ 2147483647 w 316"/>
              <a:gd name="T77" fmla="*/ 2147483647 h 419"/>
              <a:gd name="T78" fmla="*/ 2147483647 w 316"/>
              <a:gd name="T79" fmla="*/ 2147483647 h 419"/>
              <a:gd name="T80" fmla="*/ 2147483647 w 316"/>
              <a:gd name="T81" fmla="*/ 2147483647 h 419"/>
              <a:gd name="T82" fmla="*/ 2147483647 w 316"/>
              <a:gd name="T83" fmla="*/ 2147483647 h 419"/>
              <a:gd name="T84" fmla="*/ 2147483647 w 316"/>
              <a:gd name="T85" fmla="*/ 2147483647 h 419"/>
              <a:gd name="T86" fmla="*/ 2147483647 w 316"/>
              <a:gd name="T87" fmla="*/ 2147483647 h 419"/>
              <a:gd name="T88" fmla="*/ 2147483647 w 316"/>
              <a:gd name="T89" fmla="*/ 2147483647 h 419"/>
              <a:gd name="T90" fmla="*/ 2147483647 w 316"/>
              <a:gd name="T91" fmla="*/ 2147483647 h 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6" h="419">
                <a:moveTo>
                  <a:pt x="167" y="335"/>
                </a:moveTo>
                <a:lnTo>
                  <a:pt x="200" y="3"/>
                </a:lnTo>
                <a:lnTo>
                  <a:pt x="252" y="0"/>
                </a:lnTo>
                <a:lnTo>
                  <a:pt x="243" y="62"/>
                </a:lnTo>
                <a:lnTo>
                  <a:pt x="265" y="81"/>
                </a:lnTo>
                <a:lnTo>
                  <a:pt x="286" y="105"/>
                </a:lnTo>
                <a:lnTo>
                  <a:pt x="305" y="134"/>
                </a:lnTo>
                <a:lnTo>
                  <a:pt x="316" y="167"/>
                </a:lnTo>
                <a:lnTo>
                  <a:pt x="316" y="205"/>
                </a:lnTo>
                <a:lnTo>
                  <a:pt x="304" y="245"/>
                </a:lnTo>
                <a:lnTo>
                  <a:pt x="274" y="289"/>
                </a:lnTo>
                <a:lnTo>
                  <a:pt x="223" y="334"/>
                </a:lnTo>
                <a:lnTo>
                  <a:pt x="214" y="326"/>
                </a:lnTo>
                <a:lnTo>
                  <a:pt x="229" y="307"/>
                </a:lnTo>
                <a:lnTo>
                  <a:pt x="246" y="283"/>
                </a:lnTo>
                <a:lnTo>
                  <a:pt x="262" y="256"/>
                </a:lnTo>
                <a:lnTo>
                  <a:pt x="275" y="225"/>
                </a:lnTo>
                <a:lnTo>
                  <a:pt x="281" y="192"/>
                </a:lnTo>
                <a:lnTo>
                  <a:pt x="277" y="159"/>
                </a:lnTo>
                <a:lnTo>
                  <a:pt x="261" y="128"/>
                </a:lnTo>
                <a:lnTo>
                  <a:pt x="230" y="98"/>
                </a:lnTo>
                <a:lnTo>
                  <a:pt x="184" y="345"/>
                </a:lnTo>
                <a:lnTo>
                  <a:pt x="183" y="349"/>
                </a:lnTo>
                <a:lnTo>
                  <a:pt x="178" y="358"/>
                </a:lnTo>
                <a:lnTo>
                  <a:pt x="170" y="372"/>
                </a:lnTo>
                <a:lnTo>
                  <a:pt x="159" y="387"/>
                </a:lnTo>
                <a:lnTo>
                  <a:pt x="142" y="401"/>
                </a:lnTo>
                <a:lnTo>
                  <a:pt x="124" y="412"/>
                </a:lnTo>
                <a:lnTo>
                  <a:pt x="100" y="419"/>
                </a:lnTo>
                <a:lnTo>
                  <a:pt x="72" y="419"/>
                </a:lnTo>
                <a:lnTo>
                  <a:pt x="44" y="412"/>
                </a:lnTo>
                <a:lnTo>
                  <a:pt x="25" y="398"/>
                </a:lnTo>
                <a:lnTo>
                  <a:pt x="11" y="382"/>
                </a:lnTo>
                <a:lnTo>
                  <a:pt x="3" y="364"/>
                </a:lnTo>
                <a:lnTo>
                  <a:pt x="0" y="345"/>
                </a:lnTo>
                <a:lnTo>
                  <a:pt x="1" y="327"/>
                </a:lnTo>
                <a:lnTo>
                  <a:pt x="6" y="312"/>
                </a:lnTo>
                <a:lnTo>
                  <a:pt x="16" y="301"/>
                </a:lnTo>
                <a:lnTo>
                  <a:pt x="29" y="291"/>
                </a:lnTo>
                <a:lnTo>
                  <a:pt x="47" y="283"/>
                </a:lnTo>
                <a:lnTo>
                  <a:pt x="68" y="278"/>
                </a:lnTo>
                <a:lnTo>
                  <a:pt x="91" y="275"/>
                </a:lnTo>
                <a:lnTo>
                  <a:pt x="112" y="279"/>
                </a:lnTo>
                <a:lnTo>
                  <a:pt x="134" y="289"/>
                </a:lnTo>
                <a:lnTo>
                  <a:pt x="153" y="307"/>
                </a:lnTo>
                <a:lnTo>
                  <a:pt x="167" y="335"/>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7" name="Freeform 180"/>
          <p:cNvSpPr/>
          <p:nvPr/>
        </p:nvSpPr>
        <p:spPr bwMode="auto">
          <a:xfrm>
            <a:off x="9862181" y="5547330"/>
            <a:ext cx="185738" cy="188913"/>
          </a:xfrm>
          <a:custGeom>
            <a:avLst/>
            <a:gdLst>
              <a:gd name="T0" fmla="*/ 2147483647 w 137"/>
              <a:gd name="T1" fmla="*/ 2147483647 h 139"/>
              <a:gd name="T2" fmla="*/ 2147483647 w 137"/>
              <a:gd name="T3" fmla="*/ 0 h 139"/>
              <a:gd name="T4" fmla="*/ 2147483647 w 137"/>
              <a:gd name="T5" fmla="*/ 2147483647 h 139"/>
              <a:gd name="T6" fmla="*/ 2147483647 w 137"/>
              <a:gd name="T7" fmla="*/ 2147483647 h 139"/>
              <a:gd name="T8" fmla="*/ 2147483647 w 137"/>
              <a:gd name="T9" fmla="*/ 2147483647 h 139"/>
              <a:gd name="T10" fmla="*/ 2147483647 w 137"/>
              <a:gd name="T11" fmla="*/ 2147483647 h 139"/>
              <a:gd name="T12" fmla="*/ 2147483647 w 137"/>
              <a:gd name="T13" fmla="*/ 2147483647 h 139"/>
              <a:gd name="T14" fmla="*/ 2147483647 w 137"/>
              <a:gd name="T15" fmla="*/ 2147483647 h 139"/>
              <a:gd name="T16" fmla="*/ 2147483647 w 137"/>
              <a:gd name="T17" fmla="*/ 2147483647 h 139"/>
              <a:gd name="T18" fmla="*/ 2147483647 w 137"/>
              <a:gd name="T19" fmla="*/ 2147483647 h 139"/>
              <a:gd name="T20" fmla="*/ 2147483647 w 137"/>
              <a:gd name="T21" fmla="*/ 2147483647 h 139"/>
              <a:gd name="T22" fmla="*/ 2147483647 w 137"/>
              <a:gd name="T23" fmla="*/ 2147483647 h 139"/>
              <a:gd name="T24" fmla="*/ 2147483647 w 137"/>
              <a:gd name="T25" fmla="*/ 2147483647 h 139"/>
              <a:gd name="T26" fmla="*/ 2147483647 w 137"/>
              <a:gd name="T27" fmla="*/ 2147483647 h 139"/>
              <a:gd name="T28" fmla="*/ 0 w 137"/>
              <a:gd name="T29" fmla="*/ 2147483647 h 139"/>
              <a:gd name="T30" fmla="*/ 0 w 137"/>
              <a:gd name="T31" fmla="*/ 2147483647 h 139"/>
              <a:gd name="T32" fmla="*/ 2147483647 w 137"/>
              <a:gd name="T33" fmla="*/ 2147483647 h 139"/>
              <a:gd name="T34" fmla="*/ 2147483647 w 137"/>
              <a:gd name="T35" fmla="*/ 2147483647 h 139"/>
              <a:gd name="T36" fmla="*/ 2147483647 w 137"/>
              <a:gd name="T37" fmla="*/ 2147483647 h 139"/>
              <a:gd name="T38" fmla="*/ 2147483647 w 137"/>
              <a:gd name="T39" fmla="*/ 2147483647 h 139"/>
              <a:gd name="T40" fmla="*/ 2147483647 w 137"/>
              <a:gd name="T41" fmla="*/ 2147483647 h 139"/>
              <a:gd name="T42" fmla="*/ 2147483647 w 137"/>
              <a:gd name="T43" fmla="*/ 2147483647 h 139"/>
              <a:gd name="T44" fmla="*/ 2147483647 w 137"/>
              <a:gd name="T45" fmla="*/ 2147483647 h 139"/>
              <a:gd name="T46" fmla="*/ 2147483647 w 137"/>
              <a:gd name="T47" fmla="*/ 2147483647 h 139"/>
              <a:gd name="T48" fmla="*/ 2147483647 w 137"/>
              <a:gd name="T49" fmla="*/ 2147483647 h 139"/>
              <a:gd name="T50" fmla="*/ 2147483647 w 137"/>
              <a:gd name="T51" fmla="*/ 2147483647 h 139"/>
              <a:gd name="T52" fmla="*/ 2147483647 w 137"/>
              <a:gd name="T53" fmla="*/ 2147483647 h 139"/>
              <a:gd name="T54" fmla="*/ 2147483647 w 137"/>
              <a:gd name="T55" fmla="*/ 2147483647 h 139"/>
              <a:gd name="T56" fmla="*/ 2147483647 w 137"/>
              <a:gd name="T57" fmla="*/ 2147483647 h 139"/>
              <a:gd name="T58" fmla="*/ 2147483647 w 137"/>
              <a:gd name="T59" fmla="*/ 2147483647 h 139"/>
              <a:gd name="T60" fmla="*/ 2147483647 w 137"/>
              <a:gd name="T61" fmla="*/ 2147483647 h 139"/>
              <a:gd name="T62" fmla="*/ 2147483647 w 137"/>
              <a:gd name="T63" fmla="*/ 2147483647 h 139"/>
              <a:gd name="T64" fmla="*/ 2147483647 w 137"/>
              <a:gd name="T65" fmla="*/ 2147483647 h 139"/>
              <a:gd name="T66" fmla="*/ 2147483647 w 137"/>
              <a:gd name="T67" fmla="*/ 2147483647 h 139"/>
              <a:gd name="T68" fmla="*/ 2147483647 w 137"/>
              <a:gd name="T69" fmla="*/ 2147483647 h 139"/>
              <a:gd name="T70" fmla="*/ 2147483647 w 137"/>
              <a:gd name="T71" fmla="*/ 2147483647 h 139"/>
              <a:gd name="T72" fmla="*/ 2147483647 w 137"/>
              <a:gd name="T73" fmla="*/ 2147483647 h 139"/>
              <a:gd name="T74" fmla="*/ 2147483647 w 137"/>
              <a:gd name="T75" fmla="*/ 2147483647 h 139"/>
              <a:gd name="T76" fmla="*/ 2147483647 w 137"/>
              <a:gd name="T77" fmla="*/ 2147483647 h 139"/>
              <a:gd name="T78" fmla="*/ 2147483647 w 137"/>
              <a:gd name="T79" fmla="*/ 2147483647 h 139"/>
              <a:gd name="T80" fmla="*/ 2147483647 w 137"/>
              <a:gd name="T81" fmla="*/ 2147483647 h 139"/>
              <a:gd name="T82" fmla="*/ 2147483647 w 137"/>
              <a:gd name="T83" fmla="*/ 2147483647 h 139"/>
              <a:gd name="T84" fmla="*/ 2147483647 w 137"/>
              <a:gd name="T85" fmla="*/ 2147483647 h 139"/>
              <a:gd name="T86" fmla="*/ 2147483647 w 137"/>
              <a:gd name="T87" fmla="*/ 2147483647 h 139"/>
              <a:gd name="T88" fmla="*/ 2147483647 w 137"/>
              <a:gd name="T89" fmla="*/ 2147483647 h 139"/>
              <a:gd name="T90" fmla="*/ 2147483647 w 137"/>
              <a:gd name="T91" fmla="*/ 2147483647 h 139"/>
              <a:gd name="T92" fmla="*/ 2147483647 w 137"/>
              <a:gd name="T93" fmla="*/ 2147483647 h 139"/>
              <a:gd name="T94" fmla="*/ 2147483647 w 137"/>
              <a:gd name="T95" fmla="*/ 2147483647 h 139"/>
              <a:gd name="T96" fmla="*/ 2147483647 w 137"/>
              <a:gd name="T97" fmla="*/ 2147483647 h 139"/>
              <a:gd name="T98" fmla="*/ 2147483647 w 137"/>
              <a:gd name="T99" fmla="*/ 2147483647 h 139"/>
              <a:gd name="T100" fmla="*/ 2147483647 w 137"/>
              <a:gd name="T101" fmla="*/ 2147483647 h 139"/>
              <a:gd name="T102" fmla="*/ 2147483647 w 137"/>
              <a:gd name="T103" fmla="*/ 2147483647 h 139"/>
              <a:gd name="T104" fmla="*/ 2147483647 w 137"/>
              <a:gd name="T105" fmla="*/ 2147483647 h 139"/>
              <a:gd name="T106" fmla="*/ 2147483647 w 137"/>
              <a:gd name="T107" fmla="*/ 2147483647 h 139"/>
              <a:gd name="T108" fmla="*/ 2147483647 w 137"/>
              <a:gd name="T109" fmla="*/ 2147483647 h 139"/>
              <a:gd name="T110" fmla="*/ 2147483647 w 137"/>
              <a:gd name="T111" fmla="*/ 2147483647 h 139"/>
              <a:gd name="T112" fmla="*/ 2147483647 w 137"/>
              <a:gd name="T113" fmla="*/ 2147483647 h 139"/>
              <a:gd name="T114" fmla="*/ 2147483647 w 137"/>
              <a:gd name="T115" fmla="*/ 2147483647 h 139"/>
              <a:gd name="T116" fmla="*/ 2147483647 w 137"/>
              <a:gd name="T117" fmla="*/ 2147483647 h 139"/>
              <a:gd name="T118" fmla="*/ 2147483647 w 137"/>
              <a:gd name="T119" fmla="*/ 2147483647 h 139"/>
              <a:gd name="T120" fmla="*/ 2147483647 w 137"/>
              <a:gd name="T121" fmla="*/ 2147483647 h 139"/>
              <a:gd name="T122" fmla="*/ 2147483647 w 137"/>
              <a:gd name="T123" fmla="*/ 2147483647 h 139"/>
              <a:gd name="T124" fmla="*/ 2147483647 w 137"/>
              <a:gd name="T125" fmla="*/ 2147483647 h 1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7" h="139">
                <a:moveTo>
                  <a:pt x="137" y="13"/>
                </a:moveTo>
                <a:lnTo>
                  <a:pt x="58" y="0"/>
                </a:lnTo>
                <a:lnTo>
                  <a:pt x="46" y="97"/>
                </a:lnTo>
                <a:lnTo>
                  <a:pt x="43" y="95"/>
                </a:lnTo>
                <a:lnTo>
                  <a:pt x="40" y="94"/>
                </a:lnTo>
                <a:lnTo>
                  <a:pt x="36" y="93"/>
                </a:lnTo>
                <a:lnTo>
                  <a:pt x="33" y="91"/>
                </a:lnTo>
                <a:lnTo>
                  <a:pt x="28" y="91"/>
                </a:lnTo>
                <a:lnTo>
                  <a:pt x="23" y="91"/>
                </a:lnTo>
                <a:lnTo>
                  <a:pt x="18" y="94"/>
                </a:lnTo>
                <a:lnTo>
                  <a:pt x="12" y="96"/>
                </a:lnTo>
                <a:lnTo>
                  <a:pt x="8" y="99"/>
                </a:lnTo>
                <a:lnTo>
                  <a:pt x="4" y="103"/>
                </a:lnTo>
                <a:lnTo>
                  <a:pt x="1" y="108"/>
                </a:lnTo>
                <a:lnTo>
                  <a:pt x="0" y="112"/>
                </a:lnTo>
                <a:lnTo>
                  <a:pt x="0" y="114"/>
                </a:lnTo>
                <a:lnTo>
                  <a:pt x="1" y="117"/>
                </a:lnTo>
                <a:lnTo>
                  <a:pt x="2" y="120"/>
                </a:lnTo>
                <a:lnTo>
                  <a:pt x="3" y="122"/>
                </a:lnTo>
                <a:lnTo>
                  <a:pt x="5" y="124"/>
                </a:lnTo>
                <a:lnTo>
                  <a:pt x="8" y="126"/>
                </a:lnTo>
                <a:lnTo>
                  <a:pt x="10" y="127"/>
                </a:lnTo>
                <a:lnTo>
                  <a:pt x="13" y="127"/>
                </a:lnTo>
                <a:lnTo>
                  <a:pt x="19" y="127"/>
                </a:lnTo>
                <a:lnTo>
                  <a:pt x="24" y="127"/>
                </a:lnTo>
                <a:lnTo>
                  <a:pt x="29" y="125"/>
                </a:lnTo>
                <a:lnTo>
                  <a:pt x="34" y="122"/>
                </a:lnTo>
                <a:lnTo>
                  <a:pt x="39" y="119"/>
                </a:lnTo>
                <a:lnTo>
                  <a:pt x="42" y="116"/>
                </a:lnTo>
                <a:lnTo>
                  <a:pt x="46" y="112"/>
                </a:lnTo>
                <a:lnTo>
                  <a:pt x="47" y="108"/>
                </a:lnTo>
                <a:lnTo>
                  <a:pt x="58" y="25"/>
                </a:lnTo>
                <a:lnTo>
                  <a:pt x="129" y="35"/>
                </a:lnTo>
                <a:lnTo>
                  <a:pt x="119" y="108"/>
                </a:lnTo>
                <a:lnTo>
                  <a:pt x="117" y="106"/>
                </a:lnTo>
                <a:lnTo>
                  <a:pt x="115" y="105"/>
                </a:lnTo>
                <a:lnTo>
                  <a:pt x="111" y="104"/>
                </a:lnTo>
                <a:lnTo>
                  <a:pt x="107" y="103"/>
                </a:lnTo>
                <a:lnTo>
                  <a:pt x="102" y="103"/>
                </a:lnTo>
                <a:lnTo>
                  <a:pt x="97" y="103"/>
                </a:lnTo>
                <a:lnTo>
                  <a:pt x="92" y="105"/>
                </a:lnTo>
                <a:lnTo>
                  <a:pt x="87" y="108"/>
                </a:lnTo>
                <a:lnTo>
                  <a:pt x="82" y="111"/>
                </a:lnTo>
                <a:lnTo>
                  <a:pt x="79" y="114"/>
                </a:lnTo>
                <a:lnTo>
                  <a:pt x="76" y="118"/>
                </a:lnTo>
                <a:lnTo>
                  <a:pt x="74" y="122"/>
                </a:lnTo>
                <a:lnTo>
                  <a:pt x="74" y="126"/>
                </a:lnTo>
                <a:lnTo>
                  <a:pt x="76" y="128"/>
                </a:lnTo>
                <a:lnTo>
                  <a:pt x="77" y="131"/>
                </a:lnTo>
                <a:lnTo>
                  <a:pt x="78" y="133"/>
                </a:lnTo>
                <a:lnTo>
                  <a:pt x="80" y="135"/>
                </a:lnTo>
                <a:lnTo>
                  <a:pt x="82" y="136"/>
                </a:lnTo>
                <a:lnTo>
                  <a:pt x="85" y="137"/>
                </a:lnTo>
                <a:lnTo>
                  <a:pt x="88" y="139"/>
                </a:lnTo>
                <a:lnTo>
                  <a:pt x="94" y="139"/>
                </a:lnTo>
                <a:lnTo>
                  <a:pt x="99" y="137"/>
                </a:lnTo>
                <a:lnTo>
                  <a:pt x="104" y="136"/>
                </a:lnTo>
                <a:lnTo>
                  <a:pt x="109" y="134"/>
                </a:lnTo>
                <a:lnTo>
                  <a:pt x="114" y="131"/>
                </a:lnTo>
                <a:lnTo>
                  <a:pt x="117" y="127"/>
                </a:lnTo>
                <a:lnTo>
                  <a:pt x="120" y="122"/>
                </a:lnTo>
                <a:lnTo>
                  <a:pt x="122" y="118"/>
                </a:lnTo>
                <a:lnTo>
                  <a:pt x="137" y="13"/>
                </a:lnTo>
                <a:close/>
              </a:path>
            </a:pathLst>
          </a:cu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56" name="Group 5"/>
          <p:cNvGrpSpPr/>
          <p:nvPr/>
        </p:nvGrpSpPr>
        <p:grpSpPr bwMode="auto">
          <a:xfrm>
            <a:off x="10424977" y="4850226"/>
            <a:ext cx="195263" cy="369887"/>
            <a:chOff x="3890" y="144"/>
            <a:chExt cx="232" cy="441"/>
          </a:xfrm>
        </p:grpSpPr>
        <p:sp>
          <p:nvSpPr>
            <p:cNvPr id="157" name="Freeform 6"/>
            <p:cNvSpPr/>
            <p:nvPr/>
          </p:nvSpPr>
          <p:spPr bwMode="auto">
            <a:xfrm>
              <a:off x="3897" y="144"/>
              <a:ext cx="166" cy="157"/>
            </a:xfrm>
            <a:custGeom>
              <a:avLst/>
              <a:gdLst>
                <a:gd name="T0" fmla="*/ 0 w 101"/>
                <a:gd name="T1" fmla="*/ 0 h 96"/>
                <a:gd name="T2" fmla="*/ 1750 w 101"/>
                <a:gd name="T3" fmla="*/ 2175 h 96"/>
                <a:gd name="T4" fmla="*/ 3072 w 101"/>
                <a:gd name="T5" fmla="*/ 4694 h 96"/>
                <a:gd name="T6" fmla="*/ 5851 w 101"/>
                <a:gd name="T7" fmla="*/ 6448 h 96"/>
                <a:gd name="T8" fmla="*/ 8946 w 101"/>
                <a:gd name="T9" fmla="*/ 8040 h 96"/>
                <a:gd name="T10" fmla="*/ 11418 w 101"/>
                <a:gd name="T11" fmla="*/ 8800 h 96"/>
                <a:gd name="T12" fmla="*/ 13638 w 101"/>
                <a:gd name="T13" fmla="*/ 9209 h 96"/>
                <a:gd name="T14" fmla="*/ 15136 w 101"/>
                <a:gd name="T15" fmla="*/ 10292 h 96"/>
                <a:gd name="T16" fmla="*/ 17557 w 101"/>
                <a:gd name="T17" fmla="*/ 10545 h 96"/>
                <a:gd name="T18" fmla="*/ 19438 w 101"/>
                <a:gd name="T19" fmla="*/ 11360 h 96"/>
                <a:gd name="T20" fmla="*/ 20987 w 101"/>
                <a:gd name="T21" fmla="*/ 12076 h 96"/>
                <a:gd name="T22" fmla="*/ 22415 w 101"/>
                <a:gd name="T23" fmla="*/ 12742 h 96"/>
                <a:gd name="T24" fmla="*/ 24165 w 101"/>
                <a:gd name="T25" fmla="*/ 13700 h 96"/>
                <a:gd name="T26" fmla="*/ 28383 w 101"/>
                <a:gd name="T27" fmla="*/ 16189 h 96"/>
                <a:gd name="T28" fmla="*/ 31948 w 101"/>
                <a:gd name="T29" fmla="*/ 18578 h 96"/>
                <a:gd name="T30" fmla="*/ 34493 w 101"/>
                <a:gd name="T31" fmla="*/ 21910 h 96"/>
                <a:gd name="T32" fmla="*/ 36840 w 101"/>
                <a:gd name="T33" fmla="*/ 25373 h 96"/>
                <a:gd name="T34" fmla="*/ 37551 w 101"/>
                <a:gd name="T35" fmla="*/ 27784 h 96"/>
                <a:gd name="T36" fmla="*/ 38496 w 101"/>
                <a:gd name="T37" fmla="*/ 30383 h 96"/>
                <a:gd name="T38" fmla="*/ 38869 w 101"/>
                <a:gd name="T39" fmla="*/ 32906 h 96"/>
                <a:gd name="T40" fmla="*/ 39301 w 101"/>
                <a:gd name="T41" fmla="*/ 35168 h 96"/>
                <a:gd name="T42" fmla="*/ 38164 w 101"/>
                <a:gd name="T43" fmla="*/ 34079 h 96"/>
                <a:gd name="T44" fmla="*/ 37398 w 101"/>
                <a:gd name="T45" fmla="*/ 32697 h 96"/>
                <a:gd name="T46" fmla="*/ 36840 w 101"/>
                <a:gd name="T47" fmla="*/ 30676 h 96"/>
                <a:gd name="T48" fmla="*/ 35741 w 101"/>
                <a:gd name="T49" fmla="*/ 28850 h 96"/>
                <a:gd name="T50" fmla="*/ 34922 w 101"/>
                <a:gd name="T51" fmla="*/ 27527 h 96"/>
                <a:gd name="T52" fmla="*/ 33077 w 101"/>
                <a:gd name="T53" fmla="*/ 24631 h 96"/>
                <a:gd name="T54" fmla="*/ 30196 w 101"/>
                <a:gd name="T55" fmla="*/ 22405 h 96"/>
                <a:gd name="T56" fmla="*/ 27635 w 101"/>
                <a:gd name="T57" fmla="*/ 20121 h 96"/>
                <a:gd name="T58" fmla="*/ 24581 w 101"/>
                <a:gd name="T59" fmla="*/ 18578 h 96"/>
                <a:gd name="T60" fmla="*/ 22847 w 101"/>
                <a:gd name="T61" fmla="*/ 17641 h 96"/>
                <a:gd name="T62" fmla="*/ 20543 w 101"/>
                <a:gd name="T63" fmla="*/ 16832 h 96"/>
                <a:gd name="T64" fmla="*/ 18314 w 101"/>
                <a:gd name="T65" fmla="*/ 16590 h 96"/>
                <a:gd name="T66" fmla="*/ 16303 w 101"/>
                <a:gd name="T67" fmla="*/ 16189 h 96"/>
                <a:gd name="T68" fmla="*/ 13901 w 101"/>
                <a:gd name="T69" fmla="*/ 15558 h 96"/>
                <a:gd name="T70" fmla="*/ 11668 w 101"/>
                <a:gd name="T71" fmla="*/ 15061 h 96"/>
                <a:gd name="T72" fmla="*/ 8946 w 101"/>
                <a:gd name="T73" fmla="*/ 14488 h 96"/>
                <a:gd name="T74" fmla="*/ 6645 w 101"/>
                <a:gd name="T75" fmla="*/ 14488 h 96"/>
                <a:gd name="T76" fmla="*/ 0 w 101"/>
                <a:gd name="T77" fmla="*/ 0 h 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1" h="96">
                  <a:moveTo>
                    <a:pt x="0" y="0"/>
                  </a:moveTo>
                  <a:lnTo>
                    <a:pt x="4" y="6"/>
                  </a:lnTo>
                  <a:lnTo>
                    <a:pt x="8" y="13"/>
                  </a:lnTo>
                  <a:lnTo>
                    <a:pt x="15" y="18"/>
                  </a:lnTo>
                  <a:lnTo>
                    <a:pt x="23" y="22"/>
                  </a:lnTo>
                  <a:lnTo>
                    <a:pt x="29" y="24"/>
                  </a:lnTo>
                  <a:lnTo>
                    <a:pt x="35" y="25"/>
                  </a:lnTo>
                  <a:lnTo>
                    <a:pt x="39" y="28"/>
                  </a:lnTo>
                  <a:lnTo>
                    <a:pt x="45" y="29"/>
                  </a:lnTo>
                  <a:lnTo>
                    <a:pt x="50" y="31"/>
                  </a:lnTo>
                  <a:lnTo>
                    <a:pt x="54" y="33"/>
                  </a:lnTo>
                  <a:lnTo>
                    <a:pt x="58" y="35"/>
                  </a:lnTo>
                  <a:lnTo>
                    <a:pt x="62" y="37"/>
                  </a:lnTo>
                  <a:lnTo>
                    <a:pt x="73" y="44"/>
                  </a:lnTo>
                  <a:lnTo>
                    <a:pt x="82" y="51"/>
                  </a:lnTo>
                  <a:lnTo>
                    <a:pt x="89" y="60"/>
                  </a:lnTo>
                  <a:lnTo>
                    <a:pt x="95" y="69"/>
                  </a:lnTo>
                  <a:lnTo>
                    <a:pt x="97" y="76"/>
                  </a:lnTo>
                  <a:lnTo>
                    <a:pt x="99" y="83"/>
                  </a:lnTo>
                  <a:lnTo>
                    <a:pt x="100" y="90"/>
                  </a:lnTo>
                  <a:lnTo>
                    <a:pt x="101" y="96"/>
                  </a:lnTo>
                  <a:lnTo>
                    <a:pt x="98" y="93"/>
                  </a:lnTo>
                  <a:lnTo>
                    <a:pt x="96" y="89"/>
                  </a:lnTo>
                  <a:lnTo>
                    <a:pt x="95" y="84"/>
                  </a:lnTo>
                  <a:lnTo>
                    <a:pt x="92" y="79"/>
                  </a:lnTo>
                  <a:lnTo>
                    <a:pt x="90" y="75"/>
                  </a:lnTo>
                  <a:lnTo>
                    <a:pt x="85" y="67"/>
                  </a:lnTo>
                  <a:lnTo>
                    <a:pt x="78" y="61"/>
                  </a:lnTo>
                  <a:lnTo>
                    <a:pt x="71" y="55"/>
                  </a:lnTo>
                  <a:lnTo>
                    <a:pt x="63" y="51"/>
                  </a:lnTo>
                  <a:lnTo>
                    <a:pt x="59" y="48"/>
                  </a:lnTo>
                  <a:lnTo>
                    <a:pt x="53" y="46"/>
                  </a:lnTo>
                  <a:lnTo>
                    <a:pt x="47" y="45"/>
                  </a:lnTo>
                  <a:lnTo>
                    <a:pt x="42" y="44"/>
                  </a:lnTo>
                  <a:lnTo>
                    <a:pt x="36" y="43"/>
                  </a:lnTo>
                  <a:lnTo>
                    <a:pt x="30" y="41"/>
                  </a:lnTo>
                  <a:lnTo>
                    <a:pt x="23" y="40"/>
                  </a:lnTo>
                  <a:lnTo>
                    <a:pt x="17" y="40"/>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7"/>
            <p:cNvSpPr/>
            <p:nvPr/>
          </p:nvSpPr>
          <p:spPr bwMode="auto">
            <a:xfrm>
              <a:off x="3926" y="209"/>
              <a:ext cx="163" cy="154"/>
            </a:xfrm>
            <a:custGeom>
              <a:avLst/>
              <a:gdLst>
                <a:gd name="T0" fmla="*/ 0 w 102"/>
                <a:gd name="T1" fmla="*/ 0 h 94"/>
                <a:gd name="T2" fmla="*/ 1114 w 102"/>
                <a:gd name="T3" fmla="*/ 1782 h 94"/>
                <a:gd name="T4" fmla="*/ 2280 w 102"/>
                <a:gd name="T5" fmla="*/ 3637 h 94"/>
                <a:gd name="T6" fmla="*/ 3783 w 102"/>
                <a:gd name="T7" fmla="*/ 5698 h 94"/>
                <a:gd name="T8" fmla="*/ 6400 w 102"/>
                <a:gd name="T9" fmla="*/ 7484 h 94"/>
                <a:gd name="T10" fmla="*/ 7827 w 102"/>
                <a:gd name="T11" fmla="*/ 8241 h 94"/>
                <a:gd name="T12" fmla="*/ 9305 w 102"/>
                <a:gd name="T13" fmla="*/ 8688 h 94"/>
                <a:gd name="T14" fmla="*/ 10544 w 102"/>
                <a:gd name="T15" fmla="*/ 9761 h 94"/>
                <a:gd name="T16" fmla="*/ 12161 w 102"/>
                <a:gd name="T17" fmla="*/ 10021 h 94"/>
                <a:gd name="T18" fmla="*/ 13609 w 102"/>
                <a:gd name="T19" fmla="*/ 10962 h 94"/>
                <a:gd name="T20" fmla="*/ 14766 w 102"/>
                <a:gd name="T21" fmla="*/ 11152 h 94"/>
                <a:gd name="T22" fmla="*/ 15790 w 102"/>
                <a:gd name="T23" fmla="*/ 12261 h 94"/>
                <a:gd name="T24" fmla="*/ 16850 w 102"/>
                <a:gd name="T25" fmla="*/ 12910 h 94"/>
                <a:gd name="T26" fmla="*/ 19988 w 102"/>
                <a:gd name="T27" fmla="*/ 15294 h 94"/>
                <a:gd name="T28" fmla="*/ 22389 w 102"/>
                <a:gd name="T29" fmla="*/ 18270 h 94"/>
                <a:gd name="T30" fmla="*/ 24669 w 102"/>
                <a:gd name="T31" fmla="*/ 21150 h 94"/>
                <a:gd name="T32" fmla="*/ 26380 w 102"/>
                <a:gd name="T33" fmla="*/ 25056 h 94"/>
                <a:gd name="T34" fmla="*/ 26927 w 102"/>
                <a:gd name="T35" fmla="*/ 27458 h 94"/>
                <a:gd name="T36" fmla="*/ 27379 w 102"/>
                <a:gd name="T37" fmla="*/ 29932 h 94"/>
                <a:gd name="T38" fmla="*/ 27951 w 102"/>
                <a:gd name="T39" fmla="*/ 32538 h 94"/>
                <a:gd name="T40" fmla="*/ 28212 w 102"/>
                <a:gd name="T41" fmla="*/ 35133 h 94"/>
                <a:gd name="T42" fmla="*/ 26927 w 102"/>
                <a:gd name="T43" fmla="*/ 33985 h 94"/>
                <a:gd name="T44" fmla="*/ 26615 w 102"/>
                <a:gd name="T45" fmla="*/ 32538 h 94"/>
                <a:gd name="T46" fmla="*/ 26117 w 102"/>
                <a:gd name="T47" fmla="*/ 30327 h 94"/>
                <a:gd name="T48" fmla="*/ 25813 w 102"/>
                <a:gd name="T49" fmla="*/ 28534 h 94"/>
                <a:gd name="T50" fmla="*/ 25009 w 102"/>
                <a:gd name="T51" fmla="*/ 26896 h 94"/>
                <a:gd name="T52" fmla="*/ 23763 w 102"/>
                <a:gd name="T53" fmla="*/ 23968 h 94"/>
                <a:gd name="T54" fmla="*/ 21813 w 102"/>
                <a:gd name="T55" fmla="*/ 21727 h 94"/>
                <a:gd name="T56" fmla="*/ 19988 w 102"/>
                <a:gd name="T57" fmla="*/ 19861 h 94"/>
                <a:gd name="T58" fmla="*/ 17654 w 102"/>
                <a:gd name="T59" fmla="*/ 18270 h 94"/>
                <a:gd name="T60" fmla="*/ 16153 w 102"/>
                <a:gd name="T61" fmla="*/ 17174 h 94"/>
                <a:gd name="T62" fmla="*/ 14766 w 102"/>
                <a:gd name="T63" fmla="*/ 16417 h 94"/>
                <a:gd name="T64" fmla="*/ 12858 w 102"/>
                <a:gd name="T65" fmla="*/ 15991 h 94"/>
                <a:gd name="T66" fmla="*/ 11394 w 102"/>
                <a:gd name="T67" fmla="*/ 15294 h 94"/>
                <a:gd name="T68" fmla="*/ 9660 w 102"/>
                <a:gd name="T69" fmla="*/ 14630 h 94"/>
                <a:gd name="T70" fmla="*/ 8046 w 102"/>
                <a:gd name="T71" fmla="*/ 14630 h 94"/>
                <a:gd name="T72" fmla="*/ 6400 w 102"/>
                <a:gd name="T73" fmla="*/ 14234 h 94"/>
                <a:gd name="T74" fmla="*/ 5035 w 102"/>
                <a:gd name="T75" fmla="*/ 13962 h 94"/>
                <a:gd name="T76" fmla="*/ 0 w 102"/>
                <a:gd name="T77" fmla="*/ 0 h 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2" h="94">
                  <a:moveTo>
                    <a:pt x="0" y="0"/>
                  </a:moveTo>
                  <a:lnTo>
                    <a:pt x="4" y="5"/>
                  </a:lnTo>
                  <a:lnTo>
                    <a:pt x="8" y="10"/>
                  </a:lnTo>
                  <a:lnTo>
                    <a:pt x="14" y="15"/>
                  </a:lnTo>
                  <a:lnTo>
                    <a:pt x="23" y="20"/>
                  </a:lnTo>
                  <a:lnTo>
                    <a:pt x="28" y="22"/>
                  </a:lnTo>
                  <a:lnTo>
                    <a:pt x="34" y="23"/>
                  </a:lnTo>
                  <a:lnTo>
                    <a:pt x="38" y="26"/>
                  </a:lnTo>
                  <a:lnTo>
                    <a:pt x="44" y="27"/>
                  </a:lnTo>
                  <a:lnTo>
                    <a:pt x="49" y="29"/>
                  </a:lnTo>
                  <a:lnTo>
                    <a:pt x="53" y="30"/>
                  </a:lnTo>
                  <a:lnTo>
                    <a:pt x="57" y="33"/>
                  </a:lnTo>
                  <a:lnTo>
                    <a:pt x="61" y="35"/>
                  </a:lnTo>
                  <a:lnTo>
                    <a:pt x="72" y="41"/>
                  </a:lnTo>
                  <a:lnTo>
                    <a:pt x="81" y="49"/>
                  </a:lnTo>
                  <a:lnTo>
                    <a:pt x="89" y="57"/>
                  </a:lnTo>
                  <a:lnTo>
                    <a:pt x="95" y="67"/>
                  </a:lnTo>
                  <a:lnTo>
                    <a:pt x="97" y="73"/>
                  </a:lnTo>
                  <a:lnTo>
                    <a:pt x="99" y="80"/>
                  </a:lnTo>
                  <a:lnTo>
                    <a:pt x="101" y="87"/>
                  </a:lnTo>
                  <a:lnTo>
                    <a:pt x="102" y="94"/>
                  </a:lnTo>
                  <a:lnTo>
                    <a:pt x="97" y="91"/>
                  </a:lnTo>
                  <a:lnTo>
                    <a:pt x="96" y="87"/>
                  </a:lnTo>
                  <a:lnTo>
                    <a:pt x="94" y="81"/>
                  </a:lnTo>
                  <a:lnTo>
                    <a:pt x="93" y="76"/>
                  </a:lnTo>
                  <a:lnTo>
                    <a:pt x="90" y="72"/>
                  </a:lnTo>
                  <a:lnTo>
                    <a:pt x="86" y="64"/>
                  </a:lnTo>
                  <a:lnTo>
                    <a:pt x="79" y="58"/>
                  </a:lnTo>
                  <a:lnTo>
                    <a:pt x="72" y="53"/>
                  </a:lnTo>
                  <a:lnTo>
                    <a:pt x="64" y="49"/>
                  </a:lnTo>
                  <a:lnTo>
                    <a:pt x="58" y="46"/>
                  </a:lnTo>
                  <a:lnTo>
                    <a:pt x="53" y="44"/>
                  </a:lnTo>
                  <a:lnTo>
                    <a:pt x="46" y="43"/>
                  </a:lnTo>
                  <a:lnTo>
                    <a:pt x="41" y="41"/>
                  </a:lnTo>
                  <a:lnTo>
                    <a:pt x="35" y="39"/>
                  </a:lnTo>
                  <a:lnTo>
                    <a:pt x="29" y="39"/>
                  </a:lnTo>
                  <a:lnTo>
                    <a:pt x="23" y="38"/>
                  </a:lnTo>
                  <a:lnTo>
                    <a:pt x="18" y="37"/>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Freeform 8"/>
            <p:cNvSpPr/>
            <p:nvPr/>
          </p:nvSpPr>
          <p:spPr bwMode="auto">
            <a:xfrm>
              <a:off x="3952" y="271"/>
              <a:ext cx="170" cy="183"/>
            </a:xfrm>
            <a:custGeom>
              <a:avLst/>
              <a:gdLst>
                <a:gd name="T0" fmla="*/ 0 w 103"/>
                <a:gd name="T1" fmla="*/ 0 h 113"/>
                <a:gd name="T2" fmla="*/ 1804 w 103"/>
                <a:gd name="T3" fmla="*/ 2214 h 113"/>
                <a:gd name="T4" fmla="*/ 4573 w 103"/>
                <a:gd name="T5" fmla="*/ 4581 h 113"/>
                <a:gd name="T6" fmla="*/ 7643 w 103"/>
                <a:gd name="T7" fmla="*/ 6803 h 113"/>
                <a:gd name="T8" fmla="*/ 11073 w 103"/>
                <a:gd name="T9" fmla="*/ 7798 h 113"/>
                <a:gd name="T10" fmla="*/ 13384 w 103"/>
                <a:gd name="T11" fmla="*/ 8790 h 113"/>
                <a:gd name="T12" fmla="*/ 15642 w 103"/>
                <a:gd name="T13" fmla="*/ 9025 h 113"/>
                <a:gd name="T14" fmla="*/ 17589 w 103"/>
                <a:gd name="T15" fmla="*/ 9793 h 113"/>
                <a:gd name="T16" fmla="*/ 20098 w 103"/>
                <a:gd name="T17" fmla="*/ 10407 h 113"/>
                <a:gd name="T18" fmla="*/ 22521 w 103"/>
                <a:gd name="T19" fmla="*/ 11017 h 113"/>
                <a:gd name="T20" fmla="*/ 25132 w 103"/>
                <a:gd name="T21" fmla="*/ 11638 h 113"/>
                <a:gd name="T22" fmla="*/ 26982 w 103"/>
                <a:gd name="T23" fmla="*/ 12395 h 113"/>
                <a:gd name="T24" fmla="*/ 29030 w 103"/>
                <a:gd name="T25" fmla="*/ 13014 h 113"/>
                <a:gd name="T26" fmla="*/ 32686 w 103"/>
                <a:gd name="T27" fmla="*/ 14857 h 113"/>
                <a:gd name="T28" fmla="*/ 35740 w 103"/>
                <a:gd name="T29" fmla="*/ 16854 h 113"/>
                <a:gd name="T30" fmla="*/ 37601 w 103"/>
                <a:gd name="T31" fmla="*/ 19225 h 113"/>
                <a:gd name="T32" fmla="*/ 39130 w 103"/>
                <a:gd name="T33" fmla="*/ 22065 h 113"/>
                <a:gd name="T34" fmla="*/ 41480 w 103"/>
                <a:gd name="T35" fmla="*/ 26214 h 113"/>
                <a:gd name="T36" fmla="*/ 42175 w 103"/>
                <a:gd name="T37" fmla="*/ 29272 h 113"/>
                <a:gd name="T38" fmla="*/ 42175 w 103"/>
                <a:gd name="T39" fmla="*/ 32508 h 113"/>
                <a:gd name="T40" fmla="*/ 41498 w 103"/>
                <a:gd name="T41" fmla="*/ 36257 h 113"/>
                <a:gd name="T42" fmla="*/ 40371 w 103"/>
                <a:gd name="T43" fmla="*/ 36723 h 113"/>
                <a:gd name="T44" fmla="*/ 40371 w 103"/>
                <a:gd name="T45" fmla="*/ 34132 h 113"/>
                <a:gd name="T46" fmla="*/ 40371 w 103"/>
                <a:gd name="T47" fmla="*/ 30901 h 113"/>
                <a:gd name="T48" fmla="*/ 39130 w 103"/>
                <a:gd name="T49" fmla="*/ 27295 h 113"/>
                <a:gd name="T50" fmla="*/ 38001 w 103"/>
                <a:gd name="T51" fmla="*/ 24284 h 113"/>
                <a:gd name="T52" fmla="*/ 36459 w 103"/>
                <a:gd name="T53" fmla="*/ 21989 h 113"/>
                <a:gd name="T54" fmla="*/ 35078 w 103"/>
                <a:gd name="T55" fmla="*/ 19840 h 113"/>
                <a:gd name="T56" fmla="*/ 32686 w 103"/>
                <a:gd name="T57" fmla="*/ 18467 h 113"/>
                <a:gd name="T58" fmla="*/ 29733 w 103"/>
                <a:gd name="T59" fmla="*/ 16854 h 113"/>
                <a:gd name="T60" fmla="*/ 27695 w 103"/>
                <a:gd name="T61" fmla="*/ 16221 h 113"/>
                <a:gd name="T62" fmla="*/ 25143 w 103"/>
                <a:gd name="T63" fmla="*/ 15229 h 113"/>
                <a:gd name="T64" fmla="*/ 22090 w 103"/>
                <a:gd name="T65" fmla="*/ 14857 h 113"/>
                <a:gd name="T66" fmla="*/ 18717 w 103"/>
                <a:gd name="T67" fmla="*/ 14235 h 113"/>
                <a:gd name="T68" fmla="*/ 15642 w 103"/>
                <a:gd name="T69" fmla="*/ 14002 h 113"/>
                <a:gd name="T70" fmla="*/ 12458 w 103"/>
                <a:gd name="T71" fmla="*/ 13014 h 113"/>
                <a:gd name="T72" fmla="*/ 9477 w 103"/>
                <a:gd name="T73" fmla="*/ 12629 h 113"/>
                <a:gd name="T74" fmla="*/ 6457 w 103"/>
                <a:gd name="T75" fmla="*/ 12395 h 113"/>
                <a:gd name="T76" fmla="*/ 0 w 103"/>
                <a:gd name="T77" fmla="*/ 0 h 1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 h="113">
                  <a:moveTo>
                    <a:pt x="0" y="0"/>
                  </a:moveTo>
                  <a:lnTo>
                    <a:pt x="4" y="7"/>
                  </a:lnTo>
                  <a:lnTo>
                    <a:pt x="11" y="14"/>
                  </a:lnTo>
                  <a:lnTo>
                    <a:pt x="19" y="21"/>
                  </a:lnTo>
                  <a:lnTo>
                    <a:pt x="27" y="24"/>
                  </a:lnTo>
                  <a:lnTo>
                    <a:pt x="33" y="27"/>
                  </a:lnTo>
                  <a:lnTo>
                    <a:pt x="38" y="28"/>
                  </a:lnTo>
                  <a:lnTo>
                    <a:pt x="43" y="30"/>
                  </a:lnTo>
                  <a:lnTo>
                    <a:pt x="49" y="32"/>
                  </a:lnTo>
                  <a:lnTo>
                    <a:pt x="55" y="34"/>
                  </a:lnTo>
                  <a:lnTo>
                    <a:pt x="61" y="36"/>
                  </a:lnTo>
                  <a:lnTo>
                    <a:pt x="66" y="38"/>
                  </a:lnTo>
                  <a:lnTo>
                    <a:pt x="71" y="40"/>
                  </a:lnTo>
                  <a:lnTo>
                    <a:pt x="80" y="46"/>
                  </a:lnTo>
                  <a:lnTo>
                    <a:pt x="87" y="52"/>
                  </a:lnTo>
                  <a:lnTo>
                    <a:pt x="92" y="59"/>
                  </a:lnTo>
                  <a:lnTo>
                    <a:pt x="96" y="68"/>
                  </a:lnTo>
                  <a:lnTo>
                    <a:pt x="101" y="80"/>
                  </a:lnTo>
                  <a:lnTo>
                    <a:pt x="103" y="90"/>
                  </a:lnTo>
                  <a:lnTo>
                    <a:pt x="103" y="100"/>
                  </a:lnTo>
                  <a:lnTo>
                    <a:pt x="102" y="111"/>
                  </a:lnTo>
                  <a:lnTo>
                    <a:pt x="99" y="113"/>
                  </a:lnTo>
                  <a:lnTo>
                    <a:pt x="99" y="105"/>
                  </a:lnTo>
                  <a:lnTo>
                    <a:pt x="99" y="95"/>
                  </a:lnTo>
                  <a:lnTo>
                    <a:pt x="96" y="84"/>
                  </a:lnTo>
                  <a:lnTo>
                    <a:pt x="93" y="75"/>
                  </a:lnTo>
                  <a:lnTo>
                    <a:pt x="89" y="67"/>
                  </a:lnTo>
                  <a:lnTo>
                    <a:pt x="86" y="61"/>
                  </a:lnTo>
                  <a:lnTo>
                    <a:pt x="80" y="57"/>
                  </a:lnTo>
                  <a:lnTo>
                    <a:pt x="73" y="52"/>
                  </a:lnTo>
                  <a:lnTo>
                    <a:pt x="68" y="50"/>
                  </a:lnTo>
                  <a:lnTo>
                    <a:pt x="62" y="47"/>
                  </a:lnTo>
                  <a:lnTo>
                    <a:pt x="54" y="46"/>
                  </a:lnTo>
                  <a:lnTo>
                    <a:pt x="46" y="44"/>
                  </a:lnTo>
                  <a:lnTo>
                    <a:pt x="38" y="43"/>
                  </a:lnTo>
                  <a:lnTo>
                    <a:pt x="30" y="40"/>
                  </a:lnTo>
                  <a:lnTo>
                    <a:pt x="23" y="39"/>
                  </a:lnTo>
                  <a:lnTo>
                    <a:pt x="16" y="38"/>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Freeform 9"/>
            <p:cNvSpPr/>
            <p:nvPr/>
          </p:nvSpPr>
          <p:spPr bwMode="auto">
            <a:xfrm>
              <a:off x="3890" y="144"/>
              <a:ext cx="164" cy="441"/>
            </a:xfrm>
            <a:custGeom>
              <a:avLst/>
              <a:gdLst>
                <a:gd name="T0" fmla="*/ 16760 w 102"/>
                <a:gd name="T1" fmla="*/ 43470 h 269"/>
                <a:gd name="T2" fmla="*/ 29895 w 102"/>
                <a:gd name="T3" fmla="*/ 80041 h 269"/>
                <a:gd name="T4" fmla="*/ 30477 w 102"/>
                <a:gd name="T5" fmla="*/ 83070 h 269"/>
                <a:gd name="T6" fmla="*/ 30477 w 102"/>
                <a:gd name="T7" fmla="*/ 86008 h 269"/>
                <a:gd name="T8" fmla="*/ 29895 w 102"/>
                <a:gd name="T9" fmla="*/ 88864 h 269"/>
                <a:gd name="T10" fmla="*/ 28653 w 102"/>
                <a:gd name="T11" fmla="*/ 91477 h 269"/>
                <a:gd name="T12" fmla="*/ 27168 w 102"/>
                <a:gd name="T13" fmla="*/ 94274 h 269"/>
                <a:gd name="T14" fmla="*/ 25637 w 102"/>
                <a:gd name="T15" fmla="*/ 96728 h 269"/>
                <a:gd name="T16" fmla="*/ 23531 w 102"/>
                <a:gd name="T17" fmla="*/ 98895 h 269"/>
                <a:gd name="T18" fmla="*/ 21606 w 102"/>
                <a:gd name="T19" fmla="*/ 100217 h 269"/>
                <a:gd name="T20" fmla="*/ 20117 w 102"/>
                <a:gd name="T21" fmla="*/ 100932 h 269"/>
                <a:gd name="T22" fmla="*/ 18649 w 102"/>
                <a:gd name="T23" fmla="*/ 100932 h 269"/>
                <a:gd name="T24" fmla="*/ 17275 w 102"/>
                <a:gd name="T25" fmla="*/ 101381 h 269"/>
                <a:gd name="T26" fmla="*/ 16315 w 102"/>
                <a:gd name="T27" fmla="*/ 100932 h 269"/>
                <a:gd name="T28" fmla="*/ 14865 w 102"/>
                <a:gd name="T29" fmla="*/ 100712 h 269"/>
                <a:gd name="T30" fmla="*/ 14070 w 102"/>
                <a:gd name="T31" fmla="*/ 99809 h 269"/>
                <a:gd name="T32" fmla="*/ 13151 w 102"/>
                <a:gd name="T33" fmla="*/ 98468 h 269"/>
                <a:gd name="T34" fmla="*/ 12567 w 102"/>
                <a:gd name="T35" fmla="*/ 97164 h 269"/>
                <a:gd name="T36" fmla="*/ 11917 w 102"/>
                <a:gd name="T37" fmla="*/ 94571 h 269"/>
                <a:gd name="T38" fmla="*/ 11917 w 102"/>
                <a:gd name="T39" fmla="*/ 91477 h 269"/>
                <a:gd name="T40" fmla="*/ 12567 w 102"/>
                <a:gd name="T41" fmla="*/ 88452 h 269"/>
                <a:gd name="T42" fmla="*/ 13438 w 102"/>
                <a:gd name="T43" fmla="*/ 85526 h 269"/>
                <a:gd name="T44" fmla="*/ 14865 w 102"/>
                <a:gd name="T45" fmla="*/ 82672 h 269"/>
                <a:gd name="T46" fmla="*/ 16315 w 102"/>
                <a:gd name="T47" fmla="*/ 80246 h 269"/>
                <a:gd name="T48" fmla="*/ 18593 w 102"/>
                <a:gd name="T49" fmla="*/ 78006 h 269"/>
                <a:gd name="T50" fmla="*/ 20117 w 102"/>
                <a:gd name="T51" fmla="*/ 76800 h 269"/>
                <a:gd name="T52" fmla="*/ 21691 w 102"/>
                <a:gd name="T53" fmla="*/ 75875 h 269"/>
                <a:gd name="T54" fmla="*/ 23531 w 102"/>
                <a:gd name="T55" fmla="*/ 75455 h 269"/>
                <a:gd name="T56" fmla="*/ 24693 w 102"/>
                <a:gd name="T57" fmla="*/ 75455 h 269"/>
                <a:gd name="T58" fmla="*/ 26232 w 102"/>
                <a:gd name="T59" fmla="*/ 75455 h 269"/>
                <a:gd name="T60" fmla="*/ 0 w 102"/>
                <a:gd name="T61" fmla="*/ 667 h 269"/>
                <a:gd name="T62" fmla="*/ 1518 w 102"/>
                <a:gd name="T63" fmla="*/ 0 h 269"/>
                <a:gd name="T64" fmla="*/ 6483 w 102"/>
                <a:gd name="T65" fmla="*/ 15127 h 269"/>
                <a:gd name="T66" fmla="*/ 11917 w 102"/>
                <a:gd name="T67" fmla="*/ 29024 h 269"/>
                <a:gd name="T68" fmla="*/ 16760 w 102"/>
                <a:gd name="T69" fmla="*/ 43470 h 2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2" h="269">
                  <a:moveTo>
                    <a:pt x="56" y="115"/>
                  </a:moveTo>
                  <a:lnTo>
                    <a:pt x="100" y="212"/>
                  </a:lnTo>
                  <a:lnTo>
                    <a:pt x="102" y="220"/>
                  </a:lnTo>
                  <a:lnTo>
                    <a:pt x="102" y="228"/>
                  </a:lnTo>
                  <a:lnTo>
                    <a:pt x="100" y="236"/>
                  </a:lnTo>
                  <a:lnTo>
                    <a:pt x="96" y="243"/>
                  </a:lnTo>
                  <a:lnTo>
                    <a:pt x="91" y="250"/>
                  </a:lnTo>
                  <a:lnTo>
                    <a:pt x="86" y="257"/>
                  </a:lnTo>
                  <a:lnTo>
                    <a:pt x="79" y="262"/>
                  </a:lnTo>
                  <a:lnTo>
                    <a:pt x="72" y="266"/>
                  </a:lnTo>
                  <a:lnTo>
                    <a:pt x="67" y="268"/>
                  </a:lnTo>
                  <a:lnTo>
                    <a:pt x="63" y="268"/>
                  </a:lnTo>
                  <a:lnTo>
                    <a:pt x="58" y="269"/>
                  </a:lnTo>
                  <a:lnTo>
                    <a:pt x="55" y="268"/>
                  </a:lnTo>
                  <a:lnTo>
                    <a:pt x="50" y="267"/>
                  </a:lnTo>
                  <a:lnTo>
                    <a:pt x="47" y="265"/>
                  </a:lnTo>
                  <a:lnTo>
                    <a:pt x="44" y="261"/>
                  </a:lnTo>
                  <a:lnTo>
                    <a:pt x="42" y="258"/>
                  </a:lnTo>
                  <a:lnTo>
                    <a:pt x="40" y="251"/>
                  </a:lnTo>
                  <a:lnTo>
                    <a:pt x="40" y="243"/>
                  </a:lnTo>
                  <a:lnTo>
                    <a:pt x="42" y="235"/>
                  </a:lnTo>
                  <a:lnTo>
                    <a:pt x="45" y="227"/>
                  </a:lnTo>
                  <a:lnTo>
                    <a:pt x="50" y="219"/>
                  </a:lnTo>
                  <a:lnTo>
                    <a:pt x="55" y="213"/>
                  </a:lnTo>
                  <a:lnTo>
                    <a:pt x="62" y="207"/>
                  </a:lnTo>
                  <a:lnTo>
                    <a:pt x="67" y="204"/>
                  </a:lnTo>
                  <a:lnTo>
                    <a:pt x="73" y="201"/>
                  </a:lnTo>
                  <a:lnTo>
                    <a:pt x="79" y="200"/>
                  </a:lnTo>
                  <a:lnTo>
                    <a:pt x="83" y="200"/>
                  </a:lnTo>
                  <a:lnTo>
                    <a:pt x="88" y="200"/>
                  </a:lnTo>
                  <a:lnTo>
                    <a:pt x="0" y="2"/>
                  </a:lnTo>
                  <a:lnTo>
                    <a:pt x="5" y="0"/>
                  </a:lnTo>
                  <a:lnTo>
                    <a:pt x="22" y="40"/>
                  </a:lnTo>
                  <a:lnTo>
                    <a:pt x="40" y="77"/>
                  </a:lnTo>
                  <a:lnTo>
                    <a:pt x="56" y="115"/>
                  </a:lnTo>
                  <a:close/>
                </a:path>
              </a:pathLst>
            </a:custGeom>
            <a:solidFill>
              <a:srgbClr val="8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1" name="Group 12"/>
          <p:cNvGrpSpPr/>
          <p:nvPr/>
        </p:nvGrpSpPr>
        <p:grpSpPr bwMode="auto">
          <a:xfrm>
            <a:off x="11485880" y="4801235"/>
            <a:ext cx="260350" cy="347663"/>
            <a:chOff x="2832" y="663"/>
            <a:chExt cx="310" cy="415"/>
          </a:xfrm>
        </p:grpSpPr>
        <p:sp>
          <p:nvSpPr>
            <p:cNvPr id="162"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12"/>
          <p:cNvGrpSpPr/>
          <p:nvPr/>
        </p:nvGrpSpPr>
        <p:grpSpPr bwMode="auto">
          <a:xfrm>
            <a:off x="10975937" y="4628525"/>
            <a:ext cx="260350" cy="347663"/>
            <a:chOff x="2832" y="663"/>
            <a:chExt cx="310" cy="415"/>
          </a:xfrm>
        </p:grpSpPr>
        <p:sp>
          <p:nvSpPr>
            <p:cNvPr id="10" name="Freeform 13"/>
            <p:cNvSpPr/>
            <p:nvPr/>
          </p:nvSpPr>
          <p:spPr bwMode="auto">
            <a:xfrm>
              <a:off x="2839" y="663"/>
              <a:ext cx="209" cy="111"/>
            </a:xfrm>
            <a:custGeom>
              <a:avLst/>
              <a:gdLst>
                <a:gd name="T0" fmla="*/ 0 w 126"/>
                <a:gd name="T1" fmla="*/ 0 h 68"/>
                <a:gd name="T2" fmla="*/ 1893 w 126"/>
                <a:gd name="T3" fmla="*/ 1461 h 68"/>
                <a:gd name="T4" fmla="*/ 4769 w 126"/>
                <a:gd name="T5" fmla="*/ 3224 h 68"/>
                <a:gd name="T6" fmla="*/ 8350 w 126"/>
                <a:gd name="T7" fmla="*/ 5090 h 68"/>
                <a:gd name="T8" fmla="*/ 11988 w 126"/>
                <a:gd name="T9" fmla="*/ 5681 h 68"/>
                <a:gd name="T10" fmla="*/ 14618 w 126"/>
                <a:gd name="T11" fmla="*/ 5681 h 68"/>
                <a:gd name="T12" fmla="*/ 17201 w 126"/>
                <a:gd name="T13" fmla="*/ 5681 h 68"/>
                <a:gd name="T14" fmla="*/ 19885 w 126"/>
                <a:gd name="T15" fmla="*/ 5681 h 68"/>
                <a:gd name="T16" fmla="*/ 22247 w 126"/>
                <a:gd name="T17" fmla="*/ 6156 h 68"/>
                <a:gd name="T18" fmla="*/ 24949 w 126"/>
                <a:gd name="T19" fmla="*/ 6156 h 68"/>
                <a:gd name="T20" fmla="*/ 26973 w 126"/>
                <a:gd name="T21" fmla="*/ 6355 h 68"/>
                <a:gd name="T22" fmla="*/ 28532 w 126"/>
                <a:gd name="T23" fmla="*/ 6795 h 68"/>
                <a:gd name="T24" fmla="*/ 30887 w 126"/>
                <a:gd name="T25" fmla="*/ 7264 h 68"/>
                <a:gd name="T26" fmla="*/ 33476 w 126"/>
                <a:gd name="T27" fmla="*/ 7904 h 68"/>
                <a:gd name="T28" fmla="*/ 36101 w 126"/>
                <a:gd name="T29" fmla="*/ 8591 h 68"/>
                <a:gd name="T30" fmla="*/ 38106 w 126"/>
                <a:gd name="T31" fmla="*/ 9273 h 68"/>
                <a:gd name="T32" fmla="*/ 40863 w 126"/>
                <a:gd name="T33" fmla="*/ 10374 h 68"/>
                <a:gd name="T34" fmla="*/ 42867 w 126"/>
                <a:gd name="T35" fmla="*/ 11461 h 68"/>
                <a:gd name="T36" fmla="*/ 45255 w 126"/>
                <a:gd name="T37" fmla="*/ 12505 h 68"/>
                <a:gd name="T38" fmla="*/ 46889 w 126"/>
                <a:gd name="T39" fmla="*/ 14024 h 68"/>
                <a:gd name="T40" fmla="*/ 48878 w 126"/>
                <a:gd name="T41" fmla="*/ 15325 h 68"/>
                <a:gd name="T42" fmla="*/ 50782 w 126"/>
                <a:gd name="T43" fmla="*/ 17594 h 68"/>
                <a:gd name="T44" fmla="*/ 52482 w 126"/>
                <a:gd name="T45" fmla="*/ 19774 h 68"/>
                <a:gd name="T46" fmla="*/ 53922 w 126"/>
                <a:gd name="T47" fmla="*/ 22140 h 68"/>
                <a:gd name="T48" fmla="*/ 54712 w 126"/>
                <a:gd name="T49" fmla="*/ 24317 h 68"/>
                <a:gd name="T50" fmla="*/ 52827 w 126"/>
                <a:gd name="T51" fmla="*/ 23935 h 68"/>
                <a:gd name="T52" fmla="*/ 51233 w 126"/>
                <a:gd name="T53" fmla="*/ 22556 h 68"/>
                <a:gd name="T54" fmla="*/ 50092 w 126"/>
                <a:gd name="T55" fmla="*/ 20413 h 68"/>
                <a:gd name="T56" fmla="*/ 48878 w 126"/>
                <a:gd name="T57" fmla="*/ 19113 h 68"/>
                <a:gd name="T58" fmla="*/ 47327 w 126"/>
                <a:gd name="T59" fmla="*/ 17594 h 68"/>
                <a:gd name="T60" fmla="*/ 44111 w 126"/>
                <a:gd name="T61" fmla="*/ 15325 h 68"/>
                <a:gd name="T62" fmla="*/ 40863 w 126"/>
                <a:gd name="T63" fmla="*/ 14024 h 68"/>
                <a:gd name="T64" fmla="*/ 37345 w 126"/>
                <a:gd name="T65" fmla="*/ 12505 h 68"/>
                <a:gd name="T66" fmla="*/ 33476 w 126"/>
                <a:gd name="T67" fmla="*/ 11857 h 68"/>
                <a:gd name="T68" fmla="*/ 30887 w 126"/>
                <a:gd name="T69" fmla="*/ 11461 h 68"/>
                <a:gd name="T70" fmla="*/ 28268 w 126"/>
                <a:gd name="T71" fmla="*/ 11461 h 68"/>
                <a:gd name="T72" fmla="*/ 25110 w 126"/>
                <a:gd name="T73" fmla="*/ 11092 h 68"/>
                <a:gd name="T74" fmla="*/ 22973 w 126"/>
                <a:gd name="T75" fmla="*/ 11461 h 68"/>
                <a:gd name="T76" fmla="*/ 20354 w 126"/>
                <a:gd name="T77" fmla="*/ 11461 h 68"/>
                <a:gd name="T78" fmla="*/ 17201 w 126"/>
                <a:gd name="T79" fmla="*/ 11857 h 68"/>
                <a:gd name="T80" fmla="*/ 14618 w 126"/>
                <a:gd name="T81" fmla="*/ 11857 h 68"/>
                <a:gd name="T82" fmla="*/ 11988 w 126"/>
                <a:gd name="T83" fmla="*/ 12262 h 68"/>
                <a:gd name="T84" fmla="*/ 0 w 12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6" h="68">
                  <a:moveTo>
                    <a:pt x="0" y="0"/>
                  </a:moveTo>
                  <a:lnTo>
                    <a:pt x="4" y="4"/>
                  </a:lnTo>
                  <a:lnTo>
                    <a:pt x="11" y="9"/>
                  </a:lnTo>
                  <a:lnTo>
                    <a:pt x="19" y="14"/>
                  </a:lnTo>
                  <a:lnTo>
                    <a:pt x="28" y="16"/>
                  </a:lnTo>
                  <a:lnTo>
                    <a:pt x="34" y="16"/>
                  </a:lnTo>
                  <a:lnTo>
                    <a:pt x="40" y="16"/>
                  </a:lnTo>
                  <a:lnTo>
                    <a:pt x="46" y="16"/>
                  </a:lnTo>
                  <a:lnTo>
                    <a:pt x="51" y="17"/>
                  </a:lnTo>
                  <a:lnTo>
                    <a:pt x="57" y="17"/>
                  </a:lnTo>
                  <a:lnTo>
                    <a:pt x="62" y="18"/>
                  </a:lnTo>
                  <a:lnTo>
                    <a:pt x="66" y="19"/>
                  </a:lnTo>
                  <a:lnTo>
                    <a:pt x="71" y="20"/>
                  </a:lnTo>
                  <a:lnTo>
                    <a:pt x="77" y="22"/>
                  </a:lnTo>
                  <a:lnTo>
                    <a:pt x="83" y="24"/>
                  </a:lnTo>
                  <a:lnTo>
                    <a:pt x="88" y="26"/>
                  </a:lnTo>
                  <a:lnTo>
                    <a:pt x="94" y="29"/>
                  </a:lnTo>
                  <a:lnTo>
                    <a:pt x="99" y="32"/>
                  </a:lnTo>
                  <a:lnTo>
                    <a:pt x="104" y="35"/>
                  </a:lnTo>
                  <a:lnTo>
                    <a:pt x="108" y="39"/>
                  </a:lnTo>
                  <a:lnTo>
                    <a:pt x="113" y="43"/>
                  </a:lnTo>
                  <a:lnTo>
                    <a:pt x="117" y="49"/>
                  </a:lnTo>
                  <a:lnTo>
                    <a:pt x="121" y="55"/>
                  </a:lnTo>
                  <a:lnTo>
                    <a:pt x="124" y="62"/>
                  </a:lnTo>
                  <a:lnTo>
                    <a:pt x="126" y="68"/>
                  </a:lnTo>
                  <a:lnTo>
                    <a:pt x="122" y="67"/>
                  </a:lnTo>
                  <a:lnTo>
                    <a:pt x="118" y="63"/>
                  </a:lnTo>
                  <a:lnTo>
                    <a:pt x="116" y="57"/>
                  </a:lnTo>
                  <a:lnTo>
                    <a:pt x="113" y="53"/>
                  </a:lnTo>
                  <a:lnTo>
                    <a:pt x="109" y="49"/>
                  </a:lnTo>
                  <a:lnTo>
                    <a:pt x="102" y="43"/>
                  </a:lnTo>
                  <a:lnTo>
                    <a:pt x="94" y="39"/>
                  </a:lnTo>
                  <a:lnTo>
                    <a:pt x="86" y="35"/>
                  </a:lnTo>
                  <a:lnTo>
                    <a:pt x="77" y="33"/>
                  </a:lnTo>
                  <a:lnTo>
                    <a:pt x="71" y="32"/>
                  </a:lnTo>
                  <a:lnTo>
                    <a:pt x="65" y="32"/>
                  </a:lnTo>
                  <a:lnTo>
                    <a:pt x="58" y="31"/>
                  </a:lnTo>
                  <a:lnTo>
                    <a:pt x="53" y="32"/>
                  </a:lnTo>
                  <a:lnTo>
                    <a:pt x="47" y="32"/>
                  </a:lnTo>
                  <a:lnTo>
                    <a:pt x="40" y="33"/>
                  </a:lnTo>
                  <a:lnTo>
                    <a:pt x="34" y="33"/>
                  </a:lnTo>
                  <a:lnTo>
                    <a:pt x="28"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4"/>
            <p:cNvSpPr/>
            <p:nvPr/>
          </p:nvSpPr>
          <p:spPr bwMode="auto">
            <a:xfrm>
              <a:off x="2888" y="719"/>
              <a:ext cx="202" cy="111"/>
            </a:xfrm>
            <a:custGeom>
              <a:avLst/>
              <a:gdLst>
                <a:gd name="T0" fmla="*/ 0 w 125"/>
                <a:gd name="T1" fmla="*/ 0 h 67"/>
                <a:gd name="T2" fmla="*/ 1214 w 125"/>
                <a:gd name="T3" fmla="*/ 2051 h 67"/>
                <a:gd name="T4" fmla="*/ 3171 w 125"/>
                <a:gd name="T5" fmla="*/ 3398 h 67"/>
                <a:gd name="T6" fmla="*/ 5727 w 125"/>
                <a:gd name="T7" fmla="*/ 5630 h 67"/>
                <a:gd name="T8" fmla="*/ 8654 w 125"/>
                <a:gd name="T9" fmla="*/ 5893 h 67"/>
                <a:gd name="T10" fmla="*/ 10470 w 125"/>
                <a:gd name="T11" fmla="*/ 5893 h 67"/>
                <a:gd name="T12" fmla="*/ 12057 w 125"/>
                <a:gd name="T13" fmla="*/ 6420 h 67"/>
                <a:gd name="T14" fmla="*/ 13985 w 125"/>
                <a:gd name="T15" fmla="*/ 6420 h 67"/>
                <a:gd name="T16" fmla="*/ 15940 w 125"/>
                <a:gd name="T17" fmla="*/ 7029 h 67"/>
                <a:gd name="T18" fmla="*/ 17580 w 125"/>
                <a:gd name="T19" fmla="*/ 7029 h 67"/>
                <a:gd name="T20" fmla="*/ 19074 w 125"/>
                <a:gd name="T21" fmla="*/ 7836 h 67"/>
                <a:gd name="T22" fmla="*/ 20662 w 125"/>
                <a:gd name="T23" fmla="*/ 7871 h 67"/>
                <a:gd name="T24" fmla="*/ 22226 w 125"/>
                <a:gd name="T25" fmla="*/ 8567 h 67"/>
                <a:gd name="T26" fmla="*/ 23792 w 125"/>
                <a:gd name="T27" fmla="*/ 9008 h 67"/>
                <a:gd name="T28" fmla="*/ 25759 w 125"/>
                <a:gd name="T29" fmla="*/ 9763 h 67"/>
                <a:gd name="T30" fmla="*/ 27697 w 125"/>
                <a:gd name="T31" fmla="*/ 11059 h 67"/>
                <a:gd name="T32" fmla="*/ 29382 w 125"/>
                <a:gd name="T33" fmla="*/ 11841 h 67"/>
                <a:gd name="T34" fmla="*/ 30824 w 125"/>
                <a:gd name="T35" fmla="*/ 13040 h 67"/>
                <a:gd name="T36" fmla="*/ 32558 w 125"/>
                <a:gd name="T37" fmla="*/ 14924 h 67"/>
                <a:gd name="T38" fmla="*/ 33534 w 125"/>
                <a:gd name="T39" fmla="*/ 16175 h 67"/>
                <a:gd name="T40" fmla="*/ 35119 w 125"/>
                <a:gd name="T41" fmla="*/ 18322 h 67"/>
                <a:gd name="T42" fmla="*/ 36691 w 125"/>
                <a:gd name="T43" fmla="*/ 20904 h 67"/>
                <a:gd name="T44" fmla="*/ 37666 w 125"/>
                <a:gd name="T45" fmla="*/ 22919 h 67"/>
                <a:gd name="T46" fmla="*/ 39057 w 125"/>
                <a:gd name="T47" fmla="*/ 26037 h 67"/>
                <a:gd name="T48" fmla="*/ 39631 w 125"/>
                <a:gd name="T49" fmla="*/ 28679 h 67"/>
                <a:gd name="T50" fmla="*/ 38107 w 125"/>
                <a:gd name="T51" fmla="*/ 28182 h 67"/>
                <a:gd name="T52" fmla="*/ 37065 w 125"/>
                <a:gd name="T53" fmla="*/ 26610 h 67"/>
                <a:gd name="T54" fmla="*/ 36082 w 125"/>
                <a:gd name="T55" fmla="*/ 24215 h 67"/>
                <a:gd name="T56" fmla="*/ 35119 w 125"/>
                <a:gd name="T57" fmla="*/ 22067 h 67"/>
                <a:gd name="T58" fmla="*/ 34372 w 125"/>
                <a:gd name="T59" fmla="*/ 20904 h 67"/>
                <a:gd name="T60" fmla="*/ 31952 w 125"/>
                <a:gd name="T61" fmla="*/ 18322 h 67"/>
                <a:gd name="T62" fmla="*/ 29382 w 125"/>
                <a:gd name="T63" fmla="*/ 16175 h 67"/>
                <a:gd name="T64" fmla="*/ 26360 w 125"/>
                <a:gd name="T65" fmla="*/ 14924 h 67"/>
                <a:gd name="T66" fmla="*/ 23581 w 125"/>
                <a:gd name="T67" fmla="*/ 14193 h 67"/>
                <a:gd name="T68" fmla="*/ 21622 w 125"/>
                <a:gd name="T69" fmla="*/ 13040 h 67"/>
                <a:gd name="T70" fmla="*/ 20038 w 125"/>
                <a:gd name="T71" fmla="*/ 13040 h 67"/>
                <a:gd name="T72" fmla="*/ 18093 w 125"/>
                <a:gd name="T73" fmla="*/ 12982 h 67"/>
                <a:gd name="T74" fmla="*/ 16155 w 125"/>
                <a:gd name="T75" fmla="*/ 13040 h 67"/>
                <a:gd name="T76" fmla="*/ 13985 w 125"/>
                <a:gd name="T77" fmla="*/ 13040 h 67"/>
                <a:gd name="T78" fmla="*/ 12057 w 125"/>
                <a:gd name="T79" fmla="*/ 14193 h 67"/>
                <a:gd name="T80" fmla="*/ 10237 w 125"/>
                <a:gd name="T81" fmla="*/ 14193 h 67"/>
                <a:gd name="T82" fmla="*/ 8280 w 125"/>
                <a:gd name="T83" fmla="*/ 14452 h 67"/>
                <a:gd name="T84" fmla="*/ 0 w 125"/>
                <a:gd name="T85" fmla="*/ 0 h 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 h="67">
                  <a:moveTo>
                    <a:pt x="0" y="0"/>
                  </a:moveTo>
                  <a:lnTo>
                    <a:pt x="4" y="5"/>
                  </a:lnTo>
                  <a:lnTo>
                    <a:pt x="10" y="8"/>
                  </a:lnTo>
                  <a:lnTo>
                    <a:pt x="18" y="13"/>
                  </a:lnTo>
                  <a:lnTo>
                    <a:pt x="27" y="14"/>
                  </a:lnTo>
                  <a:lnTo>
                    <a:pt x="33" y="14"/>
                  </a:lnTo>
                  <a:lnTo>
                    <a:pt x="38" y="15"/>
                  </a:lnTo>
                  <a:lnTo>
                    <a:pt x="44" y="15"/>
                  </a:lnTo>
                  <a:lnTo>
                    <a:pt x="50" y="16"/>
                  </a:lnTo>
                  <a:lnTo>
                    <a:pt x="56" y="16"/>
                  </a:lnTo>
                  <a:lnTo>
                    <a:pt x="60" y="18"/>
                  </a:lnTo>
                  <a:lnTo>
                    <a:pt x="65" y="19"/>
                  </a:lnTo>
                  <a:lnTo>
                    <a:pt x="70" y="20"/>
                  </a:lnTo>
                  <a:lnTo>
                    <a:pt x="75" y="21"/>
                  </a:lnTo>
                  <a:lnTo>
                    <a:pt x="81" y="23"/>
                  </a:lnTo>
                  <a:lnTo>
                    <a:pt x="87" y="26"/>
                  </a:lnTo>
                  <a:lnTo>
                    <a:pt x="93" y="28"/>
                  </a:lnTo>
                  <a:lnTo>
                    <a:pt x="97" y="31"/>
                  </a:lnTo>
                  <a:lnTo>
                    <a:pt x="103" y="35"/>
                  </a:lnTo>
                  <a:lnTo>
                    <a:pt x="106" y="38"/>
                  </a:lnTo>
                  <a:lnTo>
                    <a:pt x="111" y="43"/>
                  </a:lnTo>
                  <a:lnTo>
                    <a:pt x="116" y="49"/>
                  </a:lnTo>
                  <a:lnTo>
                    <a:pt x="119" y="54"/>
                  </a:lnTo>
                  <a:lnTo>
                    <a:pt x="123" y="61"/>
                  </a:lnTo>
                  <a:lnTo>
                    <a:pt x="125" y="67"/>
                  </a:lnTo>
                  <a:lnTo>
                    <a:pt x="120" y="66"/>
                  </a:lnTo>
                  <a:lnTo>
                    <a:pt x="117" y="62"/>
                  </a:lnTo>
                  <a:lnTo>
                    <a:pt x="114" y="57"/>
                  </a:lnTo>
                  <a:lnTo>
                    <a:pt x="111" y="52"/>
                  </a:lnTo>
                  <a:lnTo>
                    <a:pt x="108" y="49"/>
                  </a:lnTo>
                  <a:lnTo>
                    <a:pt x="101" y="43"/>
                  </a:lnTo>
                  <a:lnTo>
                    <a:pt x="93" y="38"/>
                  </a:lnTo>
                  <a:lnTo>
                    <a:pt x="83" y="35"/>
                  </a:lnTo>
                  <a:lnTo>
                    <a:pt x="74" y="33"/>
                  </a:lnTo>
                  <a:lnTo>
                    <a:pt x="68" y="31"/>
                  </a:lnTo>
                  <a:lnTo>
                    <a:pt x="63" y="31"/>
                  </a:lnTo>
                  <a:lnTo>
                    <a:pt x="57" y="30"/>
                  </a:lnTo>
                  <a:lnTo>
                    <a:pt x="51" y="31"/>
                  </a:lnTo>
                  <a:lnTo>
                    <a:pt x="44" y="31"/>
                  </a:lnTo>
                  <a:lnTo>
                    <a:pt x="38" y="33"/>
                  </a:lnTo>
                  <a:lnTo>
                    <a:pt x="32" y="33"/>
                  </a:lnTo>
                  <a:lnTo>
                    <a:pt x="26" y="34"/>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5"/>
            <p:cNvSpPr/>
            <p:nvPr/>
          </p:nvSpPr>
          <p:spPr bwMode="auto">
            <a:xfrm>
              <a:off x="2927" y="774"/>
              <a:ext cx="215" cy="138"/>
            </a:xfrm>
            <a:custGeom>
              <a:avLst/>
              <a:gdLst>
                <a:gd name="T0" fmla="*/ 0 w 131"/>
                <a:gd name="T1" fmla="*/ 0 h 85"/>
                <a:gd name="T2" fmla="*/ 1096 w 131"/>
                <a:gd name="T3" fmla="*/ 1002 h 85"/>
                <a:gd name="T4" fmla="*/ 2559 w 131"/>
                <a:gd name="T5" fmla="*/ 1627 h 85"/>
                <a:gd name="T6" fmla="*/ 4200 w 131"/>
                <a:gd name="T7" fmla="*/ 2641 h 85"/>
                <a:gd name="T8" fmla="*/ 6158 w 131"/>
                <a:gd name="T9" fmla="*/ 3280 h 85"/>
                <a:gd name="T10" fmla="*/ 7707 w 131"/>
                <a:gd name="T11" fmla="*/ 3911 h 85"/>
                <a:gd name="T12" fmla="*/ 9514 w 131"/>
                <a:gd name="T13" fmla="*/ 4288 h 85"/>
                <a:gd name="T14" fmla="*/ 11313 w 131"/>
                <a:gd name="T15" fmla="*/ 4939 h 85"/>
                <a:gd name="T16" fmla="*/ 13056 w 131"/>
                <a:gd name="T17" fmla="*/ 5325 h 85"/>
                <a:gd name="T18" fmla="*/ 15265 w 131"/>
                <a:gd name="T19" fmla="*/ 5325 h 85"/>
                <a:gd name="T20" fmla="*/ 17471 w 131"/>
                <a:gd name="T21" fmla="*/ 5325 h 85"/>
                <a:gd name="T22" fmla="*/ 20353 w 131"/>
                <a:gd name="T23" fmla="*/ 5731 h 85"/>
                <a:gd name="T24" fmla="*/ 22519 w 131"/>
                <a:gd name="T25" fmla="*/ 5731 h 85"/>
                <a:gd name="T26" fmla="*/ 24380 w 131"/>
                <a:gd name="T27" fmla="*/ 5952 h 85"/>
                <a:gd name="T28" fmla="*/ 26763 w 131"/>
                <a:gd name="T29" fmla="*/ 6350 h 85"/>
                <a:gd name="T30" fmla="*/ 29010 w 131"/>
                <a:gd name="T31" fmla="*/ 6350 h 85"/>
                <a:gd name="T32" fmla="*/ 31423 w 131"/>
                <a:gd name="T33" fmla="*/ 6577 h 85"/>
                <a:gd name="T34" fmla="*/ 35168 w 131"/>
                <a:gd name="T35" fmla="*/ 8019 h 85"/>
                <a:gd name="T36" fmla="*/ 38106 w 131"/>
                <a:gd name="T37" fmla="*/ 9046 h 85"/>
                <a:gd name="T38" fmla="*/ 41118 w 131"/>
                <a:gd name="T39" fmla="*/ 11212 h 85"/>
                <a:gd name="T40" fmla="*/ 43924 w 131"/>
                <a:gd name="T41" fmla="*/ 13862 h 85"/>
                <a:gd name="T42" fmla="*/ 46481 w 131"/>
                <a:gd name="T43" fmla="*/ 17180 h 85"/>
                <a:gd name="T44" fmla="*/ 48213 w 131"/>
                <a:gd name="T45" fmla="*/ 20844 h 85"/>
                <a:gd name="T46" fmla="*/ 49585 w 131"/>
                <a:gd name="T47" fmla="*/ 24137 h 85"/>
                <a:gd name="T48" fmla="*/ 50013 w 131"/>
                <a:gd name="T49" fmla="*/ 27892 h 85"/>
                <a:gd name="T50" fmla="*/ 49322 w 131"/>
                <a:gd name="T51" fmla="*/ 28548 h 85"/>
                <a:gd name="T52" fmla="*/ 48213 w 131"/>
                <a:gd name="T53" fmla="*/ 25853 h 85"/>
                <a:gd name="T54" fmla="*/ 47060 w 131"/>
                <a:gd name="T55" fmla="*/ 22121 h 85"/>
                <a:gd name="T56" fmla="*/ 45129 w 131"/>
                <a:gd name="T57" fmla="*/ 19210 h 85"/>
                <a:gd name="T58" fmla="*/ 43525 w 131"/>
                <a:gd name="T59" fmla="*/ 16555 h 85"/>
                <a:gd name="T60" fmla="*/ 41118 w 131"/>
                <a:gd name="T61" fmla="*/ 14035 h 85"/>
                <a:gd name="T62" fmla="*/ 38920 w 131"/>
                <a:gd name="T63" fmla="*/ 12839 h 85"/>
                <a:gd name="T64" fmla="*/ 36269 w 131"/>
                <a:gd name="T65" fmla="*/ 11212 h 85"/>
                <a:gd name="T66" fmla="*/ 33404 w 131"/>
                <a:gd name="T67" fmla="*/ 10309 h 85"/>
                <a:gd name="T68" fmla="*/ 31423 w 131"/>
                <a:gd name="T69" fmla="*/ 10197 h 85"/>
                <a:gd name="T70" fmla="*/ 28674 w 131"/>
                <a:gd name="T71" fmla="*/ 10197 h 85"/>
                <a:gd name="T72" fmla="*/ 25628 w 131"/>
                <a:gd name="T73" fmla="*/ 10197 h 85"/>
                <a:gd name="T74" fmla="*/ 22519 w 131"/>
                <a:gd name="T75" fmla="*/ 10309 h 85"/>
                <a:gd name="T76" fmla="*/ 19146 w 131"/>
                <a:gd name="T77" fmla="*/ 10309 h 85"/>
                <a:gd name="T78" fmla="*/ 15615 w 131"/>
                <a:gd name="T79" fmla="*/ 10678 h 85"/>
                <a:gd name="T80" fmla="*/ 12649 w 131"/>
                <a:gd name="T81" fmla="*/ 10678 h 85"/>
                <a:gd name="T82" fmla="*/ 10107 w 131"/>
                <a:gd name="T83" fmla="*/ 11212 h 85"/>
                <a:gd name="T84" fmla="*/ 0 w 131"/>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85">
                  <a:moveTo>
                    <a:pt x="0" y="0"/>
                  </a:moveTo>
                  <a:lnTo>
                    <a:pt x="3" y="3"/>
                  </a:lnTo>
                  <a:lnTo>
                    <a:pt x="7" y="5"/>
                  </a:lnTo>
                  <a:lnTo>
                    <a:pt x="11" y="8"/>
                  </a:lnTo>
                  <a:lnTo>
                    <a:pt x="16" y="10"/>
                  </a:lnTo>
                  <a:lnTo>
                    <a:pt x="20" y="12"/>
                  </a:lnTo>
                  <a:lnTo>
                    <a:pt x="25" y="13"/>
                  </a:lnTo>
                  <a:lnTo>
                    <a:pt x="30" y="15"/>
                  </a:lnTo>
                  <a:lnTo>
                    <a:pt x="34" y="16"/>
                  </a:lnTo>
                  <a:lnTo>
                    <a:pt x="40" y="16"/>
                  </a:lnTo>
                  <a:lnTo>
                    <a:pt x="46" y="16"/>
                  </a:lnTo>
                  <a:lnTo>
                    <a:pt x="53" y="17"/>
                  </a:lnTo>
                  <a:lnTo>
                    <a:pt x="59" y="17"/>
                  </a:lnTo>
                  <a:lnTo>
                    <a:pt x="64" y="18"/>
                  </a:lnTo>
                  <a:lnTo>
                    <a:pt x="70" y="19"/>
                  </a:lnTo>
                  <a:lnTo>
                    <a:pt x="76" y="19"/>
                  </a:lnTo>
                  <a:lnTo>
                    <a:pt x="82" y="20"/>
                  </a:lnTo>
                  <a:lnTo>
                    <a:pt x="92" y="24"/>
                  </a:lnTo>
                  <a:lnTo>
                    <a:pt x="100" y="27"/>
                  </a:lnTo>
                  <a:lnTo>
                    <a:pt x="108" y="33"/>
                  </a:lnTo>
                  <a:lnTo>
                    <a:pt x="115" y="41"/>
                  </a:lnTo>
                  <a:lnTo>
                    <a:pt x="122" y="51"/>
                  </a:lnTo>
                  <a:lnTo>
                    <a:pt x="126" y="62"/>
                  </a:lnTo>
                  <a:lnTo>
                    <a:pt x="130" y="72"/>
                  </a:lnTo>
                  <a:lnTo>
                    <a:pt x="131" y="83"/>
                  </a:lnTo>
                  <a:lnTo>
                    <a:pt x="129" y="85"/>
                  </a:lnTo>
                  <a:lnTo>
                    <a:pt x="126" y="77"/>
                  </a:lnTo>
                  <a:lnTo>
                    <a:pt x="123" y="66"/>
                  </a:lnTo>
                  <a:lnTo>
                    <a:pt x="118" y="57"/>
                  </a:lnTo>
                  <a:lnTo>
                    <a:pt x="114" y="49"/>
                  </a:lnTo>
                  <a:lnTo>
                    <a:pt x="108" y="42"/>
                  </a:lnTo>
                  <a:lnTo>
                    <a:pt x="102" y="38"/>
                  </a:lnTo>
                  <a:lnTo>
                    <a:pt x="95" y="33"/>
                  </a:lnTo>
                  <a:lnTo>
                    <a:pt x="87" y="31"/>
                  </a:lnTo>
                  <a:lnTo>
                    <a:pt x="82" y="30"/>
                  </a:lnTo>
                  <a:lnTo>
                    <a:pt x="75" y="30"/>
                  </a:lnTo>
                  <a:lnTo>
                    <a:pt x="67" y="30"/>
                  </a:lnTo>
                  <a:lnTo>
                    <a:pt x="59" y="31"/>
                  </a:lnTo>
                  <a:lnTo>
                    <a:pt x="50" y="31"/>
                  </a:lnTo>
                  <a:lnTo>
                    <a:pt x="41" y="32"/>
                  </a:lnTo>
                  <a:lnTo>
                    <a:pt x="33" y="32"/>
                  </a:lnTo>
                  <a:lnTo>
                    <a:pt x="26" y="33"/>
                  </a:lnTo>
                  <a:lnTo>
                    <a:pt x="0" y="0"/>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6"/>
            <p:cNvSpPr/>
            <p:nvPr/>
          </p:nvSpPr>
          <p:spPr bwMode="auto">
            <a:xfrm>
              <a:off x="2832" y="663"/>
              <a:ext cx="261" cy="415"/>
            </a:xfrm>
            <a:custGeom>
              <a:avLst/>
              <a:gdLst>
                <a:gd name="T0" fmla="*/ 30276 w 160"/>
                <a:gd name="T1" fmla="*/ 36615 h 254"/>
                <a:gd name="T2" fmla="*/ 54544 w 160"/>
                <a:gd name="T3" fmla="*/ 67379 h 254"/>
                <a:gd name="T4" fmla="*/ 56229 w 160"/>
                <a:gd name="T5" fmla="*/ 69780 h 254"/>
                <a:gd name="T6" fmla="*/ 56867 w 160"/>
                <a:gd name="T7" fmla="*/ 72664 h 254"/>
                <a:gd name="T8" fmla="*/ 56867 w 160"/>
                <a:gd name="T9" fmla="*/ 75517 h 254"/>
                <a:gd name="T10" fmla="*/ 56242 w 160"/>
                <a:gd name="T11" fmla="*/ 78910 h 254"/>
                <a:gd name="T12" fmla="*/ 55813 w 160"/>
                <a:gd name="T13" fmla="*/ 82180 h 254"/>
                <a:gd name="T14" fmla="*/ 54034 w 160"/>
                <a:gd name="T15" fmla="*/ 84938 h 254"/>
                <a:gd name="T16" fmla="*/ 52241 w 160"/>
                <a:gd name="T17" fmla="*/ 87465 h 254"/>
                <a:gd name="T18" fmla="*/ 50048 w 160"/>
                <a:gd name="T19" fmla="*/ 89434 h 254"/>
                <a:gd name="T20" fmla="*/ 48595 w 160"/>
                <a:gd name="T21" fmla="*/ 90851 h 254"/>
                <a:gd name="T22" fmla="*/ 46884 w 160"/>
                <a:gd name="T23" fmla="*/ 91256 h 254"/>
                <a:gd name="T24" fmla="*/ 45487 w 160"/>
                <a:gd name="T25" fmla="*/ 91898 h 254"/>
                <a:gd name="T26" fmla="*/ 43768 w 160"/>
                <a:gd name="T27" fmla="*/ 91898 h 254"/>
                <a:gd name="T28" fmla="*/ 42117 w 160"/>
                <a:gd name="T29" fmla="*/ 91503 h 254"/>
                <a:gd name="T30" fmla="*/ 40956 w 160"/>
                <a:gd name="T31" fmla="*/ 91256 h 254"/>
                <a:gd name="T32" fmla="*/ 39887 w 160"/>
                <a:gd name="T33" fmla="*/ 90455 h 254"/>
                <a:gd name="T34" fmla="*/ 38263 w 160"/>
                <a:gd name="T35" fmla="*/ 89014 h 254"/>
                <a:gd name="T36" fmla="*/ 37196 w 160"/>
                <a:gd name="T37" fmla="*/ 86369 h 254"/>
                <a:gd name="T38" fmla="*/ 36556 w 160"/>
                <a:gd name="T39" fmla="*/ 83892 h 254"/>
                <a:gd name="T40" fmla="*/ 36556 w 160"/>
                <a:gd name="T41" fmla="*/ 80664 h 254"/>
                <a:gd name="T42" fmla="*/ 36948 w 160"/>
                <a:gd name="T43" fmla="*/ 77639 h 254"/>
                <a:gd name="T44" fmla="*/ 37586 w 160"/>
                <a:gd name="T45" fmla="*/ 74839 h 254"/>
                <a:gd name="T46" fmla="*/ 39375 w 160"/>
                <a:gd name="T47" fmla="*/ 72022 h 254"/>
                <a:gd name="T48" fmla="*/ 40956 w 160"/>
                <a:gd name="T49" fmla="*/ 69532 h 254"/>
                <a:gd name="T50" fmla="*/ 42714 w 160"/>
                <a:gd name="T51" fmla="*/ 67379 h 254"/>
                <a:gd name="T52" fmla="*/ 44021 w 160"/>
                <a:gd name="T53" fmla="*/ 66263 h 254"/>
                <a:gd name="T54" fmla="*/ 46146 w 160"/>
                <a:gd name="T55" fmla="*/ 64642 h 254"/>
                <a:gd name="T56" fmla="*/ 47908 w 160"/>
                <a:gd name="T57" fmla="*/ 64399 h 254"/>
                <a:gd name="T58" fmla="*/ 49388 w 160"/>
                <a:gd name="T59" fmla="*/ 63993 h 254"/>
                <a:gd name="T60" fmla="*/ 0 w 160"/>
                <a:gd name="T61" fmla="*/ 1060 h 254"/>
                <a:gd name="T62" fmla="*/ 1700 w 160"/>
                <a:gd name="T63" fmla="*/ 0 h 254"/>
                <a:gd name="T64" fmla="*/ 11781 w 160"/>
                <a:gd name="T65" fmla="*/ 12344 h 254"/>
                <a:gd name="T66" fmla="*/ 20975 w 160"/>
                <a:gd name="T67" fmla="*/ 24578 h 254"/>
                <a:gd name="T68" fmla="*/ 30276 w 160"/>
                <a:gd name="T69" fmla="*/ 36615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0" h="254">
                  <a:moveTo>
                    <a:pt x="85" y="101"/>
                  </a:moveTo>
                  <a:lnTo>
                    <a:pt x="154" y="186"/>
                  </a:lnTo>
                  <a:lnTo>
                    <a:pt x="158" y="193"/>
                  </a:lnTo>
                  <a:lnTo>
                    <a:pt x="160" y="201"/>
                  </a:lnTo>
                  <a:lnTo>
                    <a:pt x="160" y="209"/>
                  </a:lnTo>
                  <a:lnTo>
                    <a:pt x="159" y="218"/>
                  </a:lnTo>
                  <a:lnTo>
                    <a:pt x="157" y="227"/>
                  </a:lnTo>
                  <a:lnTo>
                    <a:pt x="152" y="235"/>
                  </a:lnTo>
                  <a:lnTo>
                    <a:pt x="147" y="242"/>
                  </a:lnTo>
                  <a:lnTo>
                    <a:pt x="141" y="247"/>
                  </a:lnTo>
                  <a:lnTo>
                    <a:pt x="137" y="251"/>
                  </a:lnTo>
                  <a:lnTo>
                    <a:pt x="132" y="252"/>
                  </a:lnTo>
                  <a:lnTo>
                    <a:pt x="128" y="254"/>
                  </a:lnTo>
                  <a:lnTo>
                    <a:pt x="123" y="254"/>
                  </a:lnTo>
                  <a:lnTo>
                    <a:pt x="119" y="253"/>
                  </a:lnTo>
                  <a:lnTo>
                    <a:pt x="115" y="252"/>
                  </a:lnTo>
                  <a:lnTo>
                    <a:pt x="112" y="250"/>
                  </a:lnTo>
                  <a:lnTo>
                    <a:pt x="108" y="246"/>
                  </a:lnTo>
                  <a:lnTo>
                    <a:pt x="105" y="239"/>
                  </a:lnTo>
                  <a:lnTo>
                    <a:pt x="103" y="232"/>
                  </a:lnTo>
                  <a:lnTo>
                    <a:pt x="103" y="223"/>
                  </a:lnTo>
                  <a:lnTo>
                    <a:pt x="104" y="215"/>
                  </a:lnTo>
                  <a:lnTo>
                    <a:pt x="106" y="207"/>
                  </a:lnTo>
                  <a:lnTo>
                    <a:pt x="111" y="199"/>
                  </a:lnTo>
                  <a:lnTo>
                    <a:pt x="115" y="192"/>
                  </a:lnTo>
                  <a:lnTo>
                    <a:pt x="120" y="186"/>
                  </a:lnTo>
                  <a:lnTo>
                    <a:pt x="124" y="183"/>
                  </a:lnTo>
                  <a:lnTo>
                    <a:pt x="130" y="179"/>
                  </a:lnTo>
                  <a:lnTo>
                    <a:pt x="135" y="178"/>
                  </a:lnTo>
                  <a:lnTo>
                    <a:pt x="139" y="177"/>
                  </a:lnTo>
                  <a:lnTo>
                    <a:pt x="0" y="3"/>
                  </a:lnTo>
                  <a:lnTo>
                    <a:pt x="5" y="0"/>
                  </a:lnTo>
                  <a:lnTo>
                    <a:pt x="33" y="34"/>
                  </a:lnTo>
                  <a:lnTo>
                    <a:pt x="59" y="68"/>
                  </a:lnTo>
                  <a:lnTo>
                    <a:pt x="85" y="101"/>
                  </a:lnTo>
                  <a:close/>
                </a:path>
              </a:pathLst>
            </a:custGeom>
            <a:solidFill>
              <a:srgbClr val="3333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9" name="Freeform 6">
            <a:extLst>
              <a:ext uri="{FF2B5EF4-FFF2-40B4-BE49-F238E27FC236}">
                <a16:creationId xmlns:a16="http://schemas.microsoft.com/office/drawing/2014/main" id="{DBBA1FF8-5746-E851-3121-5FA36D4CADD6}"/>
              </a:ext>
            </a:extLst>
          </p:cNvPr>
          <p:cNvSpPr/>
          <p:nvPr/>
        </p:nvSpPr>
        <p:spPr>
          <a:xfrm>
            <a:off x="-145911" y="5870221"/>
            <a:ext cx="7315200"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0" name="Freeform 6">
            <a:extLst>
              <a:ext uri="{FF2B5EF4-FFF2-40B4-BE49-F238E27FC236}">
                <a16:creationId xmlns:a16="http://schemas.microsoft.com/office/drawing/2014/main" id="{23AB01CF-C42E-D137-C574-E85CD7E99E3E}"/>
              </a:ext>
            </a:extLst>
          </p:cNvPr>
          <p:cNvSpPr/>
          <p:nvPr/>
        </p:nvSpPr>
        <p:spPr>
          <a:xfrm>
            <a:off x="6926578" y="5870220"/>
            <a:ext cx="5423466" cy="1122905"/>
          </a:xfrm>
          <a:custGeom>
            <a:avLst/>
            <a:gdLst/>
            <a:ahLst/>
            <a:cxnLst/>
            <a:rect l="l" t="t" r="r" b="b"/>
            <a:pathLst>
              <a:path w="7315200" h="2206622">
                <a:moveTo>
                  <a:pt x="0" y="0"/>
                </a:moveTo>
                <a:lnTo>
                  <a:pt x="7315200" y="0"/>
                </a:lnTo>
                <a:lnTo>
                  <a:pt x="7315200" y="2206622"/>
                </a:lnTo>
                <a:lnTo>
                  <a:pt x="0" y="22066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71" name="Picture 9">
            <a:extLst>
              <a:ext uri="{FF2B5EF4-FFF2-40B4-BE49-F238E27FC236}">
                <a16:creationId xmlns:a16="http://schemas.microsoft.com/office/drawing/2014/main" id="{46400B21-E66D-DF0F-B1CF-7E375793E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77159" y="4920724"/>
            <a:ext cx="1553561" cy="1630891"/>
          </a:xfrm>
          <a:prstGeom prst="rect">
            <a:avLst/>
          </a:prstGeom>
        </p:spPr>
      </p:pic>
      <p:pic>
        <p:nvPicPr>
          <p:cNvPr id="175" name="Hình ảnh 174" descr="Ảnh có chứa Đồ họa, thiết kế đồ họa, phim hoạt hình, tiêu đề&#10;&#10;Mô tả được tạo tự động">
            <a:extLst>
              <a:ext uri="{FF2B5EF4-FFF2-40B4-BE49-F238E27FC236}">
                <a16:creationId xmlns:a16="http://schemas.microsoft.com/office/drawing/2014/main" id="{407F4011-E3AC-8EAB-97F4-B2ACFFF768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911" y="-88452"/>
            <a:ext cx="3459480" cy="1026795"/>
          </a:xfrm>
          <a:prstGeom prst="rect">
            <a:avLst/>
          </a:prstGeom>
        </p:spPr>
      </p:pic>
      <p:sp>
        <p:nvSpPr>
          <p:cNvPr id="2" name="TextBox 5">
            <a:extLst>
              <a:ext uri="{FF2B5EF4-FFF2-40B4-BE49-F238E27FC236}">
                <a16:creationId xmlns:a16="http://schemas.microsoft.com/office/drawing/2014/main" id="{C1CE6E9C-F710-61C1-DC36-EAF7106374EC}"/>
              </a:ext>
            </a:extLst>
          </p:cNvPr>
          <p:cNvSpPr txBox="1"/>
          <p:nvPr/>
        </p:nvSpPr>
        <p:spPr>
          <a:xfrm>
            <a:off x="1490978" y="813712"/>
            <a:ext cx="53366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Phỏng</a:t>
            </a:r>
            <a:r>
              <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theo</a:t>
            </a:r>
            <a:r>
              <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Séc-gây </a:t>
            </a:r>
            <a:r>
              <a:rPr kumimoji="0" lang="vi-VN" sz="2000" b="1" i="1" u="none" strike="noStrike" kern="1200" cap="none" spc="0" normalizeH="0" baseline="0" noProof="0" dirty="0" err="1">
                <a:ln>
                  <a:noFill/>
                </a:ln>
                <a:solidFill>
                  <a:srgbClr val="4472C4"/>
                </a:solidFill>
                <a:effectLst/>
                <a:uLnTx/>
                <a:uFillTx/>
                <a:latin typeface="Times New Roman" panose="02020603050405020304" pitchFamily="18" charset="0"/>
                <a:ea typeface="Calibri" panose="020F0502020204030204" pitchFamily="34" charset="0"/>
                <a:cs typeface="+mn-cs"/>
              </a:rPr>
              <a:t>Pơ</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mn-cs"/>
              </a:rPr>
              <a:t>-rô-cô-phi-ép</a:t>
            </a:r>
            <a:r>
              <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a:t>
            </a:r>
          </a:p>
        </p:txBody>
      </p:sp>
      <p:sp>
        <p:nvSpPr>
          <p:cNvPr id="5" name="TextBox 5">
            <a:extLst>
              <a:ext uri="{FF2B5EF4-FFF2-40B4-BE49-F238E27FC236}">
                <a16:creationId xmlns:a16="http://schemas.microsoft.com/office/drawing/2014/main" id="{4BCC2D88-13B7-644A-2AB6-3FE29BB2B1A7}"/>
              </a:ext>
            </a:extLst>
          </p:cNvPr>
          <p:cNvSpPr txBox="1"/>
          <p:nvPr/>
        </p:nvSpPr>
        <p:spPr>
          <a:xfrm>
            <a:off x="6773804" y="834015"/>
            <a:ext cx="4265541" cy="4401205"/>
          </a:xfrm>
          <a:prstGeom prst="rect">
            <a:avLst/>
          </a:prstGeom>
          <a:noFill/>
        </p:spPr>
        <p:txBody>
          <a:bodyPr wrap="square" rtlCol="0">
            <a:spAutoFit/>
          </a:bodyPr>
          <a:lstStyle/>
          <a:p>
            <a:pPr lvl="0"/>
            <a:r>
              <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Pi-</a:t>
            </a:r>
            <a:r>
              <a:rPr kumimoji="0" lang="en-US" sz="2000" b="1" i="1"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rPr>
              <a:t>tơ</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đứng sau cánh cổng</a:t>
            </a:r>
            <a:r>
              <a:rPr lang="vi-VN" sz="2000" b="1" i="1" dirty="0">
                <a:solidFill>
                  <a:srgbClr val="4472C4"/>
                </a:solidFill>
                <a:latin typeface="Times New Roman" panose="02020603050405020304" pitchFamily="18" charset="0"/>
                <a:cs typeface="Times New Roman" panose="02020603050405020304" pitchFamily="18" charset="0"/>
              </a:rPr>
              <a:t>, </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quan sát toàn bộ diễn biến cậu chạy vào nhà lấy sợi dây thừng, tìm cách trèo lên cây có mèo và chim trên đó cậu ra hiệu cho chim nhỏ bay quanh chó sói để đánh lạc hướng. Trong lúc sói mải vờn bắt chim nhỏ </a:t>
            </a:r>
            <a:r>
              <a:rPr lang="en-US" sz="2000" b="1" i="1" dirty="0">
                <a:solidFill>
                  <a:srgbClr val="4472C4"/>
                </a:solidFill>
                <a:latin typeface="Times New Roman" panose="02020603050405020304" pitchFamily="18" charset="0"/>
                <a:cs typeface="Times New Roman" panose="02020603050405020304" pitchFamily="18" charset="0"/>
              </a:rPr>
              <a:t>Pi-</a:t>
            </a:r>
            <a:r>
              <a:rPr lang="en-US" sz="2000" b="1" i="1" dirty="0" err="1">
                <a:solidFill>
                  <a:srgbClr val="4472C4"/>
                </a:solidFill>
                <a:latin typeface="Times New Roman" panose="02020603050405020304" pitchFamily="18" charset="0"/>
                <a:cs typeface="Times New Roman" panose="02020603050405020304" pitchFamily="18" charset="0"/>
              </a:rPr>
              <a:t>tơ</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nhanh chóng thả thòng lọng xuống rồi luồn vào đuôi sói. Sói càng giãy giụa thì thòng lọng càng thắt chặt.</a:t>
            </a:r>
          </a:p>
          <a:p>
            <a:pPr lvl="0"/>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Đúng lúc đó, bác gác rừng vừa kịp đến. </a:t>
            </a:r>
            <a:r>
              <a:rPr lang="en-US" sz="2000" b="1" i="1" dirty="0">
                <a:solidFill>
                  <a:srgbClr val="4472C4"/>
                </a:solidFill>
                <a:latin typeface="Times New Roman" panose="02020603050405020304" pitchFamily="18" charset="0"/>
                <a:cs typeface="Times New Roman" panose="02020603050405020304" pitchFamily="18" charset="0"/>
              </a:rPr>
              <a:t>Pi-</a:t>
            </a:r>
            <a:r>
              <a:rPr lang="en-US" sz="2000" b="1" i="1" dirty="0" err="1">
                <a:solidFill>
                  <a:srgbClr val="4472C4"/>
                </a:solidFill>
                <a:latin typeface="Times New Roman" panose="02020603050405020304" pitchFamily="18" charset="0"/>
                <a:cs typeface="Times New Roman" panose="02020603050405020304" pitchFamily="18" charset="0"/>
              </a:rPr>
              <a:t>tơ</a:t>
            </a:r>
            <a:r>
              <a:rPr kumimoji="0" lang="vi-VN"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rPr>
              <a:t> nói “cháu vài chim nhỏ đã bắt được cho sói, hãy giúp chúng cháu mang sói về vườn thú”</a:t>
            </a:r>
            <a:endParaRPr kumimoji="0" lang="en-US" sz="2000" b="1" i="1"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endParaRPr>
          </a:p>
        </p:txBody>
      </p:sp>
      <p:pic>
        <p:nvPicPr>
          <p:cNvPr id="7" name="Hình ảnh 6">
            <a:extLst>
              <a:ext uri="{FF2B5EF4-FFF2-40B4-BE49-F238E27FC236}">
                <a16:creationId xmlns:a16="http://schemas.microsoft.com/office/drawing/2014/main" id="{E21876BB-35E4-FAD5-9A06-64411B1540FC}"/>
              </a:ext>
            </a:extLst>
          </p:cNvPr>
          <p:cNvPicPr>
            <a:picLocks noChangeAspect="1"/>
          </p:cNvPicPr>
          <p:nvPr/>
        </p:nvPicPr>
        <p:blipFill>
          <a:blip r:embed="rId6"/>
          <a:stretch>
            <a:fillRect/>
          </a:stretch>
        </p:blipFill>
        <p:spPr>
          <a:xfrm>
            <a:off x="161280" y="1442759"/>
            <a:ext cx="6085892" cy="4549731"/>
          </a:xfrm>
          <a:prstGeom prst="rect">
            <a:avLst/>
          </a:prstGeom>
        </p:spPr>
      </p:pic>
    </p:spTree>
    <p:extLst>
      <p:ext uri="{BB962C8B-B14F-4D97-AF65-F5344CB8AC3E}">
        <p14:creationId xmlns:p14="http://schemas.microsoft.com/office/powerpoint/2010/main" val="11983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p:cTn id="7" dur="500" fill="hold"/>
                                        <p:tgtEl>
                                          <p:spTgt spid="166"/>
                                        </p:tgtEl>
                                        <p:attrNameLst>
                                          <p:attrName>ppt_w</p:attrName>
                                        </p:attrNameLst>
                                      </p:cBhvr>
                                      <p:tavLst>
                                        <p:tav tm="0">
                                          <p:val>
                                            <p:fltVal val="0"/>
                                          </p:val>
                                        </p:tav>
                                        <p:tav tm="100000">
                                          <p:val>
                                            <p:strVal val="#ppt_w"/>
                                          </p:val>
                                        </p:tav>
                                      </p:tavLst>
                                    </p:anim>
                                    <p:anim calcmode="lin" valueType="num">
                                      <p:cBhvr>
                                        <p:cTn id="8" dur="500" fill="hold"/>
                                        <p:tgtEl>
                                          <p:spTgt spid="166"/>
                                        </p:tgtEl>
                                        <p:attrNameLst>
                                          <p:attrName>ppt_h</p:attrName>
                                        </p:attrNameLst>
                                      </p:cBhvr>
                                      <p:tavLst>
                                        <p:tav tm="0">
                                          <p:val>
                                            <p:fltVal val="0"/>
                                          </p:val>
                                        </p:tav>
                                        <p:tav tm="100000">
                                          <p:val>
                                            <p:strVal val="#ppt_h"/>
                                          </p:val>
                                        </p:tav>
                                      </p:tavLst>
                                    </p:anim>
                                  </p:childTnLst>
                                </p:cTn>
                              </p:par>
                              <p:par>
                                <p:cTn id="9" presetID="63" presetClass="path" presetSubtype="0" repeatCount="indefinite" accel="50000" decel="50000" fill="hold" grpId="1" nodeType="withEffect">
                                  <p:stCondLst>
                                    <p:cond delay="0"/>
                                  </p:stCondLst>
                                  <p:childTnLst>
                                    <p:animMotion origin="layout" path="M 4.72222E-6 -7.51445E-7 L -0.02205 0.05341 " pathEditMode="relative" rAng="0" ptsTypes="AA">
                                      <p:cBhvr>
                                        <p:cTn id="10" dur="2000" fill="hold"/>
                                        <p:tgtEl>
                                          <p:spTgt spid="166"/>
                                        </p:tgtEl>
                                        <p:attrNameLst>
                                          <p:attrName>ppt_x</p:attrName>
                                          <p:attrName>ppt_y</p:attrName>
                                        </p:attrNameLst>
                                      </p:cBhvr>
                                      <p:rCtr x="-1111" y="2659"/>
                                    </p:animMotion>
                                  </p:childTnLst>
                                </p:cTn>
                              </p:par>
                              <p:par>
                                <p:cTn id="11" presetID="32" presetClass="emph" presetSubtype="0" repeatCount="indefinite" fill="hold" grpId="2" nodeType="withEffect">
                                  <p:stCondLst>
                                    <p:cond delay="0"/>
                                  </p:stCondLst>
                                  <p:childTnLst>
                                    <p:animClr clrSpc="rgb" dir="cw">
                                      <p:cBhvr override="childStyle">
                                        <p:cTn id="12" dur="50" fill="hold"/>
                                        <p:tgtEl>
                                          <p:spTgt spid="166"/>
                                        </p:tgtEl>
                                        <p:attrNameLst>
                                          <p:attrName>style.color</p:attrName>
                                        </p:attrNameLst>
                                      </p:cBhvr>
                                      <p:to>
                                        <a:srgbClr val="FF0000"/>
                                      </p:to>
                                    </p:animClr>
                                    <p:animClr clrSpc="rgb" dir="cw">
                                      <p:cBhvr>
                                        <p:cTn id="13" dur="50" fill="hold"/>
                                        <p:tgtEl>
                                          <p:spTgt spid="166"/>
                                        </p:tgtEl>
                                        <p:attrNameLst>
                                          <p:attrName>fillcolor</p:attrName>
                                        </p:attrNameLst>
                                      </p:cBhvr>
                                      <p:to>
                                        <a:srgbClr val="FF0000"/>
                                      </p:to>
                                    </p:animClr>
                                    <p:set>
                                      <p:cBhvr>
                                        <p:cTn id="14" dur="50" fill="hold"/>
                                        <p:tgtEl>
                                          <p:spTgt spid="166"/>
                                        </p:tgtEl>
                                        <p:attrNameLst>
                                          <p:attrName>fill.type</p:attrName>
                                        </p:attrNameLst>
                                      </p:cBhvr>
                                      <p:to>
                                        <p:strVal val="solid"/>
                                      </p:to>
                                    </p:set>
                                    <p:set>
                                      <p:cBhvr>
                                        <p:cTn id="15" dur="50" fill="hold"/>
                                        <p:tgtEl>
                                          <p:spTgt spid="166"/>
                                        </p:tgtEl>
                                        <p:attrNameLst>
                                          <p:attrName>fill.on</p:attrName>
                                        </p:attrNameLst>
                                      </p:cBhvr>
                                      <p:to>
                                        <p:strVal val="true"/>
                                      </p:to>
                                    </p:set>
                                    <p:animRot by="120000">
                                      <p:cBhvr>
                                        <p:cTn id="16" dur="50" fill="hold">
                                          <p:stCondLst>
                                            <p:cond delay="0"/>
                                          </p:stCondLst>
                                        </p:cTn>
                                        <p:tgtEl>
                                          <p:spTgt spid="166"/>
                                        </p:tgtEl>
                                        <p:attrNameLst>
                                          <p:attrName>r</p:attrName>
                                        </p:attrNameLst>
                                      </p:cBhvr>
                                    </p:animRot>
                                    <p:animRot by="-240000">
                                      <p:cBhvr>
                                        <p:cTn id="17" dur="100" fill="hold">
                                          <p:stCondLst>
                                            <p:cond delay="100"/>
                                          </p:stCondLst>
                                        </p:cTn>
                                        <p:tgtEl>
                                          <p:spTgt spid="166"/>
                                        </p:tgtEl>
                                        <p:attrNameLst>
                                          <p:attrName>r</p:attrName>
                                        </p:attrNameLst>
                                      </p:cBhvr>
                                    </p:animRot>
                                    <p:animRot by="240000">
                                      <p:cBhvr>
                                        <p:cTn id="18" dur="100" fill="hold">
                                          <p:stCondLst>
                                            <p:cond delay="200"/>
                                          </p:stCondLst>
                                        </p:cTn>
                                        <p:tgtEl>
                                          <p:spTgt spid="166"/>
                                        </p:tgtEl>
                                        <p:attrNameLst>
                                          <p:attrName>r</p:attrName>
                                        </p:attrNameLst>
                                      </p:cBhvr>
                                    </p:animRot>
                                    <p:animRot by="-240000">
                                      <p:cBhvr>
                                        <p:cTn id="19" dur="100" fill="hold">
                                          <p:stCondLst>
                                            <p:cond delay="300"/>
                                          </p:stCondLst>
                                        </p:cTn>
                                        <p:tgtEl>
                                          <p:spTgt spid="166"/>
                                        </p:tgtEl>
                                        <p:attrNameLst>
                                          <p:attrName>r</p:attrName>
                                        </p:attrNameLst>
                                      </p:cBhvr>
                                    </p:animRot>
                                    <p:animRot by="120000">
                                      <p:cBhvr>
                                        <p:cTn id="20" dur="100" fill="hold">
                                          <p:stCondLst>
                                            <p:cond delay="400"/>
                                          </p:stCondLst>
                                        </p:cTn>
                                        <p:tgtEl>
                                          <p:spTgt spid="166"/>
                                        </p:tgtEl>
                                        <p:attrNameLst>
                                          <p:attrName>r</p:attrName>
                                        </p:attrNameLst>
                                      </p:cBhvr>
                                    </p:animRot>
                                  </p:childTnLst>
                                </p:cTn>
                              </p:par>
                              <p:par>
                                <p:cTn id="21" presetID="23" presetClass="entr" presetSubtype="16"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anim calcmode="lin" valueType="num">
                                      <p:cBhvr>
                                        <p:cTn id="23" dur="500" fill="hold"/>
                                        <p:tgtEl>
                                          <p:spTgt spid="167"/>
                                        </p:tgtEl>
                                        <p:attrNameLst>
                                          <p:attrName>ppt_w</p:attrName>
                                        </p:attrNameLst>
                                      </p:cBhvr>
                                      <p:tavLst>
                                        <p:tav tm="0">
                                          <p:val>
                                            <p:fltVal val="0"/>
                                          </p:val>
                                        </p:tav>
                                        <p:tav tm="100000">
                                          <p:val>
                                            <p:strVal val="#ppt_w"/>
                                          </p:val>
                                        </p:tav>
                                      </p:tavLst>
                                    </p:anim>
                                    <p:anim calcmode="lin" valueType="num">
                                      <p:cBhvr>
                                        <p:cTn id="24" dur="500" fill="hold"/>
                                        <p:tgtEl>
                                          <p:spTgt spid="167"/>
                                        </p:tgtEl>
                                        <p:attrNameLst>
                                          <p:attrName>ppt_h</p:attrName>
                                        </p:attrNameLst>
                                      </p:cBhvr>
                                      <p:tavLst>
                                        <p:tav tm="0">
                                          <p:val>
                                            <p:fltVal val="0"/>
                                          </p:val>
                                        </p:tav>
                                        <p:tav tm="100000">
                                          <p:val>
                                            <p:strVal val="#ppt_h"/>
                                          </p:val>
                                        </p:tav>
                                      </p:tavLst>
                                    </p:anim>
                                  </p:childTnLst>
                                </p:cTn>
                              </p:par>
                              <p:par>
                                <p:cTn id="25" presetID="63" presetClass="path" presetSubtype="0" repeatCount="indefinite" accel="50000" decel="50000" fill="hold" grpId="1" nodeType="withEffect">
                                  <p:stCondLst>
                                    <p:cond delay="0"/>
                                  </p:stCondLst>
                                  <p:childTnLst>
                                    <p:animMotion origin="layout" path="M 3.88889E-6 2.59259E-6 L -0.04341 -0.09144 " pathEditMode="relative" rAng="0" ptsTypes="AA">
                                      <p:cBhvr>
                                        <p:cTn id="26" dur="2000" fill="hold"/>
                                        <p:tgtEl>
                                          <p:spTgt spid="167"/>
                                        </p:tgtEl>
                                        <p:attrNameLst>
                                          <p:attrName>ppt_x</p:attrName>
                                          <p:attrName>ppt_y</p:attrName>
                                        </p:attrNameLst>
                                      </p:cBhvr>
                                      <p:rCtr x="-2170" y="-4583"/>
                                    </p:animMotion>
                                  </p:childTnLst>
                                </p:cTn>
                              </p:par>
                              <p:par>
                                <p:cTn id="27" presetID="32" presetClass="emph" presetSubtype="0" repeatCount="indefinite" fill="hold" grpId="2" nodeType="withEffect">
                                  <p:stCondLst>
                                    <p:cond delay="0"/>
                                  </p:stCondLst>
                                  <p:childTnLst>
                                    <p:animClr clrSpc="rgb" dir="cw">
                                      <p:cBhvr override="childStyle">
                                        <p:cTn id="28" dur="50" fill="hold"/>
                                        <p:tgtEl>
                                          <p:spTgt spid="167"/>
                                        </p:tgtEl>
                                        <p:attrNameLst>
                                          <p:attrName>style.color</p:attrName>
                                        </p:attrNameLst>
                                      </p:cBhvr>
                                      <p:to>
                                        <a:srgbClr val="FF0066"/>
                                      </p:to>
                                    </p:animClr>
                                    <p:animClr clrSpc="rgb" dir="cw">
                                      <p:cBhvr>
                                        <p:cTn id="29" dur="50" fill="hold"/>
                                        <p:tgtEl>
                                          <p:spTgt spid="167"/>
                                        </p:tgtEl>
                                        <p:attrNameLst>
                                          <p:attrName>fillcolor</p:attrName>
                                        </p:attrNameLst>
                                      </p:cBhvr>
                                      <p:to>
                                        <a:srgbClr val="FF0066"/>
                                      </p:to>
                                    </p:animClr>
                                    <p:set>
                                      <p:cBhvr>
                                        <p:cTn id="30" dur="50" fill="hold"/>
                                        <p:tgtEl>
                                          <p:spTgt spid="167"/>
                                        </p:tgtEl>
                                        <p:attrNameLst>
                                          <p:attrName>fill.type</p:attrName>
                                        </p:attrNameLst>
                                      </p:cBhvr>
                                      <p:to>
                                        <p:strVal val="solid"/>
                                      </p:to>
                                    </p:set>
                                    <p:set>
                                      <p:cBhvr>
                                        <p:cTn id="31" dur="50" fill="hold"/>
                                        <p:tgtEl>
                                          <p:spTgt spid="167"/>
                                        </p:tgtEl>
                                        <p:attrNameLst>
                                          <p:attrName>fill.on</p:attrName>
                                        </p:attrNameLst>
                                      </p:cBhvr>
                                      <p:to>
                                        <p:strVal val="true"/>
                                      </p:to>
                                    </p:set>
                                    <p:animRot by="120000">
                                      <p:cBhvr>
                                        <p:cTn id="32" dur="50" fill="hold">
                                          <p:stCondLst>
                                            <p:cond delay="0"/>
                                          </p:stCondLst>
                                        </p:cTn>
                                        <p:tgtEl>
                                          <p:spTgt spid="167"/>
                                        </p:tgtEl>
                                        <p:attrNameLst>
                                          <p:attrName>r</p:attrName>
                                        </p:attrNameLst>
                                      </p:cBhvr>
                                    </p:animRot>
                                    <p:animRot by="-240000">
                                      <p:cBhvr>
                                        <p:cTn id="33" dur="100" fill="hold">
                                          <p:stCondLst>
                                            <p:cond delay="100"/>
                                          </p:stCondLst>
                                        </p:cTn>
                                        <p:tgtEl>
                                          <p:spTgt spid="167"/>
                                        </p:tgtEl>
                                        <p:attrNameLst>
                                          <p:attrName>r</p:attrName>
                                        </p:attrNameLst>
                                      </p:cBhvr>
                                    </p:animRot>
                                    <p:animRot by="240000">
                                      <p:cBhvr>
                                        <p:cTn id="34" dur="100" fill="hold">
                                          <p:stCondLst>
                                            <p:cond delay="200"/>
                                          </p:stCondLst>
                                        </p:cTn>
                                        <p:tgtEl>
                                          <p:spTgt spid="167"/>
                                        </p:tgtEl>
                                        <p:attrNameLst>
                                          <p:attrName>r</p:attrName>
                                        </p:attrNameLst>
                                      </p:cBhvr>
                                    </p:animRot>
                                    <p:animRot by="-240000">
                                      <p:cBhvr>
                                        <p:cTn id="35" dur="100" fill="hold">
                                          <p:stCondLst>
                                            <p:cond delay="300"/>
                                          </p:stCondLst>
                                        </p:cTn>
                                        <p:tgtEl>
                                          <p:spTgt spid="167"/>
                                        </p:tgtEl>
                                        <p:attrNameLst>
                                          <p:attrName>r</p:attrName>
                                        </p:attrNameLst>
                                      </p:cBhvr>
                                    </p:animRot>
                                    <p:animRot by="120000">
                                      <p:cBhvr>
                                        <p:cTn id="36" dur="100" fill="hold">
                                          <p:stCondLst>
                                            <p:cond delay="400"/>
                                          </p:stCondLst>
                                        </p:cTn>
                                        <p:tgtEl>
                                          <p:spTgt spid="167"/>
                                        </p:tgtEl>
                                        <p:attrNameLst>
                                          <p:attrName>r</p:attrName>
                                        </p:attrNameLst>
                                      </p:cBhvr>
                                    </p:animRot>
                                  </p:childTnLst>
                                </p:cTn>
                              </p:par>
                              <p:par>
                                <p:cTn id="37" presetID="23" presetClass="entr" presetSubtype="16"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 calcmode="lin" valueType="num">
                                      <p:cBhvr>
                                        <p:cTn id="39" dur="500" fill="hold"/>
                                        <p:tgtEl>
                                          <p:spTgt spid="156"/>
                                        </p:tgtEl>
                                        <p:attrNameLst>
                                          <p:attrName>ppt_w</p:attrName>
                                        </p:attrNameLst>
                                      </p:cBhvr>
                                      <p:tavLst>
                                        <p:tav tm="0">
                                          <p:val>
                                            <p:fltVal val="0"/>
                                          </p:val>
                                        </p:tav>
                                        <p:tav tm="100000">
                                          <p:val>
                                            <p:strVal val="#ppt_w"/>
                                          </p:val>
                                        </p:tav>
                                      </p:tavLst>
                                    </p:anim>
                                    <p:anim calcmode="lin" valueType="num">
                                      <p:cBhvr>
                                        <p:cTn id="40" dur="500" fill="hold"/>
                                        <p:tgtEl>
                                          <p:spTgt spid="156"/>
                                        </p:tgtEl>
                                        <p:attrNameLst>
                                          <p:attrName>ppt_h</p:attrName>
                                        </p:attrNameLst>
                                      </p:cBhvr>
                                      <p:tavLst>
                                        <p:tav tm="0">
                                          <p:val>
                                            <p:fltVal val="0"/>
                                          </p:val>
                                        </p:tav>
                                        <p:tav tm="100000">
                                          <p:val>
                                            <p:strVal val="#ppt_h"/>
                                          </p:val>
                                        </p:tav>
                                      </p:tavLst>
                                    </p:anim>
                                  </p:childTnLst>
                                </p:cTn>
                              </p:par>
                              <p:par>
                                <p:cTn id="41" presetID="63" presetClass="path" presetSubtype="0" repeatCount="indefinite" accel="50000" decel="50000" fill="hold" nodeType="withEffect">
                                  <p:stCondLst>
                                    <p:cond delay="0"/>
                                  </p:stCondLst>
                                  <p:childTnLst>
                                    <p:animMotion origin="layout" path="M -3.61111E-6 3.46821E-6 L 0.03108 -0.06012 " pathEditMode="relative" rAng="0" ptsTypes="AA">
                                      <p:cBhvr>
                                        <p:cTn id="42" dur="3000" fill="hold"/>
                                        <p:tgtEl>
                                          <p:spTgt spid="156"/>
                                        </p:tgtEl>
                                        <p:attrNameLst>
                                          <p:attrName>ppt_x</p:attrName>
                                          <p:attrName>ppt_y</p:attrName>
                                        </p:attrNameLst>
                                      </p:cBhvr>
                                      <p:rCtr x="1545" y="-3006"/>
                                    </p:animMotion>
                                  </p:childTnLst>
                                </p:cTn>
                              </p:par>
                              <p:par>
                                <p:cTn id="43" presetID="32" presetClass="emph" presetSubtype="0" repeatCount="indefinite" fill="hold" nodeType="withEffect">
                                  <p:stCondLst>
                                    <p:cond delay="0"/>
                                  </p:stCondLst>
                                  <p:childTnLst>
                                    <p:animClr clrSpc="rgb" dir="cw">
                                      <p:cBhvr override="childStyle">
                                        <p:cTn id="44" dur="50" fill="hold"/>
                                        <p:tgtEl>
                                          <p:spTgt spid="156"/>
                                        </p:tgtEl>
                                        <p:attrNameLst>
                                          <p:attrName>style.color</p:attrName>
                                        </p:attrNameLst>
                                      </p:cBhvr>
                                      <p:to>
                                        <a:srgbClr val="800000"/>
                                      </p:to>
                                    </p:animClr>
                                    <p:animClr clrSpc="rgb" dir="cw">
                                      <p:cBhvr>
                                        <p:cTn id="45" dur="50" fill="hold"/>
                                        <p:tgtEl>
                                          <p:spTgt spid="156"/>
                                        </p:tgtEl>
                                        <p:attrNameLst>
                                          <p:attrName>fillcolor</p:attrName>
                                        </p:attrNameLst>
                                      </p:cBhvr>
                                      <p:to>
                                        <a:srgbClr val="800000"/>
                                      </p:to>
                                    </p:animClr>
                                    <p:set>
                                      <p:cBhvr>
                                        <p:cTn id="46" dur="50" fill="hold"/>
                                        <p:tgtEl>
                                          <p:spTgt spid="156"/>
                                        </p:tgtEl>
                                        <p:attrNameLst>
                                          <p:attrName>fill.type</p:attrName>
                                        </p:attrNameLst>
                                      </p:cBhvr>
                                      <p:to>
                                        <p:strVal val="solid"/>
                                      </p:to>
                                    </p:set>
                                    <p:set>
                                      <p:cBhvr>
                                        <p:cTn id="47" dur="50" fill="hold"/>
                                        <p:tgtEl>
                                          <p:spTgt spid="156"/>
                                        </p:tgtEl>
                                        <p:attrNameLst>
                                          <p:attrName>fill.on</p:attrName>
                                        </p:attrNameLst>
                                      </p:cBhvr>
                                      <p:to>
                                        <p:strVal val="true"/>
                                      </p:to>
                                    </p:set>
                                    <p:animRot by="120000">
                                      <p:cBhvr>
                                        <p:cTn id="48" dur="50" fill="hold">
                                          <p:stCondLst>
                                            <p:cond delay="0"/>
                                          </p:stCondLst>
                                        </p:cTn>
                                        <p:tgtEl>
                                          <p:spTgt spid="156"/>
                                        </p:tgtEl>
                                        <p:attrNameLst>
                                          <p:attrName>r</p:attrName>
                                        </p:attrNameLst>
                                      </p:cBhvr>
                                    </p:animRot>
                                    <p:animRot by="-240000">
                                      <p:cBhvr>
                                        <p:cTn id="49" dur="100" fill="hold">
                                          <p:stCondLst>
                                            <p:cond delay="100"/>
                                          </p:stCondLst>
                                        </p:cTn>
                                        <p:tgtEl>
                                          <p:spTgt spid="156"/>
                                        </p:tgtEl>
                                        <p:attrNameLst>
                                          <p:attrName>r</p:attrName>
                                        </p:attrNameLst>
                                      </p:cBhvr>
                                    </p:animRot>
                                    <p:animRot by="240000">
                                      <p:cBhvr>
                                        <p:cTn id="50" dur="100" fill="hold">
                                          <p:stCondLst>
                                            <p:cond delay="200"/>
                                          </p:stCondLst>
                                        </p:cTn>
                                        <p:tgtEl>
                                          <p:spTgt spid="156"/>
                                        </p:tgtEl>
                                        <p:attrNameLst>
                                          <p:attrName>r</p:attrName>
                                        </p:attrNameLst>
                                      </p:cBhvr>
                                    </p:animRot>
                                    <p:animRot by="-240000">
                                      <p:cBhvr>
                                        <p:cTn id="51" dur="100" fill="hold">
                                          <p:stCondLst>
                                            <p:cond delay="300"/>
                                          </p:stCondLst>
                                        </p:cTn>
                                        <p:tgtEl>
                                          <p:spTgt spid="156"/>
                                        </p:tgtEl>
                                        <p:attrNameLst>
                                          <p:attrName>r</p:attrName>
                                        </p:attrNameLst>
                                      </p:cBhvr>
                                    </p:animRot>
                                    <p:animRot by="120000">
                                      <p:cBhvr>
                                        <p:cTn id="52" dur="100" fill="hold">
                                          <p:stCondLst>
                                            <p:cond delay="400"/>
                                          </p:stCondLst>
                                        </p:cTn>
                                        <p:tgtEl>
                                          <p:spTgt spid="156"/>
                                        </p:tgtEl>
                                        <p:attrNameLst>
                                          <p:attrName>r</p:attrName>
                                        </p:attrNameLst>
                                      </p:cBhvr>
                                    </p:animRot>
                                  </p:childTnLst>
                                </p:cTn>
                              </p:par>
                              <p:par>
                                <p:cTn id="53" presetID="23" presetClass="entr" presetSubtype="16" fill="hold" nodeType="withEffect">
                                  <p:stCondLst>
                                    <p:cond delay="0"/>
                                  </p:stCondLst>
                                  <p:childTnLst>
                                    <p:set>
                                      <p:cBhvr>
                                        <p:cTn id="54" dur="1" fill="hold">
                                          <p:stCondLst>
                                            <p:cond delay="0"/>
                                          </p:stCondLst>
                                        </p:cTn>
                                        <p:tgtEl>
                                          <p:spTgt spid="161"/>
                                        </p:tgtEl>
                                        <p:attrNameLst>
                                          <p:attrName>style.visibility</p:attrName>
                                        </p:attrNameLst>
                                      </p:cBhvr>
                                      <p:to>
                                        <p:strVal val="visible"/>
                                      </p:to>
                                    </p:set>
                                    <p:anim calcmode="lin" valueType="num">
                                      <p:cBhvr>
                                        <p:cTn id="55" dur="500" fill="hold"/>
                                        <p:tgtEl>
                                          <p:spTgt spid="161"/>
                                        </p:tgtEl>
                                        <p:attrNameLst>
                                          <p:attrName>ppt_w</p:attrName>
                                        </p:attrNameLst>
                                      </p:cBhvr>
                                      <p:tavLst>
                                        <p:tav tm="0">
                                          <p:val>
                                            <p:fltVal val="0"/>
                                          </p:val>
                                        </p:tav>
                                        <p:tav tm="100000">
                                          <p:val>
                                            <p:strVal val="#ppt_w"/>
                                          </p:val>
                                        </p:tav>
                                      </p:tavLst>
                                    </p:anim>
                                    <p:anim calcmode="lin" valueType="num">
                                      <p:cBhvr>
                                        <p:cTn id="56" dur="500" fill="hold"/>
                                        <p:tgtEl>
                                          <p:spTgt spid="161"/>
                                        </p:tgtEl>
                                        <p:attrNameLst>
                                          <p:attrName>ppt_h</p:attrName>
                                        </p:attrNameLst>
                                      </p:cBhvr>
                                      <p:tavLst>
                                        <p:tav tm="0">
                                          <p:val>
                                            <p:fltVal val="0"/>
                                          </p:val>
                                        </p:tav>
                                        <p:tav tm="100000">
                                          <p:val>
                                            <p:strVal val="#ppt_h"/>
                                          </p:val>
                                        </p:tav>
                                      </p:tavLst>
                                    </p:anim>
                                  </p:childTnLst>
                                </p:cTn>
                              </p:par>
                              <p:par>
                                <p:cTn id="57" presetID="63" presetClass="path" presetSubtype="0" repeatCount="indefinite" accel="50000" decel="50000" fill="hold" nodeType="withEffect">
                                  <p:stCondLst>
                                    <p:cond delay="0"/>
                                  </p:stCondLst>
                                  <p:childTnLst>
                                    <p:animMotion origin="layout" path="M 5.55556E-7 -1.21387E-6 L -0.0559 0.00809 " pathEditMode="relative" rAng="0" ptsTypes="AA">
                                      <p:cBhvr>
                                        <p:cTn id="58" dur="5000" fill="hold"/>
                                        <p:tgtEl>
                                          <p:spTgt spid="161"/>
                                        </p:tgtEl>
                                        <p:attrNameLst>
                                          <p:attrName>ppt_x</p:attrName>
                                          <p:attrName>ppt_y</p:attrName>
                                        </p:attrNameLst>
                                      </p:cBhvr>
                                      <p:rCtr x="-2795" y="393"/>
                                    </p:animMotion>
                                  </p:childTnLst>
                                </p:cTn>
                              </p:par>
                              <p:par>
                                <p:cTn id="59" presetID="32" presetClass="emph" presetSubtype="0" repeatCount="indefinite" fill="hold" nodeType="withEffect">
                                  <p:stCondLst>
                                    <p:cond delay="0"/>
                                  </p:stCondLst>
                                  <p:childTnLst>
                                    <p:animClr clrSpc="rgb" dir="cw">
                                      <p:cBhvr override="childStyle">
                                        <p:cTn id="60" dur="50" fill="hold"/>
                                        <p:tgtEl>
                                          <p:spTgt spid="161"/>
                                        </p:tgtEl>
                                        <p:attrNameLst>
                                          <p:attrName>style.color</p:attrName>
                                        </p:attrNameLst>
                                      </p:cBhvr>
                                      <p:to>
                                        <a:srgbClr val="0000FF"/>
                                      </p:to>
                                    </p:animClr>
                                    <p:animClr clrSpc="rgb" dir="cw">
                                      <p:cBhvr>
                                        <p:cTn id="61" dur="50" fill="hold"/>
                                        <p:tgtEl>
                                          <p:spTgt spid="161"/>
                                        </p:tgtEl>
                                        <p:attrNameLst>
                                          <p:attrName>fillcolor</p:attrName>
                                        </p:attrNameLst>
                                      </p:cBhvr>
                                      <p:to>
                                        <a:srgbClr val="0000FF"/>
                                      </p:to>
                                    </p:animClr>
                                    <p:set>
                                      <p:cBhvr>
                                        <p:cTn id="62" dur="50" fill="hold"/>
                                        <p:tgtEl>
                                          <p:spTgt spid="161"/>
                                        </p:tgtEl>
                                        <p:attrNameLst>
                                          <p:attrName>fill.type</p:attrName>
                                        </p:attrNameLst>
                                      </p:cBhvr>
                                      <p:to>
                                        <p:strVal val="solid"/>
                                      </p:to>
                                    </p:set>
                                    <p:set>
                                      <p:cBhvr>
                                        <p:cTn id="63" dur="50" fill="hold"/>
                                        <p:tgtEl>
                                          <p:spTgt spid="161"/>
                                        </p:tgtEl>
                                        <p:attrNameLst>
                                          <p:attrName>fill.on</p:attrName>
                                        </p:attrNameLst>
                                      </p:cBhvr>
                                      <p:to>
                                        <p:strVal val="true"/>
                                      </p:to>
                                    </p:set>
                                    <p:animRot by="120000">
                                      <p:cBhvr>
                                        <p:cTn id="64" dur="50" fill="hold">
                                          <p:stCondLst>
                                            <p:cond delay="0"/>
                                          </p:stCondLst>
                                        </p:cTn>
                                        <p:tgtEl>
                                          <p:spTgt spid="161"/>
                                        </p:tgtEl>
                                        <p:attrNameLst>
                                          <p:attrName>r</p:attrName>
                                        </p:attrNameLst>
                                      </p:cBhvr>
                                    </p:animRot>
                                    <p:animRot by="-240000">
                                      <p:cBhvr>
                                        <p:cTn id="65" dur="100" fill="hold">
                                          <p:stCondLst>
                                            <p:cond delay="100"/>
                                          </p:stCondLst>
                                        </p:cTn>
                                        <p:tgtEl>
                                          <p:spTgt spid="161"/>
                                        </p:tgtEl>
                                        <p:attrNameLst>
                                          <p:attrName>r</p:attrName>
                                        </p:attrNameLst>
                                      </p:cBhvr>
                                    </p:animRot>
                                    <p:animRot by="240000">
                                      <p:cBhvr>
                                        <p:cTn id="66" dur="100" fill="hold">
                                          <p:stCondLst>
                                            <p:cond delay="200"/>
                                          </p:stCondLst>
                                        </p:cTn>
                                        <p:tgtEl>
                                          <p:spTgt spid="161"/>
                                        </p:tgtEl>
                                        <p:attrNameLst>
                                          <p:attrName>r</p:attrName>
                                        </p:attrNameLst>
                                      </p:cBhvr>
                                    </p:animRot>
                                    <p:animRot by="-240000">
                                      <p:cBhvr>
                                        <p:cTn id="67" dur="100" fill="hold">
                                          <p:stCondLst>
                                            <p:cond delay="300"/>
                                          </p:stCondLst>
                                        </p:cTn>
                                        <p:tgtEl>
                                          <p:spTgt spid="161"/>
                                        </p:tgtEl>
                                        <p:attrNameLst>
                                          <p:attrName>r</p:attrName>
                                        </p:attrNameLst>
                                      </p:cBhvr>
                                    </p:animRot>
                                    <p:animRot by="120000">
                                      <p:cBhvr>
                                        <p:cTn id="68" dur="100" fill="hold">
                                          <p:stCondLst>
                                            <p:cond delay="400"/>
                                          </p:stCondLst>
                                        </p:cTn>
                                        <p:tgtEl>
                                          <p:spTgt spid="161"/>
                                        </p:tgtEl>
                                        <p:attrNameLst>
                                          <p:attrName>r</p:attrName>
                                        </p:attrNameLst>
                                      </p:cBhvr>
                                    </p:animRot>
                                  </p:childTnLst>
                                </p:cTn>
                              </p:par>
                              <p:par>
                                <p:cTn id="69" presetID="23" presetClass="entr" presetSubtype="16"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childTnLst>
                                </p:cTn>
                              </p:par>
                              <p:par>
                                <p:cTn id="73" presetID="63" presetClass="path" presetSubtype="0" repeatCount="indefinite" accel="50000" decel="50000" fill="hold" nodeType="withEffect">
                                  <p:stCondLst>
                                    <p:cond delay="0"/>
                                  </p:stCondLst>
                                  <p:childTnLst>
                                    <p:animMotion origin="layout" path="M 5.55556E-7 -1.21387E-6 L -0.0559 0.00809 " pathEditMode="relative" rAng="0" ptsTypes="AA">
                                      <p:cBhvr>
                                        <p:cTn id="74" dur="5000" fill="hold"/>
                                        <p:tgtEl>
                                          <p:spTgt spid="8"/>
                                        </p:tgtEl>
                                        <p:attrNameLst>
                                          <p:attrName>ppt_x</p:attrName>
                                          <p:attrName>ppt_y</p:attrName>
                                        </p:attrNameLst>
                                      </p:cBhvr>
                                      <p:rCtr x="-2795" y="393"/>
                                    </p:animMotion>
                                  </p:childTnLst>
                                </p:cTn>
                              </p:par>
                              <p:par>
                                <p:cTn id="75" presetID="32" presetClass="emph" presetSubtype="0" repeatCount="indefinite" fill="hold" nodeType="withEffect">
                                  <p:stCondLst>
                                    <p:cond delay="0"/>
                                  </p:stCondLst>
                                  <p:childTnLst>
                                    <p:animClr clrSpc="rgb" dir="cw">
                                      <p:cBhvr override="childStyle">
                                        <p:cTn id="76" dur="50" fill="hold"/>
                                        <p:tgtEl>
                                          <p:spTgt spid="8"/>
                                        </p:tgtEl>
                                        <p:attrNameLst>
                                          <p:attrName>style.color</p:attrName>
                                        </p:attrNameLst>
                                      </p:cBhvr>
                                      <p:to>
                                        <a:srgbClr val="0000FF"/>
                                      </p:to>
                                    </p:animClr>
                                    <p:animClr clrSpc="rgb" dir="cw">
                                      <p:cBhvr>
                                        <p:cTn id="77" dur="50" fill="hold"/>
                                        <p:tgtEl>
                                          <p:spTgt spid="8"/>
                                        </p:tgtEl>
                                        <p:attrNameLst>
                                          <p:attrName>fillcolor</p:attrName>
                                        </p:attrNameLst>
                                      </p:cBhvr>
                                      <p:to>
                                        <a:srgbClr val="0000FF"/>
                                      </p:to>
                                    </p:animClr>
                                    <p:set>
                                      <p:cBhvr>
                                        <p:cTn id="78" dur="50" fill="hold"/>
                                        <p:tgtEl>
                                          <p:spTgt spid="8"/>
                                        </p:tgtEl>
                                        <p:attrNameLst>
                                          <p:attrName>fill.type</p:attrName>
                                        </p:attrNameLst>
                                      </p:cBhvr>
                                      <p:to>
                                        <p:strVal val="solid"/>
                                      </p:to>
                                    </p:set>
                                    <p:set>
                                      <p:cBhvr>
                                        <p:cTn id="79" dur="50" fill="hold"/>
                                        <p:tgtEl>
                                          <p:spTgt spid="8"/>
                                        </p:tgtEl>
                                        <p:attrNameLst>
                                          <p:attrName>fill.on</p:attrName>
                                        </p:attrNameLst>
                                      </p:cBhvr>
                                      <p:to>
                                        <p:strVal val="true"/>
                                      </p:to>
                                    </p:set>
                                    <p:animRot by="120000">
                                      <p:cBhvr>
                                        <p:cTn id="80" dur="50" fill="hold">
                                          <p:stCondLst>
                                            <p:cond delay="0"/>
                                          </p:stCondLst>
                                        </p:cTn>
                                        <p:tgtEl>
                                          <p:spTgt spid="8"/>
                                        </p:tgtEl>
                                        <p:attrNameLst>
                                          <p:attrName>r</p:attrName>
                                        </p:attrNameLst>
                                      </p:cBhvr>
                                    </p:animRot>
                                    <p:animRot by="-240000">
                                      <p:cBhvr>
                                        <p:cTn id="81" dur="100" fill="hold">
                                          <p:stCondLst>
                                            <p:cond delay="100"/>
                                          </p:stCondLst>
                                        </p:cTn>
                                        <p:tgtEl>
                                          <p:spTgt spid="8"/>
                                        </p:tgtEl>
                                        <p:attrNameLst>
                                          <p:attrName>r</p:attrName>
                                        </p:attrNameLst>
                                      </p:cBhvr>
                                    </p:animRot>
                                    <p:animRot by="240000">
                                      <p:cBhvr>
                                        <p:cTn id="82" dur="100" fill="hold">
                                          <p:stCondLst>
                                            <p:cond delay="200"/>
                                          </p:stCondLst>
                                        </p:cTn>
                                        <p:tgtEl>
                                          <p:spTgt spid="8"/>
                                        </p:tgtEl>
                                        <p:attrNameLst>
                                          <p:attrName>r</p:attrName>
                                        </p:attrNameLst>
                                      </p:cBhvr>
                                    </p:animRot>
                                    <p:animRot by="-240000">
                                      <p:cBhvr>
                                        <p:cTn id="83" dur="100" fill="hold">
                                          <p:stCondLst>
                                            <p:cond delay="300"/>
                                          </p:stCondLst>
                                        </p:cTn>
                                        <p:tgtEl>
                                          <p:spTgt spid="8"/>
                                        </p:tgtEl>
                                        <p:attrNameLst>
                                          <p:attrName>r</p:attrName>
                                        </p:attrNameLst>
                                      </p:cBhvr>
                                    </p:animRot>
                                    <p:animRot by="120000">
                                      <p:cBhvr>
                                        <p:cTn id="84" dur="100" fill="hold">
                                          <p:stCondLst>
                                            <p:cond delay="400"/>
                                          </p:stCondLst>
                                        </p:cTn>
                                        <p:tgtEl>
                                          <p:spTgt spid="8"/>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p:tgtEl>
                                          <p:spTgt spid="6"/>
                                        </p:tgtEl>
                                        <p:attrNameLst>
                                          <p:attrName>ppt_y</p:attrName>
                                        </p:attrNameLst>
                                      </p:cBhvr>
                                      <p:tavLst>
                                        <p:tav tm="0">
                                          <p:val>
                                            <p:strVal val="#ppt_y+#ppt_h*1.125000"/>
                                          </p:val>
                                        </p:tav>
                                        <p:tav tm="100000">
                                          <p:val>
                                            <p:strVal val="#ppt_y"/>
                                          </p:val>
                                        </p:tav>
                                      </p:tavLst>
                                    </p:anim>
                                    <p:animEffect transition="in" filter="wipe(up)">
                                      <p:cBhvr>
                                        <p:cTn id="90" dur="500"/>
                                        <p:tgtEl>
                                          <p:spTgt spid="6"/>
                                        </p:tgtEl>
                                      </p:cBhvr>
                                    </p:animEffect>
                                  </p:childTnLst>
                                </p:cTn>
                              </p:par>
                              <p:par>
                                <p:cTn id="91" presetID="42" presetClass="entr" presetSubtype="0" fill="hold" nodeType="withEffect">
                                  <p:stCondLst>
                                    <p:cond delay="0"/>
                                  </p:stCondLst>
                                  <p:childTnLst>
                                    <p:set>
                                      <p:cBhvr>
                                        <p:cTn id="92" dur="1" fill="hold">
                                          <p:stCondLst>
                                            <p:cond delay="0"/>
                                          </p:stCondLst>
                                        </p:cTn>
                                        <p:tgtEl>
                                          <p:spTgt spid="171"/>
                                        </p:tgtEl>
                                        <p:attrNameLst>
                                          <p:attrName>style.visibility</p:attrName>
                                        </p:attrNameLst>
                                      </p:cBhvr>
                                      <p:to>
                                        <p:strVal val="visible"/>
                                      </p:to>
                                    </p:set>
                                    <p:animEffect transition="in" filter="fade">
                                      <p:cBhvr>
                                        <p:cTn id="93" dur="1000"/>
                                        <p:tgtEl>
                                          <p:spTgt spid="171"/>
                                        </p:tgtEl>
                                      </p:cBhvr>
                                    </p:animEffect>
                                    <p:anim calcmode="lin" valueType="num">
                                      <p:cBhvr>
                                        <p:cTn id="94" dur="1000" fill="hold"/>
                                        <p:tgtEl>
                                          <p:spTgt spid="171"/>
                                        </p:tgtEl>
                                        <p:attrNameLst>
                                          <p:attrName>ppt_x</p:attrName>
                                        </p:attrNameLst>
                                      </p:cBhvr>
                                      <p:tavLst>
                                        <p:tav tm="0">
                                          <p:val>
                                            <p:strVal val="#ppt_x"/>
                                          </p:val>
                                        </p:tav>
                                        <p:tav tm="100000">
                                          <p:val>
                                            <p:strVal val="#ppt_x"/>
                                          </p:val>
                                        </p:tav>
                                      </p:tavLst>
                                    </p:anim>
                                    <p:anim calcmode="lin" valueType="num">
                                      <p:cBhvr>
                                        <p:cTn id="95"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2" presetClass="entr" presetSubtype="4" fill="hold" grpId="0" nodeType="clickEffect">
                                  <p:stCondLst>
                                    <p:cond delay="0"/>
                                  </p:stCondLst>
                                  <p:childTnLst>
                                    <p:set>
                                      <p:cBhvr>
                                        <p:cTn id="99" dur="1" fill="hold">
                                          <p:stCondLst>
                                            <p:cond delay="0"/>
                                          </p:stCondLst>
                                        </p:cTn>
                                        <p:tgtEl>
                                          <p:spTgt spid="2"/>
                                        </p:tgtEl>
                                        <p:attrNameLst>
                                          <p:attrName>style.visibility</p:attrName>
                                        </p:attrNameLst>
                                      </p:cBhvr>
                                      <p:to>
                                        <p:strVal val="visible"/>
                                      </p:to>
                                    </p:set>
                                    <p:anim calcmode="lin" valueType="num">
                                      <p:cBhvr additive="base">
                                        <p:cTn id="100" dur="500"/>
                                        <p:tgtEl>
                                          <p:spTgt spid="2"/>
                                        </p:tgtEl>
                                        <p:attrNameLst>
                                          <p:attrName>ppt_y</p:attrName>
                                        </p:attrNameLst>
                                      </p:cBhvr>
                                      <p:tavLst>
                                        <p:tav tm="0">
                                          <p:val>
                                            <p:strVal val="#ppt_y+#ppt_h*1.125000"/>
                                          </p:val>
                                        </p:tav>
                                        <p:tav tm="100000">
                                          <p:val>
                                            <p:strVal val="#ppt_y"/>
                                          </p:val>
                                        </p:tav>
                                      </p:tavLst>
                                    </p:anim>
                                    <p:animEffect transition="in" filter="wipe(up)">
                                      <p:cBhvr>
                                        <p:cTn id="101" dur="500"/>
                                        <p:tgtEl>
                                          <p:spTgt spid="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2" nodeType="click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barn(inVertical)">
                                      <p:cBhvr>
                                        <p:cTn id="106" dur="500"/>
                                        <p:tgtEl>
                                          <p:spTgt spid="5"/>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7"/>
                                        </p:tgtEl>
                                        <p:attrNameLst>
                                          <p:attrName>style.visibility</p:attrName>
                                        </p:attrNameLst>
                                      </p:cBhvr>
                                      <p:to>
                                        <p:strVal val="visible"/>
                                      </p:to>
                                    </p:set>
                                    <p:anim calcmode="lin" valueType="num">
                                      <p:cBhvr additive="base">
                                        <p:cTn id="111" dur="500" fill="hold"/>
                                        <p:tgtEl>
                                          <p:spTgt spid="7"/>
                                        </p:tgtEl>
                                        <p:attrNameLst>
                                          <p:attrName>ppt_x</p:attrName>
                                        </p:attrNameLst>
                                      </p:cBhvr>
                                      <p:tavLst>
                                        <p:tav tm="0">
                                          <p:val>
                                            <p:strVal val="#ppt_x"/>
                                          </p:val>
                                        </p:tav>
                                        <p:tav tm="100000">
                                          <p:val>
                                            <p:strVal val="#ppt_x"/>
                                          </p:val>
                                        </p:tav>
                                      </p:tavLst>
                                    </p:anim>
                                    <p:anim calcmode="lin" valueType="num">
                                      <p:cBhvr additive="base">
                                        <p:cTn id="1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6" grpId="0" bldLvl="0" animBg="1"/>
      <p:bldP spid="166" grpId="1" bldLvl="0" animBg="1"/>
      <p:bldP spid="166" grpId="2" bldLvl="0" animBg="1"/>
      <p:bldP spid="167" grpId="0" bldLvl="0" animBg="1"/>
      <p:bldP spid="167" grpId="1" bldLvl="0" animBg="1"/>
      <p:bldP spid="167" grpId="2" bldLvl="0" animBg="1"/>
      <p:bldP spid="2" grpId="0"/>
      <p:bldP spid="2" grpId="1"/>
      <p:bldP spid="5" grpId="1"/>
      <p:bldP spid="5"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2"/>
          <a:stretch>
            <a:fillRect/>
          </a:stretch>
        </p:blipFill>
        <p:spPr>
          <a:xfrm>
            <a:off x="0" y="0"/>
            <a:ext cx="12192635" cy="6858000"/>
          </a:xfrm>
          <a:prstGeom prst="rect">
            <a:avLst/>
          </a:prstGeom>
        </p:spPr>
      </p:pic>
      <p:sp>
        <p:nvSpPr>
          <p:cNvPr id="9" name="TextBox 5"/>
          <p:cNvSpPr txBox="1"/>
          <p:nvPr/>
        </p:nvSpPr>
        <p:spPr>
          <a:xfrm>
            <a:off x="462844" y="0"/>
            <a:ext cx="11988799" cy="954107"/>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2.</a:t>
            </a:r>
            <a:r>
              <a:rPr lang="vi-VN" sz="2800" b="1" dirty="0">
                <a:solidFill>
                  <a:schemeClr val="bg1"/>
                </a:solidFill>
                <a:latin typeface="Times New Roman" panose="02020603050405020304" pitchFamily="18" charset="0"/>
                <a:cs typeface="Times New Roman" panose="02020603050405020304" pitchFamily="18" charset="0"/>
              </a:rPr>
              <a:t> Nghe trích đoạn âm nhạc thể hiện các hình tượng nhân vật</a:t>
            </a:r>
          </a:p>
          <a:p>
            <a:pPr algn="ctr"/>
            <a:r>
              <a:rPr lang="vi-VN" sz="2800" b="1" dirty="0">
                <a:solidFill>
                  <a:schemeClr val="bg1"/>
                </a:solidFill>
                <a:latin typeface="Times New Roman" panose="02020603050405020304" pitchFamily="18" charset="0"/>
                <a:cs typeface="Times New Roman" panose="02020603050405020304" pitchFamily="18" charset="0"/>
              </a:rPr>
              <a:t> trong câu chuyện</a:t>
            </a:r>
            <a:r>
              <a:rPr lang="en-US" sz="2800" b="1" dirty="0">
                <a:solidFill>
                  <a:schemeClr val="bg1"/>
                </a:solidFill>
                <a:latin typeface="Times New Roman" panose="02020603050405020304" pitchFamily="18" charset="0"/>
                <a:cs typeface="Times New Roman" panose="02020603050405020304" pitchFamily="18" charset="0"/>
              </a:rPr>
              <a:t> Pi-</a:t>
            </a:r>
            <a:r>
              <a:rPr lang="en-US" sz="2800" b="1" dirty="0" err="1">
                <a:solidFill>
                  <a:schemeClr val="bg1"/>
                </a:solidFill>
                <a:latin typeface="Times New Roman" panose="02020603050405020304" pitchFamily="18" charset="0"/>
                <a:cs typeface="Times New Roman" panose="02020603050405020304" pitchFamily="18" charset="0"/>
              </a:rPr>
              <a:t>tơ</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và</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chó</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sói</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F12A6236-2F57-2BDA-FAEB-82A99D2A7CDA}"/>
              </a:ext>
            </a:extLst>
          </p:cNvPr>
          <p:cNvPicPr>
            <a:picLocks noChangeAspect="1"/>
          </p:cNvPicPr>
          <p:nvPr/>
        </p:nvPicPr>
        <p:blipFill>
          <a:blip r:embed="rId13"/>
          <a:stretch>
            <a:fillRect/>
          </a:stretch>
        </p:blipFill>
        <p:spPr>
          <a:xfrm>
            <a:off x="959556" y="1140178"/>
            <a:ext cx="10340622" cy="4267200"/>
          </a:xfrm>
          <a:prstGeom prst="rect">
            <a:avLst/>
          </a:prstGeom>
        </p:spPr>
      </p:pic>
      <p:pic>
        <p:nvPicPr>
          <p:cNvPr id="5" name="violong">
            <a:hlinkClick r:id="" action="ppaction://media"/>
            <a:extLst>
              <a:ext uri="{FF2B5EF4-FFF2-40B4-BE49-F238E27FC236}">
                <a16:creationId xmlns:a16="http://schemas.microsoft.com/office/drawing/2014/main" id="{B938F485-9D23-23C3-03A1-125AF378B409}"/>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2088444" y="2492022"/>
            <a:ext cx="609600" cy="609600"/>
          </a:xfrm>
          <a:prstGeom prst="rect">
            <a:avLst/>
          </a:prstGeom>
        </p:spPr>
      </p:pic>
      <p:pic>
        <p:nvPicPr>
          <p:cNvPr id="6" name="tuba">
            <a:hlinkClick r:id="" action="ppaction://media"/>
            <a:extLst>
              <a:ext uri="{FF2B5EF4-FFF2-40B4-BE49-F238E27FC236}">
                <a16:creationId xmlns:a16="http://schemas.microsoft.com/office/drawing/2014/main" id="{DE66CA64-D173-390F-FFDF-85436789BB3C}"/>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9742311" y="1543755"/>
            <a:ext cx="609600" cy="609600"/>
          </a:xfrm>
          <a:prstGeom prst="rect">
            <a:avLst/>
          </a:prstGeom>
        </p:spPr>
      </p:pic>
      <p:pic>
        <p:nvPicPr>
          <p:cNvPr id="7" name="Sáo ricoder">
            <a:hlinkClick r:id="" action="ppaction://media"/>
            <a:extLst>
              <a:ext uri="{FF2B5EF4-FFF2-40B4-BE49-F238E27FC236}">
                <a16:creationId xmlns:a16="http://schemas.microsoft.com/office/drawing/2014/main" id="{10F14801-8161-8AFB-D6BD-2B84046F3ED6}"/>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3149600" y="4445000"/>
            <a:ext cx="609600" cy="609600"/>
          </a:xfrm>
          <a:prstGeom prst="rect">
            <a:avLst/>
          </a:prstGeom>
        </p:spPr>
      </p:pic>
      <p:pic>
        <p:nvPicPr>
          <p:cNvPr id="8" name="clari net">
            <a:hlinkClick r:id="" action="ppaction://media"/>
            <a:extLst>
              <a:ext uri="{FF2B5EF4-FFF2-40B4-BE49-F238E27FC236}">
                <a16:creationId xmlns:a16="http://schemas.microsoft.com/office/drawing/2014/main" id="{E7A143D2-DC6A-EFD8-4ED7-F1F7CADCD159}"/>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6615289" y="4430889"/>
            <a:ext cx="609600" cy="609600"/>
          </a:xfrm>
          <a:prstGeom prst="rect">
            <a:avLst/>
          </a:prstGeom>
        </p:spPr>
      </p:pic>
      <p:pic>
        <p:nvPicPr>
          <p:cNvPr id="10" name="ô boa">
            <a:hlinkClick r:id="" action="ppaction://media"/>
            <a:extLst>
              <a:ext uri="{FF2B5EF4-FFF2-40B4-BE49-F238E27FC236}">
                <a16:creationId xmlns:a16="http://schemas.microsoft.com/office/drawing/2014/main" id="{945EABCB-1C2B-5E4E-5B24-A76B0C88414D}"/>
              </a:ext>
            </a:extLst>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10351911" y="4724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5"/>
                </p:tgtEl>
              </p:cMediaNode>
            </p:audio>
            <p:audio>
              <p:cMediaNode vol="80000">
                <p:cTn id="32" fill="hold" display="0">
                  <p:stCondLst>
                    <p:cond delay="indefinite"/>
                  </p:stCondLst>
                  <p:endCondLst>
                    <p:cond evt="onStopAudio" delay="0">
                      <p:tgtEl>
                        <p:sldTgt/>
                      </p:tgtEl>
                    </p:cond>
                  </p:endCondLst>
                </p:cTn>
                <p:tgtEl>
                  <p:spTgt spid="6"/>
                </p:tgtEl>
              </p:cMediaNode>
            </p:audio>
            <p:audio>
              <p:cMediaNode vol="80000">
                <p:cTn id="33" fill="hold" display="0">
                  <p:stCondLst>
                    <p:cond delay="indefinite"/>
                  </p:stCondLst>
                  <p:endCondLst>
                    <p:cond evt="onStopAudio" delay="0">
                      <p:tgtEl>
                        <p:sldTgt/>
                      </p:tgtEl>
                    </p:cond>
                  </p:endCondLst>
                </p:cTn>
                <p:tgtEl>
                  <p:spTgt spid="7"/>
                </p:tgtEl>
              </p:cMediaNode>
            </p:audio>
            <p:audio>
              <p:cMediaNode vol="80000">
                <p:cTn id="34" fill="hold" display="0">
                  <p:stCondLst>
                    <p:cond delay="indefinite"/>
                  </p:stCondLst>
                  <p:endCondLst>
                    <p:cond evt="onStopAudio" delay="0">
                      <p:tgtEl>
                        <p:sldTgt/>
                      </p:tgtEl>
                    </p:cond>
                  </p:endCondLst>
                </p:cTn>
                <p:tgtEl>
                  <p:spTgt spid="8"/>
                </p:tgtEl>
              </p:cMediaNode>
            </p:audio>
            <p:audio>
              <p:cMediaNode vol="80000">
                <p:cTn id="35" fill="hold" display="0">
                  <p:stCondLst>
                    <p:cond delay="indefinite"/>
                  </p:stCondLst>
                  <p:endCondLst>
                    <p:cond evt="onStopAudio" delay="0">
                      <p:tgtEl>
                        <p:sldTgt/>
                      </p:tgtEl>
                    </p:cond>
                  </p:endCondLst>
                </p:cTn>
                <p:tgtEl>
                  <p:spTgt spid="10"/>
                </p:tgtEl>
              </p:cMediaNode>
            </p:audio>
          </p:childTnLst>
        </p:cTn>
      </p:par>
    </p:tnLst>
    <p:bldLst>
      <p:bldP spid="9" grpId="0"/>
      <p:bldP spid="9" grpId="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953</Words>
  <Application>Microsoft Office PowerPoint</Application>
  <PresentationFormat>Widescreen</PresentationFormat>
  <Paragraphs>53</Paragraphs>
  <Slides>16</Slides>
  <Notes>0</Notes>
  <HiddenSlides>0</HiddenSlides>
  <MMClips>5</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Times New Roman</vt:lpstr>
      <vt:lpstr>1_Office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Pham Dung</cp:lastModifiedBy>
  <cp:revision>116</cp:revision>
  <dcterms:created xsi:type="dcterms:W3CDTF">2020-08-11T21:22:00Z</dcterms:created>
  <dcterms:modified xsi:type="dcterms:W3CDTF">2025-04-02T14:20:44Z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727A1CD935064A6895193E71C8BB53CF</vt:lpwstr>
  </property>
  <property fmtid="{D5CDD505-2E9C-101B-9397-08002B2CF9AE}" pid="3" name="KSOProductBuildVer">
    <vt:lpwstr>1033-11.2.0.11042</vt:lpwstr>
  </property>
</Properties>
</file>