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381" r:id="rId3"/>
    <p:sldId id="411" r:id="rId4"/>
    <p:sldId id="412" r:id="rId5"/>
    <p:sldId id="413" r:id="rId6"/>
    <p:sldId id="410" r:id="rId7"/>
    <p:sldId id="423" r:id="rId8"/>
    <p:sldId id="415" r:id="rId9"/>
    <p:sldId id="416" r:id="rId10"/>
    <p:sldId id="418" r:id="rId11"/>
    <p:sldId id="419" r:id="rId12"/>
    <p:sldId id="463" r:id="rId13"/>
    <p:sldId id="4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78"/>
      </p:cViewPr>
      <p:guideLst>
        <p:guide orient="horz" pos="21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9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272210" y="2780928"/>
            <a:ext cx="10139891" cy="25074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16: </a:t>
            </a:r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CHỨC CÁC HOẠT ĐỘNG VẬN DỤNG SÁNG TẠO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5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4966962-DDE4-D97D-B9CD-994A541A18EA}"/>
              </a:ext>
            </a:extLst>
          </p:cNvPr>
          <p:cNvSpPr/>
          <p:nvPr/>
        </p:nvSpPr>
        <p:spPr>
          <a:xfrm>
            <a:off x="137594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F6CF1A-CC73-EB42-BEF3-789BFA7986CE}"/>
              </a:ext>
            </a:extLst>
          </p:cNvPr>
          <p:cNvSpPr/>
          <p:nvPr/>
        </p:nvSpPr>
        <p:spPr>
          <a:xfrm>
            <a:off x="319779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EC6222-2095-86B3-B833-B052B7AF3815}"/>
              </a:ext>
            </a:extLst>
          </p:cNvPr>
          <p:cNvSpPr/>
          <p:nvPr/>
        </p:nvSpPr>
        <p:spPr>
          <a:xfrm>
            <a:off x="6973929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C559FF3-E122-3C59-FE07-349F60D9C8AF}"/>
              </a:ext>
            </a:extLst>
          </p:cNvPr>
          <p:cNvSpPr/>
          <p:nvPr/>
        </p:nvSpPr>
        <p:spPr>
          <a:xfrm flipH="1">
            <a:off x="9345897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A1256E0-F46C-E897-A51B-4CCAB69A4EEB}"/>
              </a:ext>
            </a:extLst>
          </p:cNvPr>
          <p:cNvSpPr/>
          <p:nvPr/>
        </p:nvSpPr>
        <p:spPr>
          <a:xfrm flipH="1">
            <a:off x="6755749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7439D2-54E1-A708-6091-D89B91D49DA5}"/>
              </a:ext>
            </a:extLst>
          </p:cNvPr>
          <p:cNvSpPr/>
          <p:nvPr/>
        </p:nvSpPr>
        <p:spPr>
          <a:xfrm flipH="1">
            <a:off x="4165601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EF86831-E4DA-7EAD-72E2-E62A23CA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074" y="3813582"/>
            <a:ext cx="3962989" cy="3361202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D900ED12-738F-18EA-FB9F-E2E6EB13617C}"/>
              </a:ext>
            </a:extLst>
          </p:cNvPr>
          <p:cNvSpPr/>
          <p:nvPr/>
        </p:nvSpPr>
        <p:spPr>
          <a:xfrm flipH="1">
            <a:off x="1575453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15D3E22-4B05-5A53-462E-61DC2AB8DA94}"/>
              </a:ext>
            </a:extLst>
          </p:cNvPr>
          <p:cNvSpPr/>
          <p:nvPr/>
        </p:nvSpPr>
        <p:spPr>
          <a:xfrm flipH="1">
            <a:off x="-160650" y="5582354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4E8B0862-7461-693F-DD42-93BB2399CC3A}"/>
              </a:ext>
            </a:extLst>
          </p:cNvPr>
          <p:cNvSpPr/>
          <p:nvPr/>
        </p:nvSpPr>
        <p:spPr>
          <a:xfrm>
            <a:off x="-54015" y="5687124"/>
            <a:ext cx="2666560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5BC043-2340-ED0E-8E13-1F313B4DB0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46833" y="0"/>
            <a:ext cx="1545167" cy="154516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DDDC67C-29D8-B9DE-C31D-9D42E635462B}"/>
              </a:ext>
            </a:extLst>
          </p:cNvPr>
          <p:cNvSpPr/>
          <p:nvPr/>
        </p:nvSpPr>
        <p:spPr>
          <a:xfrm>
            <a:off x="737201" y="1959467"/>
            <a:ext cx="10215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Hãy sáng tạo hình tiết tấu đệm cho bài hát </a:t>
            </a:r>
          </a:p>
          <a:p>
            <a:pPr algn="ctr"/>
            <a:r>
              <a:rPr lang="vi-VN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là tết bằng nhạc cụ tự tạo</a:t>
            </a:r>
          </a:p>
        </p:txBody>
      </p:sp>
    </p:spTree>
    <p:extLst>
      <p:ext uri="{BB962C8B-B14F-4D97-AF65-F5344CB8AC3E}">
        <p14:creationId xmlns:p14="http://schemas.microsoft.com/office/powerpoint/2010/main" val="253793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92" y="365854"/>
            <a:ext cx="11553951" cy="61591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248077" y="1111696"/>
            <a:ext cx="8858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là            tết     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tết      vừa  đến đây  dưới      mái hiên 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1196373" y="1905652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là          tết       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tết    vừa ghé qua    trong       nhà  dưới   phố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963873" y="2836160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Tết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là        tết       là 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cho     người ở     xa       về           đây  sum   vầy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1196373" y="3668356"/>
            <a:ext cx="938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là        tết      là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con  cháu ông bà   quây quần  bên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1196373" y="4500552"/>
            <a:ext cx="9674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Cho   bầy trẻ   thơ    cùng      khoe  áo      mới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Cho những người lớn lì          xì      trẻ    con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muôn người  hân     hoan  chúc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Chúc   nhau một năm     an      lành   yên   vui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1550382" y="6111252"/>
            <a:ext cx="920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 bầy trẻ thơ cùng     khoe áo    mới.      Cho những người lớn lì     xì    trẻ 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   </a:t>
            </a:r>
            <a:r>
              <a:rPr kumimoji="0" lang="vi-V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muôn người hân hoan chúc nhau.   Chúc nhau một năm an lành yên vui.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6395033" y="166062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F101C4F-B9A4-F941-90DD-183F91862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03111" y="777506"/>
            <a:ext cx="1683497" cy="571464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7283633-A1A0-745C-FE2B-EB42B837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126" flipH="1">
            <a:off x="11398387" y="649498"/>
            <a:ext cx="1559980" cy="5318071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:a16="http://schemas.microsoft.com/office/drawing/2014/main" id="{5CD5BC55-263D-B599-A1D2-2A39A55B51BA}"/>
              </a:ext>
            </a:extLst>
          </p:cNvPr>
          <p:cNvGrpSpPr/>
          <p:nvPr/>
        </p:nvGrpSpPr>
        <p:grpSpPr bwMode="auto">
          <a:xfrm>
            <a:off x="-115295" y="6691937"/>
            <a:ext cx="12489180" cy="176925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1B6EFE2F-0091-FD8C-522F-8A7291ECF5E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17FBCD6F-BA83-019F-138A-2244CA6AEFA6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6" name="Freeform 39">
                <a:extLst>
                  <a:ext uri="{FF2B5EF4-FFF2-40B4-BE49-F238E27FC236}">
                    <a16:creationId xmlns:a16="http://schemas.microsoft.com/office/drawing/2014/main" id="{1F62F887-1DA5-A4F6-948B-7F20A8A57F8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40">
                <a:extLst>
                  <a:ext uri="{FF2B5EF4-FFF2-40B4-BE49-F238E27FC236}">
                    <a16:creationId xmlns:a16="http://schemas.microsoft.com/office/drawing/2014/main" id="{987A6FA8-D999-AE5F-1D0B-9EFCAB3AFD8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1">
                <a:extLst>
                  <a:ext uri="{FF2B5EF4-FFF2-40B4-BE49-F238E27FC236}">
                    <a16:creationId xmlns:a16="http://schemas.microsoft.com/office/drawing/2014/main" id="{A9C0C292-675E-46D0-98CC-EE3D1710FF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2">
                <a:extLst>
                  <a:ext uri="{FF2B5EF4-FFF2-40B4-BE49-F238E27FC236}">
                    <a16:creationId xmlns:a16="http://schemas.microsoft.com/office/drawing/2014/main" id="{8627945B-4C48-F9D0-AE1D-6808B575C42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43">
                <a:extLst>
                  <a:ext uri="{FF2B5EF4-FFF2-40B4-BE49-F238E27FC236}">
                    <a16:creationId xmlns:a16="http://schemas.microsoft.com/office/drawing/2014/main" id="{9BACD554-B550-7E4E-A98F-FE9507B052A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44">
                <a:extLst>
                  <a:ext uri="{FF2B5EF4-FFF2-40B4-BE49-F238E27FC236}">
                    <a16:creationId xmlns:a16="http://schemas.microsoft.com/office/drawing/2014/main" id="{D3704922-9AEE-991E-4267-19B276789B8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45">
                <a:extLst>
                  <a:ext uri="{FF2B5EF4-FFF2-40B4-BE49-F238E27FC236}">
                    <a16:creationId xmlns:a16="http://schemas.microsoft.com/office/drawing/2014/main" id="{061F2D9C-68A8-8E80-CC29-BE11019AD7E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46">
                <a:extLst>
                  <a:ext uri="{FF2B5EF4-FFF2-40B4-BE49-F238E27FC236}">
                    <a16:creationId xmlns:a16="http://schemas.microsoft.com/office/drawing/2014/main" id="{5BDB974E-29FD-F061-E88E-4222F25994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47">
                <a:extLst>
                  <a:ext uri="{FF2B5EF4-FFF2-40B4-BE49-F238E27FC236}">
                    <a16:creationId xmlns:a16="http://schemas.microsoft.com/office/drawing/2014/main" id="{5D927B9F-79B9-5374-6895-519C5084FE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48">
                <a:extLst>
                  <a:ext uri="{FF2B5EF4-FFF2-40B4-BE49-F238E27FC236}">
                    <a16:creationId xmlns:a16="http://schemas.microsoft.com/office/drawing/2014/main" id="{3114AA4E-F892-95A1-D9EE-9FFB98E756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49">
                <a:extLst>
                  <a:ext uri="{FF2B5EF4-FFF2-40B4-BE49-F238E27FC236}">
                    <a16:creationId xmlns:a16="http://schemas.microsoft.com/office/drawing/2014/main" id="{FF4FCB58-8A34-B226-AFD3-90A4C564F48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0">
                <a:extLst>
                  <a:ext uri="{FF2B5EF4-FFF2-40B4-BE49-F238E27FC236}">
                    <a16:creationId xmlns:a16="http://schemas.microsoft.com/office/drawing/2014/main" id="{DC163244-EC16-748C-1957-70F4C57CE94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1">
                <a:extLst>
                  <a:ext uri="{FF2B5EF4-FFF2-40B4-BE49-F238E27FC236}">
                    <a16:creationId xmlns:a16="http://schemas.microsoft.com/office/drawing/2014/main" id="{A913AEF8-5AD6-E635-143D-605806D149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2">
                <a:extLst>
                  <a:ext uri="{FF2B5EF4-FFF2-40B4-BE49-F238E27FC236}">
                    <a16:creationId xmlns:a16="http://schemas.microsoft.com/office/drawing/2014/main" id="{88041E1C-7709-AADE-DEDA-629F243C3DA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53">
                <a:extLst>
                  <a:ext uri="{FF2B5EF4-FFF2-40B4-BE49-F238E27FC236}">
                    <a16:creationId xmlns:a16="http://schemas.microsoft.com/office/drawing/2014/main" id="{05468F0B-E2C1-13A1-A4BA-67B8003B050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:a16="http://schemas.microsoft.com/office/drawing/2014/main" id="{4656E976-2EC4-93CD-FCE4-D0C8F21715A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55">
                <a:extLst>
                  <a:ext uri="{FF2B5EF4-FFF2-40B4-BE49-F238E27FC236}">
                    <a16:creationId xmlns:a16="http://schemas.microsoft.com/office/drawing/2014/main" id="{C3573BF0-10E2-C789-8C70-5B883CC1BEA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56">
                <a:extLst>
                  <a:ext uri="{FF2B5EF4-FFF2-40B4-BE49-F238E27FC236}">
                    <a16:creationId xmlns:a16="http://schemas.microsoft.com/office/drawing/2014/main" id="{DFD2C84B-66EB-D3F4-4A9A-E6A89C87D4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57">
                <a:extLst>
                  <a:ext uri="{FF2B5EF4-FFF2-40B4-BE49-F238E27FC236}">
                    <a16:creationId xmlns:a16="http://schemas.microsoft.com/office/drawing/2014/main" id="{0D3C9F92-8F92-1BE3-840E-66853EFDA70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58">
                <a:extLst>
                  <a:ext uri="{FF2B5EF4-FFF2-40B4-BE49-F238E27FC236}">
                    <a16:creationId xmlns:a16="http://schemas.microsoft.com/office/drawing/2014/main" id="{2BDAE566-8211-3BAD-8FCF-16D9BDB1D0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59">
                <a:extLst>
                  <a:ext uri="{FF2B5EF4-FFF2-40B4-BE49-F238E27FC236}">
                    <a16:creationId xmlns:a16="http://schemas.microsoft.com/office/drawing/2014/main" id="{27F7540A-04F7-FEF7-0F65-37016542A96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0">
                <a:extLst>
                  <a:ext uri="{FF2B5EF4-FFF2-40B4-BE49-F238E27FC236}">
                    <a16:creationId xmlns:a16="http://schemas.microsoft.com/office/drawing/2014/main" id="{EDAABF9A-4519-F26B-5836-A4C1E0991DC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1">
                <a:extLst>
                  <a:ext uri="{FF2B5EF4-FFF2-40B4-BE49-F238E27FC236}">
                    <a16:creationId xmlns:a16="http://schemas.microsoft.com/office/drawing/2014/main" id="{8A90CF1A-76DB-FDE4-C9AB-3C36A2DCC09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2">
                <a:extLst>
                  <a:ext uri="{FF2B5EF4-FFF2-40B4-BE49-F238E27FC236}">
                    <a16:creationId xmlns:a16="http://schemas.microsoft.com/office/drawing/2014/main" id="{EFF68BD7-0657-5605-8C16-B57CA3912FC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63">
                <a:extLst>
                  <a:ext uri="{FF2B5EF4-FFF2-40B4-BE49-F238E27FC236}">
                    <a16:creationId xmlns:a16="http://schemas.microsoft.com/office/drawing/2014/main" id="{E9241785-957A-9DB6-588F-0B00EFF650D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64">
                <a:extLst>
                  <a:ext uri="{FF2B5EF4-FFF2-40B4-BE49-F238E27FC236}">
                    <a16:creationId xmlns:a16="http://schemas.microsoft.com/office/drawing/2014/main" id="{49FE564A-982A-11EA-2AF3-029747577B0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65">
                <a:extLst>
                  <a:ext uri="{FF2B5EF4-FFF2-40B4-BE49-F238E27FC236}">
                    <a16:creationId xmlns:a16="http://schemas.microsoft.com/office/drawing/2014/main" id="{D985334C-1EAE-EE17-6423-765BDB0C601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66">
                <a:extLst>
                  <a:ext uri="{FF2B5EF4-FFF2-40B4-BE49-F238E27FC236}">
                    <a16:creationId xmlns:a16="http://schemas.microsoft.com/office/drawing/2014/main" id="{00E50F79-F829-648C-EE1E-7DA5E193A46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67">
                <a:extLst>
                  <a:ext uri="{FF2B5EF4-FFF2-40B4-BE49-F238E27FC236}">
                    <a16:creationId xmlns:a16="http://schemas.microsoft.com/office/drawing/2014/main" id="{3C0C80A4-1660-E52D-3008-8B4E4282C64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68">
                <a:extLst>
                  <a:ext uri="{FF2B5EF4-FFF2-40B4-BE49-F238E27FC236}">
                    <a16:creationId xmlns:a16="http://schemas.microsoft.com/office/drawing/2014/main" id="{70E516F2-4CD5-340A-F15C-54C512EA61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69">
                <a:extLst>
                  <a:ext uri="{FF2B5EF4-FFF2-40B4-BE49-F238E27FC236}">
                    <a16:creationId xmlns:a16="http://schemas.microsoft.com/office/drawing/2014/main" id="{79A3E6F8-71E0-76B1-479E-F44AC7C56CA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70">
                <a:extLst>
                  <a:ext uri="{FF2B5EF4-FFF2-40B4-BE49-F238E27FC236}">
                    <a16:creationId xmlns:a16="http://schemas.microsoft.com/office/drawing/2014/main" id="{E0F8EDCA-335E-99B1-EB41-01A173E9352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71">
                <a:extLst>
                  <a:ext uri="{FF2B5EF4-FFF2-40B4-BE49-F238E27FC236}">
                    <a16:creationId xmlns:a16="http://schemas.microsoft.com/office/drawing/2014/main" id="{D3CFA2E1-C00B-9361-4C51-A728A41329A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id="{FE87DE6F-8C3D-D4BA-74B3-ABBDCB89D480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3" name="Freeform 73">
                <a:extLst>
                  <a:ext uri="{FF2B5EF4-FFF2-40B4-BE49-F238E27FC236}">
                    <a16:creationId xmlns:a16="http://schemas.microsoft.com/office/drawing/2014/main" id="{6F94C066-7B50-6BC7-F119-86BB137AD1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:a16="http://schemas.microsoft.com/office/drawing/2014/main" id="{B6D3DAE4-8D92-6288-074C-5BDC4719C01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:a16="http://schemas.microsoft.com/office/drawing/2014/main" id="{FE9DC567-1815-0600-5A57-C5D4CBF7A9C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:a16="http://schemas.microsoft.com/office/drawing/2014/main" id="{EB008F27-668A-1668-E04D-C86297CF968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:a16="http://schemas.microsoft.com/office/drawing/2014/main" id="{A08D6204-DAEB-F4E3-7A1C-3761975C45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:a16="http://schemas.microsoft.com/office/drawing/2014/main" id="{5D0A5739-4057-E7ED-7785-04F2D9BD091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:a16="http://schemas.microsoft.com/office/drawing/2014/main" id="{7CEAE0E0-39EF-9418-BB7A-FE9CBA3E142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:a16="http://schemas.microsoft.com/office/drawing/2014/main" id="{211CDD10-1912-19C2-B4E5-A1CD017B80D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:a16="http://schemas.microsoft.com/office/drawing/2014/main" id="{1B4D8A50-E330-E0F9-EF2F-8A4B08FB6A5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:a16="http://schemas.microsoft.com/office/drawing/2014/main" id="{9704D8A1-E3D5-1537-134C-603A9068E98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:a16="http://schemas.microsoft.com/office/drawing/2014/main" id="{259DC22D-C865-E457-9099-3970CB0AC37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:a16="http://schemas.microsoft.com/office/drawing/2014/main" id="{8106F65A-6A8B-6EE6-13DF-152C5DC7627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:a16="http://schemas.microsoft.com/office/drawing/2014/main" id="{D9C3F9DC-5C70-BA0D-763E-5321A3F3076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DEFC8126-4011-D055-F7A1-5A45A285ACA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:a16="http://schemas.microsoft.com/office/drawing/2014/main" id="{33E31D5F-E1F1-05B1-9646-A9530050868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:a16="http://schemas.microsoft.com/office/drawing/2014/main" id="{9DC2FA8A-87C2-BBB1-D613-50BE737B0AF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:a16="http://schemas.microsoft.com/office/drawing/2014/main" id="{F24FF27D-8A56-0185-8089-4D373CF7C6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:a16="http://schemas.microsoft.com/office/drawing/2014/main" id="{0FE00B4E-DA2C-CE0E-A607-7363ABD4C16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:a16="http://schemas.microsoft.com/office/drawing/2014/main" id="{0220F3F9-A7DB-55A9-81A8-178C8754975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:a16="http://schemas.microsoft.com/office/drawing/2014/main" id="{A94BDFBA-B7E3-69E9-C64B-E76C5AADA67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:a16="http://schemas.microsoft.com/office/drawing/2014/main" id="{D728DDC0-0D23-98F9-F799-75E1D94D3A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94">
                <a:extLst>
                  <a:ext uri="{FF2B5EF4-FFF2-40B4-BE49-F238E27FC236}">
                    <a16:creationId xmlns:a16="http://schemas.microsoft.com/office/drawing/2014/main" id="{40E4B116-91AB-0378-8E82-C9FB9F45D0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95">
                <a:extLst>
                  <a:ext uri="{FF2B5EF4-FFF2-40B4-BE49-F238E27FC236}">
                    <a16:creationId xmlns:a16="http://schemas.microsoft.com/office/drawing/2014/main" id="{48ABE2B7-5507-DE84-48E3-300532F89CC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96">
                <a:extLst>
                  <a:ext uri="{FF2B5EF4-FFF2-40B4-BE49-F238E27FC236}">
                    <a16:creationId xmlns:a16="http://schemas.microsoft.com/office/drawing/2014/main" id="{64838668-1CA4-B828-E058-27FBA7D157E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97">
                <a:extLst>
                  <a:ext uri="{FF2B5EF4-FFF2-40B4-BE49-F238E27FC236}">
                    <a16:creationId xmlns:a16="http://schemas.microsoft.com/office/drawing/2014/main" id="{4B883E6B-C546-BE1B-8A7B-8E3DA331FFD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98">
                <a:extLst>
                  <a:ext uri="{FF2B5EF4-FFF2-40B4-BE49-F238E27FC236}">
                    <a16:creationId xmlns:a16="http://schemas.microsoft.com/office/drawing/2014/main" id="{6C85C924-34AA-32BD-618D-3B3BFFA7F51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99">
                <a:extLst>
                  <a:ext uri="{FF2B5EF4-FFF2-40B4-BE49-F238E27FC236}">
                    <a16:creationId xmlns:a16="http://schemas.microsoft.com/office/drawing/2014/main" id="{D8836698-46F2-5751-FE3D-700D85C367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00">
                <a:extLst>
                  <a:ext uri="{FF2B5EF4-FFF2-40B4-BE49-F238E27FC236}">
                    <a16:creationId xmlns:a16="http://schemas.microsoft.com/office/drawing/2014/main" id="{4F0F272F-6BB0-4F60-DCDA-69F81358846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F9FBB530-9F61-022B-2244-E33C7CF9AA9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02">
                <a:extLst>
                  <a:ext uri="{FF2B5EF4-FFF2-40B4-BE49-F238E27FC236}">
                    <a16:creationId xmlns:a16="http://schemas.microsoft.com/office/drawing/2014/main" id="{FB254472-A262-2740-F521-BC352678449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03">
                <a:extLst>
                  <a:ext uri="{FF2B5EF4-FFF2-40B4-BE49-F238E27FC236}">
                    <a16:creationId xmlns:a16="http://schemas.microsoft.com/office/drawing/2014/main" id="{7B0856BE-CF27-73C2-B3D3-13C9DDF5FF4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04">
                <a:extLst>
                  <a:ext uri="{FF2B5EF4-FFF2-40B4-BE49-F238E27FC236}">
                    <a16:creationId xmlns:a16="http://schemas.microsoft.com/office/drawing/2014/main" id="{241A3AEC-28E2-2155-7395-CE673E61648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05">
                <a:extLst>
                  <a:ext uri="{FF2B5EF4-FFF2-40B4-BE49-F238E27FC236}">
                    <a16:creationId xmlns:a16="http://schemas.microsoft.com/office/drawing/2014/main" id="{AD73BE27-F0DA-3B41-A12E-C72150F4511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:a16="http://schemas.microsoft.com/office/drawing/2014/main" id="{B7E88D6D-6913-EA2B-6EEF-43C5D13302E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:a16="http://schemas.microsoft.com/office/drawing/2014/main" id="{E2208C87-8F10-4C81-0230-FBD84AF63A8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:a16="http://schemas.microsoft.com/office/drawing/2014/main" id="{1199D2BC-B2DA-E57B-96E5-58B3B4EFC24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:a16="http://schemas.microsoft.com/office/drawing/2014/main" id="{36C575CC-45D3-D7A5-BF69-107FB1D558F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:a16="http://schemas.microsoft.com/office/drawing/2014/main" id="{8F3C2B77-7C10-CF61-A857-FD8010A6FDF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11">
                <a:extLst>
                  <a:ext uri="{FF2B5EF4-FFF2-40B4-BE49-F238E27FC236}">
                    <a16:creationId xmlns:a16="http://schemas.microsoft.com/office/drawing/2014/main" id="{126E6616-85E6-4619-0503-4966B7190B1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12">
                <a:extLst>
                  <a:ext uri="{FF2B5EF4-FFF2-40B4-BE49-F238E27FC236}">
                    <a16:creationId xmlns:a16="http://schemas.microsoft.com/office/drawing/2014/main" id="{06CFD916-CFBB-A998-827A-04FCE2CE0D9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:a16="http://schemas.microsoft.com/office/drawing/2014/main" id="{873F890D-5F7E-AF4A-0D8A-8B39C37355E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:a16="http://schemas.microsoft.com/office/drawing/2014/main" id="{BD6A1915-4F07-D83F-322A-BD01E1C2BDA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:a16="http://schemas.microsoft.com/office/drawing/2014/main" id="{8E15B9C0-314B-E43E-BE95-9BBA81DD3DC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:a16="http://schemas.microsoft.com/office/drawing/2014/main" id="{B829BB01-ADF3-607C-3E6E-132EDB8AA2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:a16="http://schemas.microsoft.com/office/drawing/2014/main" id="{2B662D86-B81A-BC95-D8E7-843C380B724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:a16="http://schemas.microsoft.com/office/drawing/2014/main" id="{C4000834-5C4A-CCF2-88A9-F6BDC482CD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:a16="http://schemas.microsoft.com/office/drawing/2014/main" id="{9388395C-393B-8E86-34E5-AA9BEE17E6C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20">
                <a:extLst>
                  <a:ext uri="{FF2B5EF4-FFF2-40B4-BE49-F238E27FC236}">
                    <a16:creationId xmlns:a16="http://schemas.microsoft.com/office/drawing/2014/main" id="{C517FC08-7D84-9D18-842A-F584237523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21">
                <a:extLst>
                  <a:ext uri="{FF2B5EF4-FFF2-40B4-BE49-F238E27FC236}">
                    <a16:creationId xmlns:a16="http://schemas.microsoft.com/office/drawing/2014/main" id="{97886EC3-6F8E-305B-B93C-C522A88B03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22">
                <a:extLst>
                  <a:ext uri="{FF2B5EF4-FFF2-40B4-BE49-F238E27FC236}">
                    <a16:creationId xmlns:a16="http://schemas.microsoft.com/office/drawing/2014/main" id="{A7DC89E1-6215-D5A5-60E1-37649752436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23">
                <a:extLst>
                  <a:ext uri="{FF2B5EF4-FFF2-40B4-BE49-F238E27FC236}">
                    <a16:creationId xmlns:a16="http://schemas.microsoft.com/office/drawing/2014/main" id="{25D36635-C122-174E-7B6C-422952F8A12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24">
                <a:extLst>
                  <a:ext uri="{FF2B5EF4-FFF2-40B4-BE49-F238E27FC236}">
                    <a16:creationId xmlns:a16="http://schemas.microsoft.com/office/drawing/2014/main" id="{8FEF9774-5BB5-13BD-09E6-4205A14069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25">
                <a:extLst>
                  <a:ext uri="{FF2B5EF4-FFF2-40B4-BE49-F238E27FC236}">
                    <a16:creationId xmlns:a16="http://schemas.microsoft.com/office/drawing/2014/main" id="{BA347999-ADB2-8603-5170-03560866C6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26">
                <a:extLst>
                  <a:ext uri="{FF2B5EF4-FFF2-40B4-BE49-F238E27FC236}">
                    <a16:creationId xmlns:a16="http://schemas.microsoft.com/office/drawing/2014/main" id="{E2FDEADF-20D0-040A-B127-6267241D9F3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27">
                <a:extLst>
                  <a:ext uri="{FF2B5EF4-FFF2-40B4-BE49-F238E27FC236}">
                    <a16:creationId xmlns:a16="http://schemas.microsoft.com/office/drawing/2014/main" id="{B78DB66D-8F90-1993-1F22-9DF4E0E346B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28">
                <a:extLst>
                  <a:ext uri="{FF2B5EF4-FFF2-40B4-BE49-F238E27FC236}">
                    <a16:creationId xmlns:a16="http://schemas.microsoft.com/office/drawing/2014/main" id="{6B5597FC-E5D5-8BDB-8E76-3694FD5808B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29">
                <a:extLst>
                  <a:ext uri="{FF2B5EF4-FFF2-40B4-BE49-F238E27FC236}">
                    <a16:creationId xmlns:a16="http://schemas.microsoft.com/office/drawing/2014/main" id="{9928FC5E-1D01-2CAE-4D7F-06EDE34EBBB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30">
                <a:extLst>
                  <a:ext uri="{FF2B5EF4-FFF2-40B4-BE49-F238E27FC236}">
                    <a16:creationId xmlns:a16="http://schemas.microsoft.com/office/drawing/2014/main" id="{E412B1AB-5A0A-3E8A-CC44-0D3DABFCC67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31">
                <a:extLst>
                  <a:ext uri="{FF2B5EF4-FFF2-40B4-BE49-F238E27FC236}">
                    <a16:creationId xmlns:a16="http://schemas.microsoft.com/office/drawing/2014/main" id="{458A292E-5B15-ECA9-EF79-7A046D7C752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32">
                <a:extLst>
                  <a:ext uri="{FF2B5EF4-FFF2-40B4-BE49-F238E27FC236}">
                    <a16:creationId xmlns:a16="http://schemas.microsoft.com/office/drawing/2014/main" id="{BA95D9D2-9F77-482A-52EC-9CE82FEF9E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33">
                <a:extLst>
                  <a:ext uri="{FF2B5EF4-FFF2-40B4-BE49-F238E27FC236}">
                    <a16:creationId xmlns:a16="http://schemas.microsoft.com/office/drawing/2014/main" id="{02AB07FB-790E-A333-6BC6-D1CFE4E261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34">
                <a:extLst>
                  <a:ext uri="{FF2B5EF4-FFF2-40B4-BE49-F238E27FC236}">
                    <a16:creationId xmlns:a16="http://schemas.microsoft.com/office/drawing/2014/main" id="{A1BB30FA-7405-F204-6F07-C895D3E765C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35">
                <a:extLst>
                  <a:ext uri="{FF2B5EF4-FFF2-40B4-BE49-F238E27FC236}">
                    <a16:creationId xmlns:a16="http://schemas.microsoft.com/office/drawing/2014/main" id="{AEF2ECD3-51B1-38AA-D9AA-1705151ADD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36">
                <a:extLst>
                  <a:ext uri="{FF2B5EF4-FFF2-40B4-BE49-F238E27FC236}">
                    <a16:creationId xmlns:a16="http://schemas.microsoft.com/office/drawing/2014/main" id="{953FB2F0-CCB4-A88B-861B-C466DBCCD1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37">
                <a:extLst>
                  <a:ext uri="{FF2B5EF4-FFF2-40B4-BE49-F238E27FC236}">
                    <a16:creationId xmlns:a16="http://schemas.microsoft.com/office/drawing/2014/main" id="{2804C3A6-04D6-447A-59F5-9A8254382F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38">
                <a:extLst>
                  <a:ext uri="{FF2B5EF4-FFF2-40B4-BE49-F238E27FC236}">
                    <a16:creationId xmlns:a16="http://schemas.microsoft.com/office/drawing/2014/main" id="{70D7C556-0BC9-BD0B-CFDB-F8D14DA1BF7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39">
                <a:extLst>
                  <a:ext uri="{FF2B5EF4-FFF2-40B4-BE49-F238E27FC236}">
                    <a16:creationId xmlns:a16="http://schemas.microsoft.com/office/drawing/2014/main" id="{C31E608E-F41A-A9D0-F5F6-CBA93F5136E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id="{A13D52B2-1A8B-87A9-8179-A0C0235520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:a16="http://schemas.microsoft.com/office/drawing/2014/main" id="{6E8EEF79-4D84-71EE-54B2-1C70965A575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:a16="http://schemas.microsoft.com/office/drawing/2014/main" id="{3B1F588C-093F-8B09-233B-9E9B46343C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:a16="http://schemas.microsoft.com/office/drawing/2014/main" id="{F88FF115-FBEC-9D07-A389-C3A1F9CADCD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id="{DBF7B306-7B3E-1E7E-1413-8703F3D309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:a16="http://schemas.microsoft.com/office/drawing/2014/main" id="{1ED97FA9-9A22-08BE-FD20-5D939637D85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:a16="http://schemas.microsoft.com/office/drawing/2014/main" id="{B1C12ABC-CDE6-57F0-6E3D-554D9F53B4A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:a16="http://schemas.microsoft.com/office/drawing/2014/main" id="{334381BA-C244-3010-939A-6BEA552236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:a16="http://schemas.microsoft.com/office/drawing/2014/main" id="{997BC6AC-084C-5E24-8FEA-798AEBC8B4D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:a16="http://schemas.microsoft.com/office/drawing/2014/main" id="{700083DB-3310-67AF-83C0-74C4E1E051E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:a16="http://schemas.microsoft.com/office/drawing/2014/main" id="{30AAED4A-8173-6CC5-9C5E-750B5D19676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:a16="http://schemas.microsoft.com/office/drawing/2014/main" id="{3C0199A2-5454-FA48-5F88-70C7C0E0339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:a16="http://schemas.microsoft.com/office/drawing/2014/main" id="{DDA4DB1F-B01B-E66A-8F0D-15C5C1E0A72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:a16="http://schemas.microsoft.com/office/drawing/2014/main" id="{57986474-4E88-34E2-D5C9-9474AAEAC6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:a16="http://schemas.microsoft.com/office/drawing/2014/main" id="{9976DBC3-226E-3943-2800-313706CD7A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:a16="http://schemas.microsoft.com/office/drawing/2014/main" id="{D12CB224-CA4E-D8D3-4814-1D3C2771B40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:a16="http://schemas.microsoft.com/office/drawing/2014/main" id="{FCF06523-BDD3-D808-517E-F02FD0E2C58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:a16="http://schemas.microsoft.com/office/drawing/2014/main" id="{20E9D3F3-4609-9E50-57EB-ED9D0599085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id="{F4A14FE7-6D6E-C6AB-223D-8B6BB218D85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id="{DE7FE8B4-95A1-E4B3-3DBC-775FC14CCD7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:a16="http://schemas.microsoft.com/office/drawing/2014/main" id="{A376154D-96DE-052A-7DFA-7E306F06965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:a16="http://schemas.microsoft.com/office/drawing/2014/main" id="{0998BDC3-1EFE-3845-645B-D9347DE4F3C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id="{74B78651-E2AA-174F-9197-0E207AB6BD2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:a16="http://schemas.microsoft.com/office/drawing/2014/main" id="{7B8256A3-C00B-1C02-B705-60E8DCEB55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:a16="http://schemas.microsoft.com/office/drawing/2014/main" id="{A0AD27A1-697B-A3F8-A461-A5F95FCC97C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:a16="http://schemas.microsoft.com/office/drawing/2014/main" id="{F9317224-A090-2DA5-CB0C-7BF0A215B7B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:a16="http://schemas.microsoft.com/office/drawing/2014/main" id="{46ECB0A6-C1A6-1CB4-BAD7-821FC2C16DC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:a16="http://schemas.microsoft.com/office/drawing/2014/main" id="{ED66C254-7558-3006-4B63-F66E91370AB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:a16="http://schemas.microsoft.com/office/drawing/2014/main" id="{F0810D89-CC7F-A5A7-F647-7870AFC914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:a16="http://schemas.microsoft.com/office/drawing/2014/main" id="{4E09B5E5-2C0A-D31F-F160-8EFF9DD12B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:a16="http://schemas.microsoft.com/office/drawing/2014/main" id="{1130B553-81E7-EF46-B3B8-FA93DEB8273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:a16="http://schemas.microsoft.com/office/drawing/2014/main" id="{927499E5-46E1-F932-C3BE-7F5C37A8F68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:a16="http://schemas.microsoft.com/office/drawing/2014/main" id="{A060E317-4FFF-C47A-BE2F-D77E8332D28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:a16="http://schemas.microsoft.com/office/drawing/2014/main" id="{2DA1846E-8A75-CE37-1283-D586B757F72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tet chuan.beat +1">
            <a:hlinkClick r:id="" action="ppaction://media"/>
            <a:extLst>
              <a:ext uri="{FF2B5EF4-FFF2-40B4-BE49-F238E27FC236}">
                <a16:creationId xmlns:a16="http://schemas.microsoft.com/office/drawing/2014/main" id="{4A83E7D7-6C97-F105-BBD4-05B398B45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5590" y="16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4" grpId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718439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0C26A3A-644A-56DF-3F7A-94836C8F2A00}"/>
              </a:ext>
            </a:extLst>
          </p:cNvPr>
          <p:cNvSpPr txBox="1"/>
          <p:nvPr/>
        </p:nvSpPr>
        <p:spPr>
          <a:xfrm>
            <a:off x="4624999" y="846138"/>
            <a:ext cx="294200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4000" b="1" dirty="0" err="1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alt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endParaRPr lang="en-US" sz="4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23424FC-3CA0-92E4-B70A-7EA9DE7FEDFA}"/>
              </a:ext>
            </a:extLst>
          </p:cNvPr>
          <p:cNvSpPr/>
          <p:nvPr/>
        </p:nvSpPr>
        <p:spPr>
          <a:xfrm>
            <a:off x="2373771" y="1507857"/>
            <a:ext cx="1021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16021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475865" y="-2475230"/>
            <a:ext cx="7240270" cy="12192000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2763286" y="2533015"/>
            <a:ext cx="6233630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</a:t>
            </a:r>
            <a:endParaRPr lang="vi-VN" altLang="en-US" sz="60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3395" y="3810000"/>
            <a:ext cx="2807335" cy="26454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3270" cy="694118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4465004" y="3559810"/>
            <a:ext cx="351917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sz="44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74675" y="4001770"/>
            <a:ext cx="3261360" cy="293941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3220085" y="4295775"/>
            <a:ext cx="61607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sz="32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“CHÀO NGƯỜI BẠN MỚI ĐẾN”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ào người bạn mới đến">
            <a:hlinkClick r:id="" action="ppaction://media"/>
          </p:cNvPr>
          <p:cNvPicPr>
            <a:picLocks noGrp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28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718439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0C26A3A-644A-56DF-3F7A-94836C8F2A00}"/>
              </a:ext>
            </a:extLst>
          </p:cNvPr>
          <p:cNvSpPr txBox="1"/>
          <p:nvPr/>
        </p:nvSpPr>
        <p:spPr>
          <a:xfrm>
            <a:off x="4624999" y="846138"/>
            <a:ext cx="294200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4000" b="1" dirty="0" err="1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alt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endParaRPr lang="en-US" sz="4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23424FC-3CA0-92E4-B70A-7EA9DE7FEDFA}"/>
              </a:ext>
            </a:extLst>
          </p:cNvPr>
          <p:cNvSpPr/>
          <p:nvPr/>
        </p:nvSpPr>
        <p:spPr>
          <a:xfrm>
            <a:off x="2373771" y="1507857"/>
            <a:ext cx="1021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dụng-sáng tạo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4966962-DDE4-D97D-B9CD-994A541A18EA}"/>
              </a:ext>
            </a:extLst>
          </p:cNvPr>
          <p:cNvSpPr/>
          <p:nvPr/>
        </p:nvSpPr>
        <p:spPr>
          <a:xfrm>
            <a:off x="137594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F6CF1A-CC73-EB42-BEF3-789BFA7986CE}"/>
              </a:ext>
            </a:extLst>
          </p:cNvPr>
          <p:cNvSpPr/>
          <p:nvPr/>
        </p:nvSpPr>
        <p:spPr>
          <a:xfrm>
            <a:off x="319779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EC6222-2095-86B3-B833-B052B7AF3815}"/>
              </a:ext>
            </a:extLst>
          </p:cNvPr>
          <p:cNvSpPr/>
          <p:nvPr/>
        </p:nvSpPr>
        <p:spPr>
          <a:xfrm>
            <a:off x="6973929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C559FF3-E122-3C59-FE07-349F60D9C8AF}"/>
              </a:ext>
            </a:extLst>
          </p:cNvPr>
          <p:cNvSpPr/>
          <p:nvPr/>
        </p:nvSpPr>
        <p:spPr>
          <a:xfrm flipH="1">
            <a:off x="9345897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A1256E0-F46C-E897-A51B-4CCAB69A4EEB}"/>
              </a:ext>
            </a:extLst>
          </p:cNvPr>
          <p:cNvSpPr/>
          <p:nvPr/>
        </p:nvSpPr>
        <p:spPr>
          <a:xfrm flipH="1">
            <a:off x="6755749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7439D2-54E1-A708-6091-D89B91D49DA5}"/>
              </a:ext>
            </a:extLst>
          </p:cNvPr>
          <p:cNvSpPr/>
          <p:nvPr/>
        </p:nvSpPr>
        <p:spPr>
          <a:xfrm flipH="1">
            <a:off x="4165601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EF86831-E4DA-7EAD-72E2-E62A23CA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074" y="3813582"/>
            <a:ext cx="3962989" cy="3361202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D900ED12-738F-18EA-FB9F-E2E6EB13617C}"/>
              </a:ext>
            </a:extLst>
          </p:cNvPr>
          <p:cNvSpPr/>
          <p:nvPr/>
        </p:nvSpPr>
        <p:spPr>
          <a:xfrm flipH="1">
            <a:off x="1575453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15D3E22-4B05-5A53-462E-61DC2AB8DA94}"/>
              </a:ext>
            </a:extLst>
          </p:cNvPr>
          <p:cNvSpPr/>
          <p:nvPr/>
        </p:nvSpPr>
        <p:spPr>
          <a:xfrm flipH="1">
            <a:off x="-160650" y="5582354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4E8B0862-7461-693F-DD42-93BB2399CC3A}"/>
              </a:ext>
            </a:extLst>
          </p:cNvPr>
          <p:cNvSpPr/>
          <p:nvPr/>
        </p:nvSpPr>
        <p:spPr>
          <a:xfrm>
            <a:off x="-54015" y="5687124"/>
            <a:ext cx="2666560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5BC043-2340-ED0E-8E13-1F313B4DB0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46833" y="0"/>
            <a:ext cx="1545167" cy="154516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5858D4E-C578-53C3-6EE3-3933B6D79A7C}"/>
              </a:ext>
            </a:extLst>
          </p:cNvPr>
          <p:cNvSpPr/>
          <p:nvPr/>
        </p:nvSpPr>
        <p:spPr>
          <a:xfrm>
            <a:off x="206623" y="162921"/>
            <a:ext cx="1021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nhạc cụ tự tạo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74824D-E7A0-5F5D-79F7-4C4FDAF4965D}"/>
              </a:ext>
            </a:extLst>
          </p:cNvPr>
          <p:cNvSpPr/>
          <p:nvPr/>
        </p:nvSpPr>
        <p:spPr>
          <a:xfrm>
            <a:off x="431588" y="1115118"/>
            <a:ext cx="10215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</a:t>
            </a:r>
          </a:p>
          <a:p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-các vật liệu tái sử dụng như: chai nhựa đựng nước, ống bơ bò sữa, hộp bánh= kim loại, gáo dừa, các hạt sỏi hoặc viên bi nhỏ,…</a:t>
            </a:r>
          </a:p>
          <a:p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-bìa giấy mỏng, keo dán, kéo và băng dính,…</a:t>
            </a:r>
          </a:p>
        </p:txBody>
      </p:sp>
    </p:spTree>
    <p:extLst>
      <p:ext uri="{BB962C8B-B14F-4D97-AF65-F5344CB8AC3E}">
        <p14:creationId xmlns:p14="http://schemas.microsoft.com/office/powerpoint/2010/main" val="33795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4966962-DDE4-D97D-B9CD-994A541A18EA}"/>
              </a:ext>
            </a:extLst>
          </p:cNvPr>
          <p:cNvSpPr/>
          <p:nvPr/>
        </p:nvSpPr>
        <p:spPr>
          <a:xfrm>
            <a:off x="137594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F6CF1A-CC73-EB42-BEF3-789BFA7986CE}"/>
              </a:ext>
            </a:extLst>
          </p:cNvPr>
          <p:cNvSpPr/>
          <p:nvPr/>
        </p:nvSpPr>
        <p:spPr>
          <a:xfrm>
            <a:off x="319779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EC6222-2095-86B3-B833-B052B7AF3815}"/>
              </a:ext>
            </a:extLst>
          </p:cNvPr>
          <p:cNvSpPr/>
          <p:nvPr/>
        </p:nvSpPr>
        <p:spPr>
          <a:xfrm>
            <a:off x="6973929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C559FF3-E122-3C59-FE07-349F60D9C8AF}"/>
              </a:ext>
            </a:extLst>
          </p:cNvPr>
          <p:cNvSpPr/>
          <p:nvPr/>
        </p:nvSpPr>
        <p:spPr>
          <a:xfrm flipH="1">
            <a:off x="9345897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A1256E0-F46C-E897-A51B-4CCAB69A4EEB}"/>
              </a:ext>
            </a:extLst>
          </p:cNvPr>
          <p:cNvSpPr/>
          <p:nvPr/>
        </p:nvSpPr>
        <p:spPr>
          <a:xfrm flipH="1">
            <a:off x="6755749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7439D2-54E1-A708-6091-D89B91D49DA5}"/>
              </a:ext>
            </a:extLst>
          </p:cNvPr>
          <p:cNvSpPr/>
          <p:nvPr/>
        </p:nvSpPr>
        <p:spPr>
          <a:xfrm flipH="1">
            <a:off x="4165601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EF86831-E4DA-7EAD-72E2-E62A23CA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074" y="3813582"/>
            <a:ext cx="3962989" cy="3361202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D900ED12-738F-18EA-FB9F-E2E6EB13617C}"/>
              </a:ext>
            </a:extLst>
          </p:cNvPr>
          <p:cNvSpPr/>
          <p:nvPr/>
        </p:nvSpPr>
        <p:spPr>
          <a:xfrm flipH="1">
            <a:off x="1575453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15D3E22-4B05-5A53-462E-61DC2AB8DA94}"/>
              </a:ext>
            </a:extLst>
          </p:cNvPr>
          <p:cNvSpPr/>
          <p:nvPr/>
        </p:nvSpPr>
        <p:spPr>
          <a:xfrm flipH="1">
            <a:off x="-160650" y="5582354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4E8B0862-7461-693F-DD42-93BB2399CC3A}"/>
              </a:ext>
            </a:extLst>
          </p:cNvPr>
          <p:cNvSpPr/>
          <p:nvPr/>
        </p:nvSpPr>
        <p:spPr>
          <a:xfrm>
            <a:off x="-54015" y="5687124"/>
            <a:ext cx="2666560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5BC043-2340-ED0E-8E13-1F313B4DB0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46833" y="0"/>
            <a:ext cx="1545167" cy="154516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765EAD9-BE04-E50E-E1FD-7725C8D41BED}"/>
              </a:ext>
            </a:extLst>
          </p:cNvPr>
          <p:cNvSpPr/>
          <p:nvPr/>
        </p:nvSpPr>
        <p:spPr>
          <a:xfrm>
            <a:off x="431588" y="1115118"/>
            <a:ext cx="102152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làm.</a:t>
            </a:r>
          </a:p>
          <a:p>
            <a:pPr marL="342900" indent="-342900">
              <a:buFontTx/>
              <a:buChar char="-"/>
            </a:pPr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 giấy mầu hoặc vẽ vào các vật liệu đã được chuẩn bị như: chai nhựa, ông bơ, hộp bánh, gáo dừa…</a:t>
            </a:r>
          </a:p>
          <a:p>
            <a:pPr marL="342900" indent="-342900">
              <a:buFontTx/>
              <a:buChar char="-"/>
            </a:pPr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các hạt sỏi hoặc viên bi,… vào bên trong chai nhựa hay ống sữa bò và dán kín lại</a:t>
            </a:r>
          </a:p>
        </p:txBody>
      </p:sp>
    </p:spTree>
    <p:extLst>
      <p:ext uri="{BB962C8B-B14F-4D97-AF65-F5344CB8AC3E}">
        <p14:creationId xmlns:p14="http://schemas.microsoft.com/office/powerpoint/2010/main" val="317909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4966962-DDE4-D97D-B9CD-994A541A18EA}"/>
              </a:ext>
            </a:extLst>
          </p:cNvPr>
          <p:cNvSpPr/>
          <p:nvPr/>
        </p:nvSpPr>
        <p:spPr>
          <a:xfrm>
            <a:off x="137594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F6CF1A-CC73-EB42-BEF3-789BFA7986CE}"/>
              </a:ext>
            </a:extLst>
          </p:cNvPr>
          <p:cNvSpPr/>
          <p:nvPr/>
        </p:nvSpPr>
        <p:spPr>
          <a:xfrm>
            <a:off x="319779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EC6222-2095-86B3-B833-B052B7AF3815}"/>
              </a:ext>
            </a:extLst>
          </p:cNvPr>
          <p:cNvSpPr/>
          <p:nvPr/>
        </p:nvSpPr>
        <p:spPr>
          <a:xfrm>
            <a:off x="6973929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C559FF3-E122-3C59-FE07-349F60D9C8AF}"/>
              </a:ext>
            </a:extLst>
          </p:cNvPr>
          <p:cNvSpPr/>
          <p:nvPr/>
        </p:nvSpPr>
        <p:spPr>
          <a:xfrm flipH="1">
            <a:off x="9345897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A1256E0-F46C-E897-A51B-4CCAB69A4EEB}"/>
              </a:ext>
            </a:extLst>
          </p:cNvPr>
          <p:cNvSpPr/>
          <p:nvPr/>
        </p:nvSpPr>
        <p:spPr>
          <a:xfrm flipH="1">
            <a:off x="6755749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7439D2-54E1-A708-6091-D89B91D49DA5}"/>
              </a:ext>
            </a:extLst>
          </p:cNvPr>
          <p:cNvSpPr/>
          <p:nvPr/>
        </p:nvSpPr>
        <p:spPr>
          <a:xfrm flipH="1">
            <a:off x="4165601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EF86831-E4DA-7EAD-72E2-E62A23CA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074" y="3813582"/>
            <a:ext cx="3962989" cy="3361202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D900ED12-738F-18EA-FB9F-E2E6EB13617C}"/>
              </a:ext>
            </a:extLst>
          </p:cNvPr>
          <p:cNvSpPr/>
          <p:nvPr/>
        </p:nvSpPr>
        <p:spPr>
          <a:xfrm flipH="1">
            <a:off x="1575453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15D3E22-4B05-5A53-462E-61DC2AB8DA94}"/>
              </a:ext>
            </a:extLst>
          </p:cNvPr>
          <p:cNvSpPr/>
          <p:nvPr/>
        </p:nvSpPr>
        <p:spPr>
          <a:xfrm flipH="1">
            <a:off x="-160650" y="5582354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4E8B0862-7461-693F-DD42-93BB2399CC3A}"/>
              </a:ext>
            </a:extLst>
          </p:cNvPr>
          <p:cNvSpPr/>
          <p:nvPr/>
        </p:nvSpPr>
        <p:spPr>
          <a:xfrm>
            <a:off x="-54015" y="5687124"/>
            <a:ext cx="2666560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5BC043-2340-ED0E-8E13-1F313B4DB0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09867" y="0"/>
            <a:ext cx="982133" cy="98213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F823297-859E-043F-82B3-D8EB94A8081D}"/>
              </a:ext>
            </a:extLst>
          </p:cNvPr>
          <p:cNvSpPr/>
          <p:nvPr/>
        </p:nvSpPr>
        <p:spPr>
          <a:xfrm>
            <a:off x="206623" y="162921"/>
            <a:ext cx="1021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sản phẩm sau khi hoàn thành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0C6F22B-D6BF-F7A4-CF32-7586B46D6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89" y="1490811"/>
            <a:ext cx="11706578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4966962-DDE4-D97D-B9CD-994A541A18EA}"/>
              </a:ext>
            </a:extLst>
          </p:cNvPr>
          <p:cNvSpPr/>
          <p:nvPr/>
        </p:nvSpPr>
        <p:spPr>
          <a:xfrm>
            <a:off x="137594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F6CF1A-CC73-EB42-BEF3-789BFA7986CE}"/>
              </a:ext>
            </a:extLst>
          </p:cNvPr>
          <p:cNvSpPr/>
          <p:nvPr/>
        </p:nvSpPr>
        <p:spPr>
          <a:xfrm>
            <a:off x="319779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EC6222-2095-86B3-B833-B052B7AF3815}"/>
              </a:ext>
            </a:extLst>
          </p:cNvPr>
          <p:cNvSpPr/>
          <p:nvPr/>
        </p:nvSpPr>
        <p:spPr>
          <a:xfrm>
            <a:off x="6973929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C559FF3-E122-3C59-FE07-349F60D9C8AF}"/>
              </a:ext>
            </a:extLst>
          </p:cNvPr>
          <p:cNvSpPr/>
          <p:nvPr/>
        </p:nvSpPr>
        <p:spPr>
          <a:xfrm flipH="1">
            <a:off x="9345897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A1256E0-F46C-E897-A51B-4CCAB69A4EEB}"/>
              </a:ext>
            </a:extLst>
          </p:cNvPr>
          <p:cNvSpPr/>
          <p:nvPr/>
        </p:nvSpPr>
        <p:spPr>
          <a:xfrm flipH="1">
            <a:off x="6755749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7439D2-54E1-A708-6091-D89B91D49DA5}"/>
              </a:ext>
            </a:extLst>
          </p:cNvPr>
          <p:cNvSpPr/>
          <p:nvPr/>
        </p:nvSpPr>
        <p:spPr>
          <a:xfrm flipH="1">
            <a:off x="4165601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D900ED12-738F-18EA-FB9F-E2E6EB13617C}"/>
              </a:ext>
            </a:extLst>
          </p:cNvPr>
          <p:cNvSpPr/>
          <p:nvPr/>
        </p:nvSpPr>
        <p:spPr>
          <a:xfrm flipH="1">
            <a:off x="1575453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15D3E22-4B05-5A53-462E-61DC2AB8DA94}"/>
              </a:ext>
            </a:extLst>
          </p:cNvPr>
          <p:cNvSpPr/>
          <p:nvPr/>
        </p:nvSpPr>
        <p:spPr>
          <a:xfrm flipH="1">
            <a:off x="-160650" y="5582354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4E8B0862-7461-693F-DD42-93BB2399CC3A}"/>
              </a:ext>
            </a:extLst>
          </p:cNvPr>
          <p:cNvSpPr/>
          <p:nvPr/>
        </p:nvSpPr>
        <p:spPr>
          <a:xfrm>
            <a:off x="-54015" y="5687124"/>
            <a:ext cx="2666560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E01FB15-61C2-51A5-FF54-7F1037CA0139}"/>
              </a:ext>
            </a:extLst>
          </p:cNvPr>
          <p:cNvSpPr/>
          <p:nvPr/>
        </p:nvSpPr>
        <p:spPr>
          <a:xfrm>
            <a:off x="206623" y="162921"/>
            <a:ext cx="1021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Làm nhạc cụ tự tạo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EA507FC-0321-E25C-6E83-9FC15136B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623" y="1076325"/>
            <a:ext cx="11387066" cy="4082697"/>
          </a:xfrm>
          <a:prstGeom prst="rect">
            <a:avLst/>
          </a:prstGeom>
        </p:spPr>
      </p:pic>
      <p:pic>
        <p:nvPicPr>
          <p:cNvPr id="11" name="sa">
            <a:hlinkClick r:id="" action="ppaction://media"/>
            <a:extLst>
              <a:ext uri="{FF2B5EF4-FFF2-40B4-BE49-F238E27FC236}">
                <a16:creationId xmlns:a16="http://schemas.microsoft.com/office/drawing/2014/main" id="{A141F0BB-2AAA-A74A-F936-9CE0CE06E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623" y="2037538"/>
            <a:ext cx="609600" cy="609600"/>
          </a:xfrm>
          <a:prstGeom prst="rect">
            <a:avLst/>
          </a:prstGeom>
        </p:spPr>
      </p:pic>
      <p:pic>
        <p:nvPicPr>
          <p:cNvPr id="17" name="p">
            <a:hlinkClick r:id="" action="ppaction://media"/>
            <a:extLst>
              <a:ext uri="{FF2B5EF4-FFF2-40B4-BE49-F238E27FC236}">
                <a16:creationId xmlns:a16="http://schemas.microsoft.com/office/drawing/2014/main" id="{B43579B8-AD81-6CD1-93D5-D01C89F227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10702515" y="2037538"/>
            <a:ext cx="101535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355</Words>
  <Application>Microsoft Office PowerPoint</Application>
  <PresentationFormat>Widescreen</PresentationFormat>
  <Paragraphs>37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Đinh Thị Thanh Mai</cp:lastModifiedBy>
  <cp:revision>120</cp:revision>
  <dcterms:created xsi:type="dcterms:W3CDTF">2020-08-11T21:22:00Z</dcterms:created>
  <dcterms:modified xsi:type="dcterms:W3CDTF">2025-03-21T03:08:02Z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