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81" r:id="rId2"/>
    <p:sldId id="299" r:id="rId3"/>
    <p:sldId id="257" r:id="rId4"/>
    <p:sldId id="290" r:id="rId5"/>
    <p:sldId id="494" r:id="rId6"/>
    <p:sldId id="642" r:id="rId7"/>
    <p:sldId id="291" r:id="rId8"/>
    <p:sldId id="647" r:id="rId9"/>
    <p:sldId id="648" r:id="rId10"/>
    <p:sldId id="426" r:id="rId11"/>
    <p:sldId id="418" r:id="rId12"/>
    <p:sldId id="419" r:id="rId13"/>
    <p:sldId id="274" r:id="rId14"/>
    <p:sldId id="597" r:id="rId15"/>
    <p:sldId id="285" r:id="rId16"/>
    <p:sldId id="266" r:id="rId17"/>
    <p:sldId id="459" r:id="rId18"/>
    <p:sldId id="456" r:id="rId19"/>
    <p:sldId id="462" r:id="rId20"/>
    <p:sldId id="463" r:id="rId21"/>
    <p:sldId id="286" r:id="rId22"/>
    <p:sldId id="601" r:id="rId23"/>
    <p:sldId id="649" r:id="rId24"/>
  </p:sldIdLst>
  <p:sldSz cx="18288000" cy="10287000"/>
  <p:notesSz cx="6858000" cy="9144000"/>
  <p:embeddedFontLst>
    <p:embeddedFont>
      <p:font typeface=".VnTime" panose="020B7200000000000000"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15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11" Type="http://schemas.openxmlformats.org/officeDocument/2006/relationships/image" Target="../media/image68.sv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0.gif"/><Relationship Id="rId9"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slideLayout" Target="../slideLayouts/slideLayout1.xml"/><Relationship Id="rId7"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27.png"/><Relationship Id="rId4" Type="http://schemas.openxmlformats.org/officeDocument/2006/relationships/image" Target="../media/image69.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xml"/><Relationship Id="rId7" Type="http://schemas.openxmlformats.org/officeDocument/2006/relationships/image" Target="../media/image8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0.png"/><Relationship Id="rId5" Type="http://schemas.openxmlformats.org/officeDocument/2006/relationships/image" Target="../media/image24.png"/><Relationship Id="rId10" Type="http://schemas.openxmlformats.org/officeDocument/2006/relationships/image" Target="../media/image62.png"/><Relationship Id="rId4" Type="http://schemas.openxmlformats.org/officeDocument/2006/relationships/image" Target="../media/image79.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3.sv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75.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4.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40.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8"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908314" y="4171392"/>
            <a:ext cx="15209837" cy="3715120"/>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17</a:t>
            </a:r>
            <a:r>
              <a:rPr lang="en-US" sz="4001"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ÔN TẬP CÁC BÀI HÁT  </a:t>
            </a:r>
            <a:endParaRPr lang="en-US" sz="4001" b="1" dirty="0">
              <a:solidFill>
                <a:srgbClr val="FF0000"/>
              </a:solidFill>
              <a:latin typeface="Times New Roman" panose="02020603050405020304" pitchFamily="18" charset="0"/>
              <a:cs typeface="Times New Roman" panose="02020603050405020304" pitchFamily="18" charset="0"/>
            </a:endParaRPr>
          </a:p>
          <a:p>
            <a:pPr algn="ctr"/>
            <a:endParaRPr lang="en-US" sz="4001"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2"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rot="5400000">
            <a:off x="4001453" y="-3999548"/>
            <a:ext cx="10286048" cy="18288000"/>
          </a:xfrm>
          <a:prstGeom prst="rect">
            <a:avLst/>
          </a:prstGeom>
        </p:spPr>
      </p:pic>
      <p:sp>
        <p:nvSpPr>
          <p:cNvPr id="27" name="Rectangles 26"/>
          <p:cNvSpPr/>
          <p:nvPr/>
        </p:nvSpPr>
        <p:spPr>
          <a:xfrm>
            <a:off x="6316542" y="300038"/>
            <a:ext cx="10721268" cy="830997"/>
          </a:xfrm>
          <a:prstGeom prst="rect">
            <a:avLst/>
          </a:prstGeom>
          <a:noFill/>
          <a:ln>
            <a:noFill/>
          </a:ln>
        </p:spPr>
        <p:txBody>
          <a:bodyPr wrap="none" rtlCol="0" anchor="t">
            <a:spAutoFit/>
          </a:bodyPr>
          <a:lstStyle/>
          <a:p>
            <a:pPr algn="ctr"/>
            <a:r>
              <a:rPr lang="vi-VN" altLang="en-US" sz="48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 KẾT HỢP </a:t>
            </a:r>
            <a:r>
              <a:rPr lang="en-US" altLang="vi-VN" sz="48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GÕ</a:t>
            </a:r>
            <a:r>
              <a:rPr lang="vi-VN" altLang="en-US" sz="48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ĐỆM</a:t>
            </a:r>
            <a:r>
              <a:rPr lang="en-US" altLang="vi-VN" sz="48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NHỊP</a:t>
            </a:r>
          </a:p>
        </p:txBody>
      </p:sp>
      <p:pic>
        <p:nvPicPr>
          <p:cNvPr id="1026" name="Picture 2" descr="CS"/>
          <p:cNvPicPr>
            <a:picLocks noChangeAspect="1" noChangeArrowheads="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12422" b="57906"/>
          <a:stretch>
            <a:fillRect/>
          </a:stretch>
        </p:blipFill>
        <p:spPr bwMode="auto">
          <a:xfrm>
            <a:off x="4488180" y="2536508"/>
            <a:ext cx="12919710" cy="609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410701" y="4459605"/>
            <a:ext cx="745808" cy="571500"/>
          </a:xfrm>
          <a:prstGeom prst="rect">
            <a:avLst/>
          </a:prstGeom>
        </p:spPr>
      </p:pic>
      <p:pic>
        <p:nvPicPr>
          <p:cNvPr id="6"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856596" y="4459605"/>
            <a:ext cx="745808" cy="571500"/>
          </a:xfrm>
          <a:prstGeom prst="rect">
            <a:avLst/>
          </a:prstGeom>
        </p:spPr>
      </p:pic>
      <p:pic>
        <p:nvPicPr>
          <p:cNvPr id="14"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364481" y="6374130"/>
            <a:ext cx="745808" cy="571500"/>
          </a:xfrm>
          <a:prstGeom prst="rect">
            <a:avLst/>
          </a:prstGeom>
        </p:spPr>
      </p:pic>
      <p:pic>
        <p:nvPicPr>
          <p:cNvPr id="29"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2799696" y="4371975"/>
            <a:ext cx="745808" cy="571500"/>
          </a:xfrm>
          <a:prstGeom prst="rect">
            <a:avLst/>
          </a:prstGeom>
        </p:spPr>
      </p:pic>
      <p:pic>
        <p:nvPicPr>
          <p:cNvPr id="30"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4304646" y="4459605"/>
            <a:ext cx="745808" cy="571500"/>
          </a:xfrm>
          <a:prstGeom prst="rect">
            <a:avLst/>
          </a:prstGeom>
        </p:spPr>
      </p:pic>
      <p:pic>
        <p:nvPicPr>
          <p:cNvPr id="32"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029451" y="6374130"/>
            <a:ext cx="745808" cy="571500"/>
          </a:xfrm>
          <a:prstGeom prst="rect">
            <a:avLst/>
          </a:prstGeom>
        </p:spPr>
      </p:pic>
      <p:pic>
        <p:nvPicPr>
          <p:cNvPr id="34"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899208" y="6374130"/>
            <a:ext cx="745808" cy="571500"/>
          </a:xfrm>
          <a:prstGeom prst="rect">
            <a:avLst/>
          </a:prstGeom>
        </p:spPr>
      </p:pic>
      <p:pic>
        <p:nvPicPr>
          <p:cNvPr id="36"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833611" y="6374130"/>
            <a:ext cx="745808" cy="571500"/>
          </a:xfrm>
          <a:prstGeom prst="rect">
            <a:avLst/>
          </a:prstGeom>
        </p:spPr>
      </p:pic>
      <p:pic>
        <p:nvPicPr>
          <p:cNvPr id="38"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2799696" y="6490335"/>
            <a:ext cx="745808" cy="571500"/>
          </a:xfrm>
          <a:prstGeom prst="rect">
            <a:avLst/>
          </a:prstGeom>
        </p:spPr>
      </p:pic>
      <p:pic>
        <p:nvPicPr>
          <p:cNvPr id="40"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5194281" y="6490335"/>
            <a:ext cx="745808" cy="571500"/>
          </a:xfrm>
          <a:prstGeom prst="rect">
            <a:avLst/>
          </a:prstGeom>
        </p:spPr>
      </p:pic>
      <p:pic>
        <p:nvPicPr>
          <p:cNvPr id="42"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364481" y="8626793"/>
            <a:ext cx="745808" cy="571500"/>
          </a:xfrm>
          <a:prstGeom prst="rect">
            <a:avLst/>
          </a:prstGeom>
        </p:spPr>
      </p:pic>
      <p:pic>
        <p:nvPicPr>
          <p:cNvPr id="44"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7293293" y="8626793"/>
            <a:ext cx="745808" cy="571500"/>
          </a:xfrm>
          <a:prstGeom prst="rect">
            <a:avLst/>
          </a:prstGeom>
        </p:spPr>
      </p:pic>
      <p:pic>
        <p:nvPicPr>
          <p:cNvPr id="46"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556433" y="8626793"/>
            <a:ext cx="745808" cy="571500"/>
          </a:xfrm>
          <a:prstGeom prst="rect">
            <a:avLst/>
          </a:prstGeom>
        </p:spPr>
      </p:pic>
      <p:pic>
        <p:nvPicPr>
          <p:cNvPr id="48"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740391" y="8626793"/>
            <a:ext cx="745808" cy="571500"/>
          </a:xfrm>
          <a:prstGeom prst="rect">
            <a:avLst/>
          </a:prstGeom>
        </p:spPr>
      </p:pic>
      <p:pic>
        <p:nvPicPr>
          <p:cNvPr id="50"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5750541" y="8581073"/>
            <a:ext cx="745808" cy="571500"/>
          </a:xfrm>
          <a:prstGeom prst="rect">
            <a:avLst/>
          </a:prstGeom>
        </p:spPr>
      </p:pic>
      <p:pic>
        <p:nvPicPr>
          <p:cNvPr id="52" name="Content Placeholder 6" descr="mặt phách"/>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4859001" y="8581073"/>
            <a:ext cx="745808" cy="571500"/>
          </a:xfrm>
          <a:prstGeom prst="rect">
            <a:avLst/>
          </a:prstGeom>
        </p:spPr>
      </p:pic>
      <p:sp>
        <p:nvSpPr>
          <p:cNvPr id="54" name="Rectangle 5"/>
          <p:cNvSpPr/>
          <p:nvPr/>
        </p:nvSpPr>
        <p:spPr>
          <a:xfrm>
            <a:off x="7029450" y="1484948"/>
            <a:ext cx="11426190" cy="1120563"/>
          </a:xfrm>
          <a:prstGeom prst="rect">
            <a:avLst/>
          </a:prstGeom>
        </p:spPr>
        <p:txBody>
          <a:bodyPr wrap="square">
            <a:spAutoFit/>
          </a:bodyPr>
          <a:lstStyle/>
          <a:p>
            <a:pPr>
              <a:lnSpc>
                <a:spcPct val="115000"/>
              </a:lnSpc>
            </a:pPr>
            <a:r>
              <a:rPr lang="en-US" sz="2700" b="1">
                <a:latin typeface="Times New Roman" panose="02020603050405020304" pitchFamily="18" charset="0"/>
                <a:ea typeface="Times New Roman" panose="02020603050405020304" pitchFamily="18" charset="0"/>
                <a:cs typeface="Times New Roman" panose="02020603050405020304" pitchFamily="18" charset="0"/>
              </a:rPr>
              <a:t>                                                                      </a:t>
            </a:r>
            <a:r>
              <a:rPr lang="en-US" sz="3000" i="1">
                <a:latin typeface="Times New Roman" panose="02020603050405020304" pitchFamily="18" charset="0"/>
                <a:ea typeface="Times New Roman" panose="02020603050405020304" pitchFamily="18" charset="0"/>
                <a:cs typeface="Times New Roman" panose="02020603050405020304" pitchFamily="18" charset="0"/>
              </a:rPr>
              <a:t>Dân ca Khơme</a:t>
            </a:r>
            <a:endParaRPr lang="en-US" sz="3000" i="1">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3000" i="1">
                <a:latin typeface="Times New Roman" panose="02020603050405020304" pitchFamily="18" charset="0"/>
                <a:ea typeface="Times New Roman" panose="02020603050405020304" pitchFamily="18" charset="0"/>
                <a:cs typeface="Times New Roman" panose="02020603050405020304" pitchFamily="18" charset="0"/>
              </a:rPr>
              <a:t>                                                     Sưu tầm: Đặng Nguyễn </a:t>
            </a:r>
            <a:endParaRPr lang="en-US" sz="3000" i="1"/>
          </a:p>
        </p:txBody>
      </p:sp>
      <p:sp>
        <p:nvSpPr>
          <p:cNvPr id="55" name="TextBox 7"/>
          <p:cNvSpPr txBox="1"/>
          <p:nvPr/>
        </p:nvSpPr>
        <p:spPr>
          <a:xfrm>
            <a:off x="7663815" y="1661161"/>
            <a:ext cx="4739640" cy="830997"/>
          </a:xfrm>
          <a:prstGeom prst="rect">
            <a:avLst/>
          </a:prstGeom>
          <a:noFill/>
        </p:spPr>
        <p:txBody>
          <a:bodyPr wrap="square" rtlCol="0">
            <a:spAutoFit/>
          </a:bodyPr>
          <a:lstStyle/>
          <a:p>
            <a:r>
              <a:rPr lang="vi-VN" altLang="en-US" sz="4800" b="1">
                <a:latin typeface="Times New Roman" panose="02020603050405020304" pitchFamily="18" charset="0"/>
                <a:cs typeface="Times New Roman" panose="02020603050405020304" pitchFamily="18" charset="0"/>
              </a:rPr>
              <a:t>Chim sáo</a:t>
            </a:r>
          </a:p>
        </p:txBody>
      </p:sp>
      <p:pic>
        <p:nvPicPr>
          <p:cNvPr id="56" name="CHIM S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08783" y="1661160"/>
            <a:ext cx="914400" cy="914400"/>
          </a:xfrm>
          <a:prstGeom prst="rect">
            <a:avLst/>
          </a:prstGeom>
        </p:spPr>
      </p:pic>
      <p:sp>
        <p:nvSpPr>
          <p:cNvPr id="5" name="Arc 4"/>
          <p:cNvSpPr/>
          <p:nvPr/>
        </p:nvSpPr>
        <p:spPr>
          <a:xfrm rot="2640000" flipV="1">
            <a:off x="12916853" y="2931795"/>
            <a:ext cx="1019175" cy="748665"/>
          </a:xfrm>
          <a:prstGeom prst="arc">
            <a:avLst/>
          </a:prstGeom>
          <a:noFill/>
          <a:ln w="9525" cap="flat" cmpd="sng" algn="ctr">
            <a:solidFill>
              <a:srgbClr val="4E67C8"/>
            </a:solidFill>
            <a:prstDash val="solid"/>
          </a:ln>
          <a:effectLst/>
        </p:spPr>
        <p:txBody>
          <a:bodyPr rtlCol="0" anchor="ctr"/>
          <a:lstStyle/>
          <a:p>
            <a:pPr algn="ctr"/>
            <a:endParaRPr lang="en-US" sz="2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checkerboard(across)">
                                      <p:cBhvr>
                                        <p:cTn id="13" dur="500"/>
                                        <p:tgtEl>
                                          <p:spTgt spid="5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56"/>
                                        </p:tgtEl>
                                      </p:cBhvr>
                                    </p:cmd>
                                  </p:childTnLst>
                                </p:cTn>
                              </p:par>
                            </p:childTnLst>
                          </p:cTn>
                        </p:par>
                      </p:childTnLst>
                    </p:cTn>
                  </p:par>
                </p:childTnLst>
              </p:cTn>
              <p:nextCondLst>
                <p:cond evt="onClick" delay="0">
                  <p:tgtEl>
                    <p:spTgt spid="56"/>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56"/>
                </p:tgtEl>
              </p:cMediaNode>
            </p:audio>
          </p:childTnLst>
        </p:cTn>
      </p:par>
    </p:tnLst>
    <p:bldLst>
      <p:bldP spid="27" grpId="0"/>
      <p:bldP spid="27" grpId="1"/>
      <p:bldP spid="54" grpId="0"/>
      <p:bldP spid="54" grpId="1"/>
      <p:bldP spid="5" grpId="0" bldLvl="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953"/>
            <a:ext cx="18287048" cy="10288905"/>
          </a:xfrm>
          <a:prstGeom prst="rect">
            <a:avLst/>
          </a:prstGeom>
        </p:spPr>
      </p:pic>
      <p:sp>
        <p:nvSpPr>
          <p:cNvPr id="5" name="Rectangle 3"/>
          <p:cNvSpPr/>
          <p:nvPr/>
        </p:nvSpPr>
        <p:spPr>
          <a:xfrm>
            <a:off x="3909253" y="2935606"/>
            <a:ext cx="11380038" cy="1069075"/>
          </a:xfrm>
          <a:prstGeom prst="rect">
            <a:avLst/>
          </a:prstGeom>
        </p:spPr>
        <p:txBody>
          <a:bodyPr wrap="none">
            <a:spAutoFit/>
          </a:bodyPr>
          <a:lstStyle/>
          <a:p>
            <a:pPr algn="ctr">
              <a:lnSpc>
                <a:spcPct val="115000"/>
              </a:lnSpc>
            </a:pPr>
            <a:r>
              <a:rPr lang="vi-VN" altLang="en-US" sz="60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HÁT KẾT HỢP BỘ GÕ CƠ THỂ</a:t>
            </a:r>
          </a:p>
        </p:txBody>
      </p:sp>
      <p:pic>
        <p:nvPicPr>
          <p:cNvPr id="6" name="Picture 5" descr="vo tay"/>
          <p:cNvPicPr>
            <a:picLocks noChangeAspect="1"/>
          </p:cNvPicPr>
          <p:nvPr/>
        </p:nvPicPr>
        <p:blipFill>
          <a:blip r:embed="rId3"/>
          <a:stretch>
            <a:fillRect/>
          </a:stretch>
        </p:blipFill>
        <p:spPr>
          <a:xfrm>
            <a:off x="6031231" y="4457701"/>
            <a:ext cx="2426018" cy="2258378"/>
          </a:xfrm>
          <a:prstGeom prst="rect">
            <a:avLst/>
          </a:prstGeom>
        </p:spPr>
      </p:pic>
      <p:pic>
        <p:nvPicPr>
          <p:cNvPr id="8" name="Picture 7" descr="búng tay"/>
          <p:cNvPicPr>
            <a:picLocks noChangeAspect="1"/>
          </p:cNvPicPr>
          <p:nvPr/>
        </p:nvPicPr>
        <p:blipFill>
          <a:blip r:embed="rId4"/>
          <a:stretch>
            <a:fillRect/>
          </a:stretch>
        </p:blipFill>
        <p:spPr>
          <a:xfrm>
            <a:off x="8457248" y="4457700"/>
            <a:ext cx="2284095" cy="2009775"/>
          </a:xfrm>
          <a:prstGeom prst="rect">
            <a:avLst/>
          </a:prstGeom>
        </p:spPr>
      </p:pic>
      <p:pic>
        <p:nvPicPr>
          <p:cNvPr id="10" name="Picture 9" descr="búng tay"/>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9426893" y="4457700"/>
            <a:ext cx="2231708" cy="2009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1937" y="-165735"/>
            <a:ext cx="18288953" cy="10452735"/>
          </a:xfrm>
          <a:prstGeom prst="rect">
            <a:avLst/>
          </a:prstGeom>
        </p:spPr>
      </p:pic>
      <p:pic>
        <p:nvPicPr>
          <p:cNvPr id="5" name="Picture 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96603" y="2882265"/>
            <a:ext cx="13415963" cy="2417445"/>
          </a:xfrm>
          <a:prstGeom prst="rect">
            <a:avLst/>
          </a:prstGeom>
        </p:spPr>
      </p:pic>
      <p:sp>
        <p:nvSpPr>
          <p:cNvPr id="7" name="Rectangle 3"/>
          <p:cNvSpPr/>
          <p:nvPr/>
        </p:nvSpPr>
        <p:spPr>
          <a:xfrm>
            <a:off x="4578861" y="928688"/>
            <a:ext cx="11380038" cy="1069075"/>
          </a:xfrm>
          <a:prstGeom prst="rect">
            <a:avLst/>
          </a:prstGeom>
        </p:spPr>
        <p:txBody>
          <a:bodyPr wrap="none">
            <a:spAutoFit/>
          </a:bodyPr>
          <a:lstStyle/>
          <a:p>
            <a:pPr algn="ctr">
              <a:lnSpc>
                <a:spcPct val="115000"/>
              </a:lnSpc>
            </a:pPr>
            <a:r>
              <a:rPr lang="vi-VN" altLang="en-US" sz="60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HÁT KẾT HỢP BỘ GÕ CƠ THỂ</a:t>
            </a:r>
          </a:p>
        </p:txBody>
      </p:sp>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13702665" y="4707255"/>
            <a:ext cx="4324350" cy="5956935"/>
          </a:xfrm>
          <a:prstGeom prst="rect">
            <a:avLst/>
          </a:prstGeom>
        </p:spPr>
      </p:pic>
      <p:pic>
        <p:nvPicPr>
          <p:cNvPr id="10" name="Picture 9"/>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501890" y="5448300"/>
            <a:ext cx="1003935" cy="855345"/>
          </a:xfrm>
          <a:prstGeom prst="rect">
            <a:avLst/>
          </a:prstGeom>
        </p:spPr>
      </p:pic>
      <p:pic>
        <p:nvPicPr>
          <p:cNvPr id="12" name="Picture 1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450706" y="5185410"/>
            <a:ext cx="1107758" cy="1118235"/>
          </a:xfrm>
          <a:prstGeom prst="rect">
            <a:avLst/>
          </a:prstGeom>
        </p:spPr>
      </p:pic>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2012930" y="5299710"/>
            <a:ext cx="1003935" cy="855345"/>
          </a:xfrm>
          <a:prstGeom prst="rect">
            <a:avLst/>
          </a:prstGeom>
        </p:spPr>
      </p:pic>
      <p:pic>
        <p:nvPicPr>
          <p:cNvPr id="16" name="Picture 1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3702666" y="5117783"/>
            <a:ext cx="1107758" cy="1118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621001" y="5905500"/>
            <a:ext cx="3180827" cy="4686300"/>
          </a:xfrm>
          <a:prstGeom prst="rect">
            <a:avLst/>
          </a:prstGeom>
        </p:spPr>
      </p:pic>
      <p:sp>
        <p:nvSpPr>
          <p:cNvPr id="3" name="Rectangle 14">
            <a:extLst>
              <a:ext uri="{FF2B5EF4-FFF2-40B4-BE49-F238E27FC236}">
                <a16:creationId xmlns:a16="http://schemas.microsoft.com/office/drawing/2014/main" id="{408FE1E0-EFAE-4789-5C90-8C53AA956319}"/>
              </a:ext>
            </a:extLst>
          </p:cNvPr>
          <p:cNvSpPr/>
          <p:nvPr/>
        </p:nvSpPr>
        <p:spPr>
          <a:xfrm>
            <a:off x="2514599" y="876301"/>
            <a:ext cx="12117099" cy="954749"/>
          </a:xfrm>
          <a:prstGeom prst="rect">
            <a:avLst/>
          </a:prstGeom>
        </p:spPr>
        <p:txBody>
          <a:bodyPr wrap="none">
            <a:spAutoFit/>
          </a:bodyPr>
          <a:lstStyle/>
          <a:p>
            <a:pPr algn="ctr" defTabSz="1371669">
              <a:tabLst>
                <a:tab pos="6858344" algn="l"/>
              </a:tabLst>
              <a:defRPr/>
            </a:pPr>
            <a:r>
              <a:rPr lang="en-US" altLang="en-US" sz="5604" b="1" dirty="0">
                <a:solidFill>
                  <a:srgbClr val="1810C0"/>
                </a:solidFill>
                <a:latin typeface="Times New Roman" panose="02020603050405020304" pitchFamily="18" charset="0"/>
              </a:rPr>
              <a:t>HÁT KẾT HỢP VỖ TAY THEO NHỊP</a:t>
            </a:r>
          </a:p>
        </p:txBody>
      </p:sp>
      <p:pic>
        <p:nvPicPr>
          <p:cNvPr id="4" name="Picture 3">
            <a:extLst>
              <a:ext uri="{FF2B5EF4-FFF2-40B4-BE49-F238E27FC236}">
                <a16:creationId xmlns:a16="http://schemas.microsoft.com/office/drawing/2014/main" id="{F8033BA1-6065-438C-7C23-840730314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9908572"/>
            <a:ext cx="7315200" cy="487979"/>
          </a:xfrm>
          <a:prstGeom prst="rect">
            <a:avLst/>
          </a:prstGeom>
        </p:spPr>
      </p:pic>
      <p:pic>
        <p:nvPicPr>
          <p:cNvPr id="6" name="Picture 3">
            <a:extLst>
              <a:ext uri="{FF2B5EF4-FFF2-40B4-BE49-F238E27FC236}">
                <a16:creationId xmlns:a16="http://schemas.microsoft.com/office/drawing/2014/main" id="{BC692A1A-FB9A-D9A8-4B3F-F28883EAF4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81800" y="9908572"/>
            <a:ext cx="7315200" cy="487979"/>
          </a:xfrm>
          <a:prstGeom prst="rect">
            <a:avLst/>
          </a:prstGeom>
        </p:spPr>
      </p:pic>
      <p:pic>
        <p:nvPicPr>
          <p:cNvPr id="7" name="Picture 3">
            <a:extLst>
              <a:ext uri="{FF2B5EF4-FFF2-40B4-BE49-F238E27FC236}">
                <a16:creationId xmlns:a16="http://schemas.microsoft.com/office/drawing/2014/main" id="{168FD5ED-5059-624B-AA33-C592476EC8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92200" y="9908572"/>
            <a:ext cx="5029200" cy="487979"/>
          </a:xfrm>
          <a:prstGeom prst="rect">
            <a:avLst/>
          </a:prstGeom>
        </p:spPr>
      </p:pic>
      <p:pic>
        <p:nvPicPr>
          <p:cNvPr id="10" name="Picture 3">
            <a:extLst>
              <a:ext uri="{FF2B5EF4-FFF2-40B4-BE49-F238E27FC236}">
                <a16:creationId xmlns:a16="http://schemas.microsoft.com/office/drawing/2014/main" id="{1B7C9BD8-1189-85A1-71A6-70251B90F0EB}"/>
              </a:ext>
            </a:extLst>
          </p:cNvPr>
          <p:cNvPicPr>
            <a:picLocks noChangeAspect="1"/>
          </p:cNvPicPr>
          <p:nvPr/>
        </p:nvPicPr>
        <p:blipFill>
          <a:blip r:embed="rId5"/>
          <a:srcRect/>
          <a:stretch>
            <a:fillRect/>
          </a:stretch>
        </p:blipFill>
        <p:spPr>
          <a:xfrm flipH="1">
            <a:off x="-228600" y="-48434"/>
            <a:ext cx="2836643" cy="1943100"/>
          </a:xfrm>
          <a:prstGeom prst="rect">
            <a:avLst/>
          </a:prstGeom>
        </p:spPr>
      </p:pic>
      <p:pic>
        <p:nvPicPr>
          <p:cNvPr id="12" name="Hình ảnh 11">
            <a:extLst>
              <a:ext uri="{FF2B5EF4-FFF2-40B4-BE49-F238E27FC236}">
                <a16:creationId xmlns:a16="http://schemas.microsoft.com/office/drawing/2014/main" id="{7C47BD4D-5798-2E4E-7E31-9605BA4DB153}"/>
              </a:ext>
            </a:extLst>
          </p:cNvPr>
          <p:cNvPicPr>
            <a:picLocks noChangeAspect="1"/>
          </p:cNvPicPr>
          <p:nvPr/>
        </p:nvPicPr>
        <p:blipFill>
          <a:blip r:embed="rId6"/>
          <a:stretch>
            <a:fillRect/>
          </a:stretch>
        </p:blipFill>
        <p:spPr>
          <a:xfrm>
            <a:off x="0" y="2988404"/>
            <a:ext cx="16687800" cy="4686299"/>
          </a:xfrm>
          <a:prstGeom prst="rect">
            <a:avLst/>
          </a:prstGeom>
        </p:spPr>
      </p:pic>
      <p:sp>
        <p:nvSpPr>
          <p:cNvPr id="13" name="Hộp Văn bản 12">
            <a:extLst>
              <a:ext uri="{FF2B5EF4-FFF2-40B4-BE49-F238E27FC236}">
                <a16:creationId xmlns:a16="http://schemas.microsoft.com/office/drawing/2014/main" id="{97261BF5-B31B-A759-D283-E577C9C59F45}"/>
              </a:ext>
            </a:extLst>
          </p:cNvPr>
          <p:cNvSpPr txBox="1"/>
          <p:nvPr/>
        </p:nvSpPr>
        <p:spPr>
          <a:xfrm>
            <a:off x="2608045" y="4434294"/>
            <a:ext cx="14536958" cy="1077218"/>
          </a:xfrm>
          <a:prstGeom prst="rect">
            <a:avLst/>
          </a:prstGeom>
          <a:noFill/>
        </p:spPr>
        <p:txBody>
          <a:bodyPr wrap="square">
            <a:spAutoFit/>
          </a:bodyPr>
          <a:lstStyle/>
          <a:p>
            <a:r>
              <a:rPr lang="vi-VN" sz="3200" dirty="0">
                <a:latin typeface="+mj-lt"/>
              </a:rPr>
              <a:t>Nếu           em        là      họa          sĩ.              Em     sẽ      vẽ     bức   </a:t>
            </a:r>
            <a:br>
              <a:rPr lang="vi-VN" sz="3200" dirty="0">
                <a:latin typeface="+mj-lt"/>
              </a:rPr>
            </a:br>
            <a:endParaRPr lang="vi-VN" sz="3200" dirty="0">
              <a:latin typeface="+mj-lt"/>
            </a:endParaRPr>
          </a:p>
        </p:txBody>
      </p:sp>
      <p:sp>
        <p:nvSpPr>
          <p:cNvPr id="14" name="Hộp Văn bản 13">
            <a:extLst>
              <a:ext uri="{FF2B5EF4-FFF2-40B4-BE49-F238E27FC236}">
                <a16:creationId xmlns:a16="http://schemas.microsoft.com/office/drawing/2014/main" id="{9CCD07FD-D7BF-ABF9-BAB1-79146D6C3C19}"/>
              </a:ext>
            </a:extLst>
          </p:cNvPr>
          <p:cNvSpPr txBox="1"/>
          <p:nvPr/>
        </p:nvSpPr>
        <p:spPr>
          <a:xfrm>
            <a:off x="990601" y="7171433"/>
            <a:ext cx="13390238" cy="1077218"/>
          </a:xfrm>
          <a:prstGeom prst="rect">
            <a:avLst/>
          </a:prstGeom>
          <a:noFill/>
        </p:spPr>
        <p:txBody>
          <a:bodyPr wrap="square">
            <a:spAutoFit/>
          </a:bodyPr>
          <a:lstStyle/>
          <a:p>
            <a:r>
              <a:rPr lang="vi-VN" sz="3200" dirty="0">
                <a:latin typeface="+mj-lt"/>
              </a:rPr>
              <a:t>Tranh. Mang  dáng hình thầy  cô.       Trên    bục giảng trường lớp.</a:t>
            </a:r>
            <a:br>
              <a:rPr lang="vi-VN" sz="3200" dirty="0">
                <a:latin typeface="+mj-lt"/>
              </a:rPr>
            </a:br>
            <a:endParaRPr lang="vi-VN" sz="3200" dirty="0">
              <a:latin typeface="+mj-lt"/>
            </a:endParaRPr>
          </a:p>
        </p:txBody>
      </p:sp>
      <p:pic>
        <p:nvPicPr>
          <p:cNvPr id="15" name="Picture 37" descr="Ảnh có chứa văn bản&#10;&#10;Mô tả được tạo tự động">
            <a:extLst>
              <a:ext uri="{FF2B5EF4-FFF2-40B4-BE49-F238E27FC236}">
                <a16:creationId xmlns:a16="http://schemas.microsoft.com/office/drawing/2014/main" id="{D3936674-C239-54E2-0C48-57CCC55EE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252409" y="4972903"/>
            <a:ext cx="1044569" cy="985838"/>
          </a:xfrm>
          <a:prstGeom prst="rect">
            <a:avLst/>
          </a:prstGeom>
        </p:spPr>
      </p:pic>
      <p:pic>
        <p:nvPicPr>
          <p:cNvPr id="16" name="Picture 37" descr="Ảnh có chứa văn bản&#10;&#10;Mô tả được tạo tự động">
            <a:extLst>
              <a:ext uri="{FF2B5EF4-FFF2-40B4-BE49-F238E27FC236}">
                <a16:creationId xmlns:a16="http://schemas.microsoft.com/office/drawing/2014/main" id="{73808F9F-DD8B-073D-ABB3-2124C25EC9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021" y="4887235"/>
            <a:ext cx="1044569" cy="985838"/>
          </a:xfrm>
          <a:prstGeom prst="rect">
            <a:avLst/>
          </a:prstGeom>
        </p:spPr>
      </p:pic>
      <p:pic>
        <p:nvPicPr>
          <p:cNvPr id="17" name="Picture 37" descr="Ảnh có chứa văn bản&#10;&#10;Mô tả được tạo tự động">
            <a:extLst>
              <a:ext uri="{FF2B5EF4-FFF2-40B4-BE49-F238E27FC236}">
                <a16:creationId xmlns:a16="http://schemas.microsoft.com/office/drawing/2014/main" id="{13A7A59B-1B13-2AD2-A7E2-EB15249B1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701274" y="5035696"/>
            <a:ext cx="1044569" cy="985838"/>
          </a:xfrm>
          <a:prstGeom prst="rect">
            <a:avLst/>
          </a:prstGeom>
        </p:spPr>
      </p:pic>
      <p:pic>
        <p:nvPicPr>
          <p:cNvPr id="18" name="Picture 37" descr="Ảnh có chứa văn bản&#10;&#10;Mô tả được tạo tự động">
            <a:extLst>
              <a:ext uri="{FF2B5EF4-FFF2-40B4-BE49-F238E27FC236}">
                <a16:creationId xmlns:a16="http://schemas.microsoft.com/office/drawing/2014/main" id="{EA375863-00B6-B288-13B5-7F856B4F9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4039" y="7897313"/>
            <a:ext cx="1044569" cy="985838"/>
          </a:xfrm>
          <a:prstGeom prst="rect">
            <a:avLst/>
          </a:prstGeom>
        </p:spPr>
      </p:pic>
      <p:pic>
        <p:nvPicPr>
          <p:cNvPr id="19" name="Picture 37" descr="Ảnh có chứa văn bản&#10;&#10;Mô tả được tạo tự động">
            <a:extLst>
              <a:ext uri="{FF2B5EF4-FFF2-40B4-BE49-F238E27FC236}">
                <a16:creationId xmlns:a16="http://schemas.microsoft.com/office/drawing/2014/main" id="{721126C9-2896-298D-51B0-B685EA8F2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429002" y="7917106"/>
            <a:ext cx="1044569" cy="985838"/>
          </a:xfrm>
          <a:prstGeom prst="rect">
            <a:avLst/>
          </a:prstGeom>
        </p:spPr>
      </p:pic>
      <p:pic>
        <p:nvPicPr>
          <p:cNvPr id="20" name="Picture 37" descr="Ảnh có chứa văn bản&#10;&#10;Mô tả được tạo tự động">
            <a:extLst>
              <a:ext uri="{FF2B5EF4-FFF2-40B4-BE49-F238E27FC236}">
                <a16:creationId xmlns:a16="http://schemas.microsoft.com/office/drawing/2014/main" id="{D9D60F4D-A705-EBFB-46D4-CA80751DA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780086" y="7782601"/>
            <a:ext cx="1044569" cy="985838"/>
          </a:xfrm>
          <a:prstGeom prst="rect">
            <a:avLst/>
          </a:prstGeom>
        </p:spPr>
      </p:pic>
      <p:pic>
        <p:nvPicPr>
          <p:cNvPr id="21" name="Picture 37" descr="Ảnh có chứa văn bản&#10;&#10;Mô tả được tạo tự động">
            <a:extLst>
              <a:ext uri="{FF2B5EF4-FFF2-40B4-BE49-F238E27FC236}">
                <a16:creationId xmlns:a16="http://schemas.microsoft.com/office/drawing/2014/main" id="{EA593F79-7E89-7127-7F70-F33A4AAA8E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19399" y="7846409"/>
            <a:ext cx="1044569" cy="985838"/>
          </a:xfrm>
          <a:prstGeom prst="rect">
            <a:avLst/>
          </a:prstGeom>
        </p:spPr>
      </p:pic>
      <p:pic>
        <p:nvPicPr>
          <p:cNvPr id="22" name="Picture 37" descr="Ảnh có chứa văn bản&#10;&#10;Mô tả được tạo tự động">
            <a:extLst>
              <a:ext uri="{FF2B5EF4-FFF2-40B4-BE49-F238E27FC236}">
                <a16:creationId xmlns:a16="http://schemas.microsoft.com/office/drawing/2014/main" id="{94BAE901-B3F1-60F3-0523-CA6FE68713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997581" y="7859749"/>
            <a:ext cx="1044569" cy="985838"/>
          </a:xfrm>
          <a:prstGeom prst="rect">
            <a:avLst/>
          </a:prstGeom>
        </p:spPr>
      </p:pic>
      <p:pic>
        <p:nvPicPr>
          <p:cNvPr id="23" name="Picture 4">
            <a:extLst>
              <a:ext uri="{FF2B5EF4-FFF2-40B4-BE49-F238E27FC236}">
                <a16:creationId xmlns:a16="http://schemas.microsoft.com/office/drawing/2014/main" id="{71E4D2FD-0749-56A2-5285-9E149C1262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67507" y="7379264"/>
            <a:ext cx="2298431" cy="2778348"/>
          </a:xfrm>
          <a:prstGeom prst="rect">
            <a:avLst/>
          </a:prstGeom>
        </p:spPr>
      </p:pic>
    </p:spTree>
    <p:extLst>
      <p:ext uri="{BB962C8B-B14F-4D97-AF65-F5344CB8AC3E}">
        <p14:creationId xmlns:p14="http://schemas.microsoft.com/office/powerpoint/2010/main" val="2419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0DD0EBA5-9E03-5807-9DBE-653A17304DA3}"/>
              </a:ext>
            </a:extLst>
          </p:cNvPr>
          <p:cNvPicPr>
            <a:picLocks noChangeAspect="1"/>
          </p:cNvPicPr>
          <p:nvPr/>
        </p:nvPicPr>
        <p:blipFill>
          <a:blip r:embed="rId4"/>
          <a:srcRect/>
          <a:stretch>
            <a:fillRect/>
          </a:stretch>
        </p:blipFill>
        <p:spPr>
          <a:xfrm flipH="1">
            <a:off x="-228600" y="-48434"/>
            <a:ext cx="2836643" cy="1943100"/>
          </a:xfrm>
          <a:prstGeom prst="rect">
            <a:avLst/>
          </a:prstGeom>
        </p:spPr>
      </p:pic>
      <p:pic>
        <p:nvPicPr>
          <p:cNvPr id="16" name="Picture 5">
            <a:extLst>
              <a:ext uri="{FF2B5EF4-FFF2-40B4-BE49-F238E27FC236}">
                <a16:creationId xmlns:a16="http://schemas.microsoft.com/office/drawing/2014/main" id="{28847D75-8CD4-EF44-31FB-89FFE59BBA4F}"/>
              </a:ext>
            </a:extLst>
          </p:cNvPr>
          <p:cNvPicPr>
            <a:picLocks noChangeAspect="1"/>
          </p:cNvPicPr>
          <p:nvPr/>
        </p:nvPicPr>
        <p:blipFill>
          <a:blip r:embed="rId5"/>
          <a:srcRect/>
          <a:stretch>
            <a:fillRect/>
          </a:stretch>
        </p:blipFill>
        <p:spPr>
          <a:xfrm>
            <a:off x="-901183" y="7048502"/>
            <a:ext cx="2855654" cy="3609041"/>
          </a:xfrm>
          <a:prstGeom prst="rect">
            <a:avLst/>
          </a:prstGeom>
        </p:spPr>
      </p:pic>
      <p:sp>
        <p:nvSpPr>
          <p:cNvPr id="18" name="Hình chữ nhật 17">
            <a:extLst>
              <a:ext uri="{FF2B5EF4-FFF2-40B4-BE49-F238E27FC236}">
                <a16:creationId xmlns:a16="http://schemas.microsoft.com/office/drawing/2014/main" id="{217AFA83-49C8-17C0-452F-3F836D91CD92}"/>
              </a:ext>
            </a:extLst>
          </p:cNvPr>
          <p:cNvSpPr/>
          <p:nvPr/>
        </p:nvSpPr>
        <p:spPr>
          <a:xfrm>
            <a:off x="5347867" y="419100"/>
            <a:ext cx="5907107" cy="769441"/>
          </a:xfrm>
          <a:prstGeom prst="rect">
            <a:avLst/>
          </a:prstGeom>
          <a:noFill/>
        </p:spPr>
        <p:txBody>
          <a:bodyPr wrap="square" lIns="91440" tIns="45720" rIns="91440" bIns="45720">
            <a:spAutoFit/>
          </a:bodyPr>
          <a:lstStyle/>
          <a:p>
            <a:pPr algn="ctr" defTabSz="914445"/>
            <a:r>
              <a:rPr lang="vi-VN" sz="4400" b="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Nếu em là…</a:t>
            </a:r>
          </a:p>
        </p:txBody>
      </p:sp>
      <p:sp>
        <p:nvSpPr>
          <p:cNvPr id="19" name="Hình chữ nhật 18">
            <a:extLst>
              <a:ext uri="{FF2B5EF4-FFF2-40B4-BE49-F238E27FC236}">
                <a16:creationId xmlns:a16="http://schemas.microsoft.com/office/drawing/2014/main" id="{2E75EA16-1D6B-6589-9BB7-EACC35FBFCDB}"/>
              </a:ext>
            </a:extLst>
          </p:cNvPr>
          <p:cNvSpPr/>
          <p:nvPr/>
        </p:nvSpPr>
        <p:spPr>
          <a:xfrm>
            <a:off x="11429624" y="573463"/>
            <a:ext cx="5907107" cy="461665"/>
          </a:xfrm>
          <a:prstGeom prst="rect">
            <a:avLst/>
          </a:prstGeom>
          <a:noFill/>
        </p:spPr>
        <p:txBody>
          <a:bodyPr wrap="square" lIns="91440" tIns="45720" rIns="91440" bIns="45720">
            <a:spAutoFit/>
          </a:bodyPr>
          <a:lstStyle/>
          <a:p>
            <a:pPr algn="ctr" defTabSz="914445"/>
            <a:r>
              <a:rPr lang="vi-VN" sz="2400" i="1"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rPr>
              <a:t>Nhạc và lời: Trương Quang Lục</a:t>
            </a:r>
          </a:p>
        </p:txBody>
      </p:sp>
      <p:pic>
        <p:nvPicPr>
          <p:cNvPr id="21" name="NEU EM LA MP">
            <a:hlinkClick r:id="" action="ppaction://media"/>
            <a:extLst>
              <a:ext uri="{FF2B5EF4-FFF2-40B4-BE49-F238E27FC236}">
                <a16:creationId xmlns:a16="http://schemas.microsoft.com/office/drawing/2014/main" id="{0AE50AC2-3A55-E4B3-F16D-6CE191994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0173" y="326789"/>
            <a:ext cx="937028" cy="937028"/>
          </a:xfrm>
          <a:prstGeom prst="rect">
            <a:avLst/>
          </a:prstGeom>
        </p:spPr>
      </p:pic>
      <p:pic>
        <p:nvPicPr>
          <p:cNvPr id="3" name="Hình ảnh 2">
            <a:extLst>
              <a:ext uri="{FF2B5EF4-FFF2-40B4-BE49-F238E27FC236}">
                <a16:creationId xmlns:a16="http://schemas.microsoft.com/office/drawing/2014/main" id="{E221B2D7-4485-79F1-F463-E25F4C4C619D}"/>
              </a:ext>
            </a:extLst>
          </p:cNvPr>
          <p:cNvPicPr>
            <a:picLocks noChangeAspect="1"/>
          </p:cNvPicPr>
          <p:nvPr/>
        </p:nvPicPr>
        <p:blipFill>
          <a:blip r:embed="rId7"/>
          <a:stretch>
            <a:fillRect/>
          </a:stretch>
        </p:blipFill>
        <p:spPr>
          <a:xfrm>
            <a:off x="1216616" y="1188542"/>
            <a:ext cx="17149190" cy="8829869"/>
          </a:xfrm>
          <a:prstGeom prst="rect">
            <a:avLst/>
          </a:prstGeom>
        </p:spPr>
      </p:pic>
      <p:pic>
        <p:nvPicPr>
          <p:cNvPr id="4" name="Picture 3">
            <a:extLst>
              <a:ext uri="{FF2B5EF4-FFF2-40B4-BE49-F238E27FC236}">
                <a16:creationId xmlns:a16="http://schemas.microsoft.com/office/drawing/2014/main" id="{A61629BA-8C0A-6724-9A51-4E600CFD4A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9908572"/>
            <a:ext cx="7315200" cy="487979"/>
          </a:xfrm>
          <a:prstGeom prst="rect">
            <a:avLst/>
          </a:prstGeom>
        </p:spPr>
      </p:pic>
      <p:pic>
        <p:nvPicPr>
          <p:cNvPr id="6" name="Picture 3">
            <a:extLst>
              <a:ext uri="{FF2B5EF4-FFF2-40B4-BE49-F238E27FC236}">
                <a16:creationId xmlns:a16="http://schemas.microsoft.com/office/drawing/2014/main" id="{F5480DDA-E55D-0A5E-F932-9BF9CAE845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81800" y="9908572"/>
            <a:ext cx="7315200" cy="487979"/>
          </a:xfrm>
          <a:prstGeom prst="rect">
            <a:avLst/>
          </a:prstGeom>
        </p:spPr>
      </p:pic>
      <p:pic>
        <p:nvPicPr>
          <p:cNvPr id="7" name="Picture 3">
            <a:extLst>
              <a:ext uri="{FF2B5EF4-FFF2-40B4-BE49-F238E27FC236}">
                <a16:creationId xmlns:a16="http://schemas.microsoft.com/office/drawing/2014/main" id="{B381ABB3-98B8-2B18-4329-AA84F9D387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2200" y="9908572"/>
            <a:ext cx="5029200" cy="487979"/>
          </a:xfrm>
          <a:prstGeom prst="rect">
            <a:avLst/>
          </a:prstGeom>
        </p:spPr>
      </p:pic>
      <p:pic>
        <p:nvPicPr>
          <p:cNvPr id="9" name="Picture 5">
            <a:extLst>
              <a:ext uri="{FF2B5EF4-FFF2-40B4-BE49-F238E27FC236}">
                <a16:creationId xmlns:a16="http://schemas.microsoft.com/office/drawing/2014/main" id="{8345DFE6-2FFD-2B47-A5B7-50AC4828FF73}"/>
              </a:ext>
            </a:extLst>
          </p:cNvPr>
          <p:cNvPicPr>
            <a:picLocks noChangeAspect="1"/>
          </p:cNvPicPr>
          <p:nvPr/>
        </p:nvPicPr>
        <p:blipFill>
          <a:blip r:embed="rId5"/>
          <a:srcRect/>
          <a:stretch>
            <a:fillRect/>
          </a:stretch>
        </p:blipFill>
        <p:spPr>
          <a:xfrm>
            <a:off x="-589570" y="5920960"/>
            <a:ext cx="2544041" cy="3215216"/>
          </a:xfrm>
          <a:prstGeom prst="rect">
            <a:avLst/>
          </a:prstGeom>
        </p:spPr>
      </p:pic>
      <p:pic>
        <p:nvPicPr>
          <p:cNvPr id="13" name="Picture 5">
            <a:extLst>
              <a:ext uri="{FF2B5EF4-FFF2-40B4-BE49-F238E27FC236}">
                <a16:creationId xmlns:a16="http://schemas.microsoft.com/office/drawing/2014/main" id="{DF665933-2AF1-9E68-C27F-3B38662393A1}"/>
              </a:ext>
            </a:extLst>
          </p:cNvPr>
          <p:cNvPicPr>
            <a:picLocks noChangeAspect="1"/>
          </p:cNvPicPr>
          <p:nvPr/>
        </p:nvPicPr>
        <p:blipFill>
          <a:blip r:embed="rId5"/>
          <a:srcRect/>
          <a:stretch>
            <a:fillRect/>
          </a:stretch>
        </p:blipFill>
        <p:spPr>
          <a:xfrm rot="875685">
            <a:off x="-395229" y="7461276"/>
            <a:ext cx="2569085" cy="3246867"/>
          </a:xfrm>
          <a:prstGeom prst="rect">
            <a:avLst/>
          </a:prstGeom>
        </p:spPr>
      </p:pic>
      <p:pic>
        <p:nvPicPr>
          <p:cNvPr id="22" name="Picture 8">
            <a:extLst>
              <a:ext uri="{FF2B5EF4-FFF2-40B4-BE49-F238E27FC236}">
                <a16:creationId xmlns:a16="http://schemas.microsoft.com/office/drawing/2014/main" id="{81711F62-F397-BF04-1B30-D83D913DFA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4859001" y="-190500"/>
            <a:ext cx="3747428" cy="3733800"/>
          </a:xfrm>
          <a:prstGeom prst="rect">
            <a:avLst/>
          </a:prstGeom>
        </p:spPr>
      </p:pic>
      <p:sp>
        <p:nvSpPr>
          <p:cNvPr id="2" name="Hình chữ nhật 1">
            <a:extLst>
              <a:ext uri="{FF2B5EF4-FFF2-40B4-BE49-F238E27FC236}">
                <a16:creationId xmlns:a16="http://schemas.microsoft.com/office/drawing/2014/main" id="{DCD1958D-A4F8-64D3-719A-366178CB2950}"/>
              </a:ext>
            </a:extLst>
          </p:cNvPr>
          <p:cNvSpPr/>
          <p:nvPr/>
        </p:nvSpPr>
        <p:spPr>
          <a:xfrm>
            <a:off x="1216616" y="-28818"/>
            <a:ext cx="5907107" cy="954364"/>
          </a:xfrm>
          <a:prstGeom prst="rect">
            <a:avLst/>
          </a:prstGeom>
          <a:noFill/>
        </p:spPr>
        <p:txBody>
          <a:bodyPr wrap="square" lIns="91440" tIns="45720" rIns="91440" bIns="45720">
            <a:spAutoFit/>
          </a:bodyPr>
          <a:lstStyle/>
          <a:p>
            <a:pPr algn="ctr" defTabSz="914445"/>
            <a:r>
              <a:rPr lang="vi-VN" sz="2801"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a:t>
            </a:r>
          </a:p>
          <a:p>
            <a:pPr algn="ctr" defTabSz="914445"/>
            <a:r>
              <a:rPr lang="vi-VN" sz="2801" b="1"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KẾT HỢP VỖ ĐỆM</a:t>
            </a:r>
          </a:p>
        </p:txBody>
      </p:sp>
    </p:spTree>
    <p:extLst>
      <p:ext uri="{BB962C8B-B14F-4D97-AF65-F5344CB8AC3E}">
        <p14:creationId xmlns:p14="http://schemas.microsoft.com/office/powerpoint/2010/main" val="3413704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1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7FCE5D-2F1F-E486-812C-D90974E7F021}"/>
              </a:ext>
            </a:extLst>
          </p:cNvPr>
          <p:cNvSpPr>
            <a:spLocks noGrp="1"/>
          </p:cNvSpPr>
          <p:nvPr>
            <p:ph type="ctrTitle"/>
          </p:nvPr>
        </p:nvSpPr>
        <p:spPr>
          <a:xfrm>
            <a:off x="3619500" y="4288130"/>
            <a:ext cx="15773400" cy="1470026"/>
          </a:xfrm>
        </p:spPr>
        <p:txBody>
          <a:bodyPr>
            <a:noAutofit/>
          </a:bodyPr>
          <a:lstStyle/>
          <a:p>
            <a:pPr algn="l"/>
            <a:r>
              <a:rPr lang="vi-VN" sz="3600" b="1" dirty="0">
                <a:solidFill>
                  <a:srgbClr val="0000FF"/>
                </a:solidFill>
              </a:rPr>
              <a:t>Nam:  </a:t>
            </a:r>
            <a:r>
              <a:rPr lang="vi-VN" sz="2801" dirty="0"/>
              <a:t>Nếu em là họa sĩ em sẽ vẽ bức tranh.</a:t>
            </a:r>
            <a:br>
              <a:rPr lang="vi-VN" sz="2801" dirty="0"/>
            </a:br>
            <a:r>
              <a:rPr lang="vi-VN" sz="2801" dirty="0"/>
              <a:t> Mang dáng hình thầy cô trên bục giảng trường lớp.</a:t>
            </a:r>
            <a:br>
              <a:rPr lang="vi-VN" sz="2801" dirty="0"/>
            </a:br>
            <a:r>
              <a:rPr lang="vi-VN" sz="3600" b="1" dirty="0">
                <a:solidFill>
                  <a:srgbClr val="C00000"/>
                </a:solidFill>
              </a:rPr>
              <a:t> Nữ:   </a:t>
            </a:r>
            <a:r>
              <a:rPr lang="vi-VN" sz="2801" dirty="0"/>
              <a:t>Nếu em là thi sĩ em sẽ viết bài thơ</a:t>
            </a:r>
            <a:br>
              <a:rPr lang="vi-VN" sz="2801" dirty="0"/>
            </a:br>
            <a:r>
              <a:rPr lang="vi-VN" sz="2801" dirty="0"/>
              <a:t> Lòng biết ơn thầy cô dìu dắt em nên người.</a:t>
            </a:r>
            <a:br>
              <a:rPr lang="vi-VN" sz="2801" dirty="0"/>
            </a:br>
            <a:r>
              <a:rPr lang="vi-VN" sz="3600" b="1" dirty="0">
                <a:solidFill>
                  <a:srgbClr val="0000FF"/>
                </a:solidFill>
              </a:rPr>
              <a:t> Nam:  </a:t>
            </a:r>
            <a:r>
              <a:rPr lang="vi-VN" sz="2801" dirty="0"/>
              <a:t>Em không quên những lời của thầy cô</a:t>
            </a:r>
            <a:br>
              <a:rPr lang="vi-VN" sz="2801" dirty="0"/>
            </a:br>
            <a:r>
              <a:rPr lang="vi-VN" sz="2801" dirty="0"/>
              <a:t> Đem cho em biết bao điều mới lạ</a:t>
            </a:r>
            <a:br>
              <a:rPr lang="vi-VN" sz="2801" dirty="0"/>
            </a:br>
            <a:r>
              <a:rPr lang="vi-VN" sz="3600" b="1" dirty="0">
                <a:solidFill>
                  <a:srgbClr val="C00000"/>
                </a:solidFill>
              </a:rPr>
              <a:t>Nữ:  </a:t>
            </a:r>
            <a:r>
              <a:rPr lang="vi-VN" sz="2801" dirty="0"/>
              <a:t>Ngàn lời ca chúng em tặng thầy cô</a:t>
            </a:r>
            <a:br>
              <a:rPr lang="vi-VN" sz="2801" dirty="0"/>
            </a:br>
            <a:r>
              <a:rPr lang="vi-VN" sz="2801" dirty="0"/>
              <a:t> Lòng yêu quý của học trò chúng em</a:t>
            </a:r>
            <a:br>
              <a:rPr lang="vi-VN" sz="2801" dirty="0"/>
            </a:br>
            <a:br>
              <a:rPr lang="vi-VN" sz="2801" dirty="0"/>
            </a:br>
            <a:r>
              <a:rPr lang="vi-VN" sz="4200" b="1" dirty="0">
                <a:solidFill>
                  <a:srgbClr val="00B050"/>
                </a:solidFill>
              </a:rPr>
              <a:t>Hòa giọng:</a:t>
            </a:r>
            <a:r>
              <a:rPr lang="vi-VN" sz="2801" dirty="0"/>
              <a:t>   Nếu em là nhạc sĩ em sẽ viết khúc ca</a:t>
            </a:r>
            <a:br>
              <a:rPr lang="vi-VN" sz="2801" dirty="0"/>
            </a:br>
            <a:r>
              <a:rPr lang="vi-VN" sz="2801" dirty="0"/>
              <a:t> Đem tấm lòng đàn em đến thầy cô yêu quý</a:t>
            </a:r>
            <a:br>
              <a:rPr lang="vi-VN" sz="2801" dirty="0"/>
            </a:br>
            <a:r>
              <a:rPr lang="vi-VN" sz="2801" dirty="0"/>
              <a:t> Nếu em là văn sĩ em sẽ viết bài văn</a:t>
            </a:r>
            <a:br>
              <a:rPr lang="vi-VN" sz="2801" dirty="0"/>
            </a:br>
            <a:r>
              <a:rPr lang="vi-VN" sz="2801" dirty="0"/>
              <a:t> Về tấm gương thầy cô người sáng không phai mờ</a:t>
            </a:r>
            <a:br>
              <a:rPr lang="vi-VN" sz="2801" dirty="0"/>
            </a:br>
            <a:r>
              <a:rPr lang="vi-VN" sz="2801" dirty="0"/>
              <a:t> Em không quên những lời của thầy cô đem cho em biết bao điều mới lạ</a:t>
            </a:r>
            <a:br>
              <a:rPr lang="vi-VN" sz="2801" dirty="0"/>
            </a:br>
            <a:r>
              <a:rPr lang="vi-VN" sz="2801" dirty="0"/>
              <a:t> Ngàn lời ca chúng em tặng thầy cô lòng yêu quý của học trò chúng em</a:t>
            </a:r>
            <a:br>
              <a:rPr lang="vi-VN" sz="2801" dirty="0"/>
            </a:br>
            <a:r>
              <a:rPr lang="vi-VN" sz="2801" dirty="0"/>
              <a:t> Dù năm tháng vẫn ghi trong lòng em.</a:t>
            </a:r>
          </a:p>
        </p:txBody>
      </p:sp>
      <p:sp>
        <p:nvSpPr>
          <p:cNvPr id="3" name="Hình chữ nhật 2">
            <a:extLst>
              <a:ext uri="{FF2B5EF4-FFF2-40B4-BE49-F238E27FC236}">
                <a16:creationId xmlns:a16="http://schemas.microsoft.com/office/drawing/2014/main" id="{6B654FC0-AE16-B397-1661-FE3E5578E0AA}"/>
              </a:ext>
            </a:extLst>
          </p:cNvPr>
          <p:cNvSpPr/>
          <p:nvPr/>
        </p:nvSpPr>
        <p:spPr>
          <a:xfrm>
            <a:off x="1219200" y="495302"/>
            <a:ext cx="10287000" cy="923330"/>
          </a:xfrm>
          <a:prstGeom prst="rect">
            <a:avLst/>
          </a:prstGeom>
          <a:noFill/>
        </p:spPr>
        <p:txBody>
          <a:bodyPr wrap="square" lIns="91440" tIns="45720" rIns="91440" bIns="45720">
            <a:spAutoFit/>
          </a:bodyPr>
          <a:lstStyle/>
          <a:p>
            <a:pPr algn="ctr" defTabSz="914445"/>
            <a:r>
              <a:rPr lang="vi-VN" sz="54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rPr>
              <a:t>Hát nối tiếp – hòa giọng</a:t>
            </a:r>
          </a:p>
        </p:txBody>
      </p:sp>
      <p:pic>
        <p:nvPicPr>
          <p:cNvPr id="4" name="Picture 5">
            <a:extLst>
              <a:ext uri="{FF2B5EF4-FFF2-40B4-BE49-F238E27FC236}">
                <a16:creationId xmlns:a16="http://schemas.microsoft.com/office/drawing/2014/main" id="{A599914C-9C56-60A4-0F0C-42480FCB93D5}"/>
              </a:ext>
            </a:extLst>
          </p:cNvPr>
          <p:cNvPicPr>
            <a:picLocks noChangeAspect="1"/>
          </p:cNvPicPr>
          <p:nvPr/>
        </p:nvPicPr>
        <p:blipFill>
          <a:blip r:embed="rId4"/>
          <a:srcRect/>
          <a:stretch>
            <a:fillRect/>
          </a:stretch>
        </p:blipFill>
        <p:spPr>
          <a:xfrm>
            <a:off x="-8965" y="4295509"/>
            <a:ext cx="2599766" cy="5954012"/>
          </a:xfrm>
          <a:prstGeom prst="rect">
            <a:avLst/>
          </a:prstGeom>
        </p:spPr>
      </p:pic>
      <p:pic>
        <p:nvPicPr>
          <p:cNvPr id="5" name="Picture 2">
            <a:extLst>
              <a:ext uri="{FF2B5EF4-FFF2-40B4-BE49-F238E27FC236}">
                <a16:creationId xmlns:a16="http://schemas.microsoft.com/office/drawing/2014/main" id="{5F3129EC-EB08-C28E-F88D-426C32438C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319" y="9093200"/>
            <a:ext cx="9522071" cy="1156320"/>
          </a:xfrm>
          <a:prstGeom prst="rect">
            <a:avLst/>
          </a:prstGeom>
        </p:spPr>
      </p:pic>
      <p:pic>
        <p:nvPicPr>
          <p:cNvPr id="6" name="Picture 2">
            <a:extLst>
              <a:ext uri="{FF2B5EF4-FFF2-40B4-BE49-F238E27FC236}">
                <a16:creationId xmlns:a16="http://schemas.microsoft.com/office/drawing/2014/main" id="{09F4E70E-3593-5AB3-5ED1-2546848D53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4000" y="9093200"/>
            <a:ext cx="9409296" cy="1156320"/>
          </a:xfrm>
          <a:prstGeom prst="rect">
            <a:avLst/>
          </a:prstGeom>
        </p:spPr>
      </p:pic>
      <p:pic>
        <p:nvPicPr>
          <p:cNvPr id="7" name="Picture 2">
            <a:extLst>
              <a:ext uri="{FF2B5EF4-FFF2-40B4-BE49-F238E27FC236}">
                <a16:creationId xmlns:a16="http://schemas.microsoft.com/office/drawing/2014/main" id="{842154AD-595C-6A30-F86D-E10759BE7FDB}"/>
              </a:ext>
            </a:extLst>
          </p:cNvPr>
          <p:cNvPicPr>
            <a:picLocks noChangeAspect="1"/>
          </p:cNvPicPr>
          <p:nvPr/>
        </p:nvPicPr>
        <p:blipFill>
          <a:blip r:embed="rId7"/>
          <a:srcRect/>
          <a:stretch>
            <a:fillRect/>
          </a:stretch>
        </p:blipFill>
        <p:spPr>
          <a:xfrm>
            <a:off x="15650277" y="-43105"/>
            <a:ext cx="3295227" cy="3016964"/>
          </a:xfrm>
          <a:prstGeom prst="rect">
            <a:avLst/>
          </a:prstGeom>
        </p:spPr>
      </p:pic>
      <p:pic>
        <p:nvPicPr>
          <p:cNvPr id="8" name="Picture 3">
            <a:extLst>
              <a:ext uri="{FF2B5EF4-FFF2-40B4-BE49-F238E27FC236}">
                <a16:creationId xmlns:a16="http://schemas.microsoft.com/office/drawing/2014/main" id="{05C84F45-CD6F-2E60-4F21-9992A18D61B1}"/>
              </a:ext>
            </a:extLst>
          </p:cNvPr>
          <p:cNvPicPr>
            <a:picLocks noChangeAspect="1"/>
          </p:cNvPicPr>
          <p:nvPr/>
        </p:nvPicPr>
        <p:blipFill>
          <a:blip r:embed="rId8"/>
          <a:srcRect/>
          <a:stretch>
            <a:fillRect/>
          </a:stretch>
        </p:blipFill>
        <p:spPr>
          <a:xfrm flipH="1">
            <a:off x="2" y="-104235"/>
            <a:ext cx="2836643" cy="1943100"/>
          </a:xfrm>
          <a:prstGeom prst="rect">
            <a:avLst/>
          </a:prstGeom>
        </p:spPr>
      </p:pic>
      <p:pic>
        <p:nvPicPr>
          <p:cNvPr id="9" name="Picture 4">
            <a:extLst>
              <a:ext uri="{FF2B5EF4-FFF2-40B4-BE49-F238E27FC236}">
                <a16:creationId xmlns:a16="http://schemas.microsoft.com/office/drawing/2014/main" id="{1C8333BB-F0F4-60BC-8C22-70E524191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82952" y="7109403"/>
            <a:ext cx="2004449" cy="3177597"/>
          </a:xfrm>
          <a:prstGeom prst="rect">
            <a:avLst/>
          </a:prstGeom>
        </p:spPr>
      </p:pic>
      <p:pic>
        <p:nvPicPr>
          <p:cNvPr id="10" name="NEU EM LA MP">
            <a:hlinkClick r:id="" action="ppaction://media"/>
            <a:extLst>
              <a:ext uri="{FF2B5EF4-FFF2-40B4-BE49-F238E27FC236}">
                <a16:creationId xmlns:a16="http://schemas.microsoft.com/office/drawing/2014/main" id="{998B4602-A1B1-3617-A994-6E52DEBB2C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524040" y="528349"/>
            <a:ext cx="937028" cy="937028"/>
          </a:xfrm>
          <a:prstGeom prst="rect">
            <a:avLst/>
          </a:prstGeom>
        </p:spPr>
      </p:pic>
    </p:spTree>
    <p:extLst>
      <p:ext uri="{BB962C8B-B14F-4D97-AF65-F5344CB8AC3E}">
        <p14:creationId xmlns:p14="http://schemas.microsoft.com/office/powerpoint/2010/main" val="183780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96176" fill="hold"/>
                                        <p:tgtEl>
                                          <p:spTgt spid="10"/>
                                        </p:tgtEl>
                                      </p:cBhvr>
                                    </p:cmd>
                                  </p:childTnLst>
                                </p:cTn>
                              </p:par>
                            </p:childTnLst>
                          </p:cTn>
                        </p:par>
                      </p:childTnLst>
                    </p:cTn>
                  </p:par>
                </p:childTnLst>
              </p:cTn>
              <p:nextCondLst>
                <p:cond evt="onClick" delay="0">
                  <p:tgtEl>
                    <p:spTgt spid="10"/>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570" y="5475052"/>
            <a:ext cx="4777667" cy="4698884"/>
          </a:xfrm>
          <a:prstGeom prst="rect">
            <a:avLst/>
          </a:prstGeom>
        </p:spPr>
      </p:pic>
      <p:sp>
        <p:nvSpPr>
          <p:cNvPr id="12" name="Rectangle 11"/>
          <p:cNvSpPr/>
          <p:nvPr/>
        </p:nvSpPr>
        <p:spPr>
          <a:xfrm>
            <a:off x="1676740" y="2535524"/>
            <a:ext cx="14161248" cy="1723164"/>
          </a:xfrm>
          <a:prstGeom prst="rect">
            <a:avLst/>
          </a:prstGeom>
        </p:spPr>
        <p:txBody>
          <a:bodyPr wrap="none">
            <a:spAutoFit/>
          </a:bodyPr>
          <a:lstStyle/>
          <a:p>
            <a:pPr algn="ctr" defTabSz="1371600">
              <a:lnSpc>
                <a:spcPct val="115000"/>
              </a:lnSpc>
              <a:defRPr/>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HÁT KẾT HỢP VẬN ĐỘNG</a:t>
            </a:r>
          </a:p>
          <a:p>
            <a:pPr algn="ctr" defTabSz="1371600">
              <a:lnSpc>
                <a:spcPct val="115000"/>
              </a:lnSpc>
              <a:defRPr/>
            </a:pP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Cùng</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xem</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sáng</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một</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số</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phù</a:t>
            </a:r>
            <a:r>
              <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hợp</a:t>
            </a:r>
            <a:endParaRPr lang="en-US" sz="4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5">
            <a:extLst>
              <a:ext uri="{FF2B5EF4-FFF2-40B4-BE49-F238E27FC236}">
                <a16:creationId xmlns:a16="http://schemas.microsoft.com/office/drawing/2014/main" id="{8CB9C3A0-44ED-5E72-1D23-0DF55C385AD7}"/>
              </a:ext>
            </a:extLst>
          </p:cNvPr>
          <p:cNvSpPr/>
          <p:nvPr/>
        </p:nvSpPr>
        <p:spPr>
          <a:xfrm>
            <a:off x="-31317" y="9141836"/>
            <a:ext cx="18319317"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Tree>
    <p:extLst>
      <p:ext uri="{BB962C8B-B14F-4D97-AF65-F5344CB8AC3E}">
        <p14:creationId xmlns:p14="http://schemas.microsoft.com/office/powerpoint/2010/main" val="10552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9381F9F-A650-782D-4B69-678AD0066421}"/>
              </a:ext>
            </a:extLst>
          </p:cNvPr>
          <p:cNvPicPr>
            <a:picLocks noChangeAspect="1"/>
          </p:cNvPicPr>
          <p:nvPr/>
        </p:nvPicPr>
        <p:blipFill>
          <a:blip r:embed="rId4"/>
          <a:stretch>
            <a:fillRect/>
          </a:stretch>
        </p:blipFill>
        <p:spPr>
          <a:xfrm>
            <a:off x="279739" y="548782"/>
            <a:ext cx="17330927" cy="9238685"/>
          </a:xfrm>
          <a:prstGeom prst="rect">
            <a:avLst/>
          </a:prstGeom>
        </p:spPr>
      </p:pic>
      <p:sp>
        <p:nvSpPr>
          <p:cNvPr id="6" name="Hộp Văn bản 5">
            <a:extLst>
              <a:ext uri="{FF2B5EF4-FFF2-40B4-BE49-F238E27FC236}">
                <a16:creationId xmlns:a16="http://schemas.microsoft.com/office/drawing/2014/main" id="{73F423EE-18F0-F217-79A7-22EF9605669A}"/>
              </a:ext>
            </a:extLst>
          </p:cNvPr>
          <p:cNvSpPr txBox="1"/>
          <p:nvPr/>
        </p:nvSpPr>
        <p:spPr>
          <a:xfrm>
            <a:off x="3372116" y="1667544"/>
            <a:ext cx="13288025" cy="507831"/>
          </a:xfrm>
          <a:prstGeom prst="rect">
            <a:avLst/>
          </a:prstGeom>
          <a:noFill/>
        </p:spPr>
        <p:txBody>
          <a:bodyPr wrap="square">
            <a:spAutoFit/>
          </a:bodyPr>
          <a:lstStyle/>
          <a:p>
            <a:r>
              <a:rPr lang="vi-VN" sz="2700" b="1" dirty="0">
                <a:solidFill>
                  <a:srgbClr val="002060"/>
                </a:solidFill>
                <a:latin typeface="Times New Roman" panose="02020603050405020304" pitchFamily="18" charset="0"/>
                <a:cs typeface="Times New Roman" panose="02020603050405020304" pitchFamily="18" charset="0"/>
              </a:rPr>
              <a:t> </a:t>
            </a:r>
            <a:r>
              <a:rPr lang="vi-VN" sz="2700" b="1" dirty="0">
                <a:solidFill>
                  <a:srgbClr val="0070C0"/>
                </a:solidFill>
                <a:latin typeface="Times New Roman" panose="02020603050405020304" pitchFamily="18" charset="0"/>
                <a:cs typeface="Times New Roman" panose="02020603050405020304" pitchFamily="18" charset="0"/>
              </a:rPr>
              <a:t>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tết      vừa  đến đây  dưới      mái hiên nhà</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49CF8ECC-261D-0F70-F367-E44AE07D45AE}"/>
              </a:ext>
            </a:extLst>
          </p:cNvPr>
          <p:cNvSpPr txBox="1"/>
          <p:nvPr/>
        </p:nvSpPr>
        <p:spPr>
          <a:xfrm>
            <a:off x="1794560" y="2858478"/>
            <a:ext cx="14698881" cy="507831"/>
          </a:xfrm>
          <a:prstGeom prst="rect">
            <a:avLst/>
          </a:prstGeom>
          <a:noFill/>
        </p:spPr>
        <p:txBody>
          <a:bodyPr wrap="square">
            <a:spAutoFit/>
          </a:bodyPr>
          <a:lstStyle/>
          <a:p>
            <a:r>
              <a:rPr lang="vi-VN" sz="2700" b="1" dirty="0">
                <a:solidFill>
                  <a:srgbClr val="0070C0"/>
                </a:solidFill>
                <a:latin typeface="Times New Roman" panose="02020603050405020304" pitchFamily="18" charset="0"/>
                <a:cs typeface="Times New Roman" panose="02020603050405020304" pitchFamily="18" charset="0"/>
              </a:rPr>
              <a:t>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tết    vừa ghé qua    trong       nhà  dưới   phố</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4EE687CC-736A-930B-2454-1008343DC5A1}"/>
              </a:ext>
            </a:extLst>
          </p:cNvPr>
          <p:cNvSpPr txBox="1"/>
          <p:nvPr/>
        </p:nvSpPr>
        <p:spPr>
          <a:xfrm>
            <a:off x="1445810" y="4254240"/>
            <a:ext cx="14698881" cy="507831"/>
          </a:xfrm>
          <a:prstGeom prst="rect">
            <a:avLst/>
          </a:prstGeom>
          <a:noFill/>
        </p:spPr>
        <p:txBody>
          <a:bodyPr wrap="square">
            <a:spAutoFit/>
          </a:bodyPr>
          <a:lstStyle/>
          <a:p>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cho     người ở     xa       về           đây  sum   vầy</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C83C38DB-0F33-4650-1FDD-2C3561D25D2B}"/>
              </a:ext>
            </a:extLst>
          </p:cNvPr>
          <p:cNvSpPr txBox="1"/>
          <p:nvPr/>
        </p:nvSpPr>
        <p:spPr>
          <a:xfrm>
            <a:off x="1794560" y="5502534"/>
            <a:ext cx="14071572" cy="507831"/>
          </a:xfrm>
          <a:prstGeom prst="rect">
            <a:avLst/>
          </a:prstGeom>
          <a:noFill/>
        </p:spPr>
        <p:txBody>
          <a:bodyPr wrap="square">
            <a:spAutoFit/>
          </a:bodyPr>
          <a:lstStyle/>
          <a:p>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con  cháu ông bà   quây quần  bên nhau</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3E2B7164-1926-AB40-3292-A2DCAE032D5C}"/>
              </a:ext>
            </a:extLst>
          </p:cNvPr>
          <p:cNvSpPr txBox="1"/>
          <p:nvPr/>
        </p:nvSpPr>
        <p:spPr>
          <a:xfrm>
            <a:off x="1794560" y="6750829"/>
            <a:ext cx="14512241" cy="1754326"/>
          </a:xfrm>
          <a:prstGeom prst="rect">
            <a:avLst/>
          </a:prstGeom>
          <a:noFill/>
        </p:spPr>
        <p:txBody>
          <a:bodyPr wrap="square">
            <a:spAutoFit/>
          </a:bodyPr>
          <a:lstStyle/>
          <a:p>
            <a:r>
              <a:rPr lang="vi-VN" sz="2700" b="1" dirty="0">
                <a:solidFill>
                  <a:srgbClr val="0070C0"/>
                </a:solidFill>
                <a:latin typeface="Times New Roman" panose="02020603050405020304" pitchFamily="18" charset="0"/>
                <a:cs typeface="Times New Roman" panose="02020603050405020304" pitchFamily="18" charset="0"/>
              </a:rPr>
              <a:t> Cho   bầy trẻ   thơ    cùng      khoe  áo      mới</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Cho những người lớn lì          xì      trẻ    con</a:t>
            </a:r>
            <a:r>
              <a:rPr lang="en-US" sz="2700" b="1" dirty="0">
                <a:solidFill>
                  <a:srgbClr val="0070C0"/>
                </a:solidFill>
                <a:latin typeface="Times New Roman" panose="02020603050405020304" pitchFamily="18" charset="0"/>
                <a:cs typeface="Times New Roman" panose="02020603050405020304" pitchFamily="18" charset="0"/>
              </a:rPr>
              <a:t>.</a:t>
            </a:r>
          </a:p>
          <a:p>
            <a:endParaRPr lang="en-US" sz="2700" b="1" dirty="0">
              <a:solidFill>
                <a:srgbClr val="0070C0"/>
              </a:solidFill>
              <a:latin typeface="Times New Roman" panose="02020603050405020304" pitchFamily="18" charset="0"/>
              <a:cs typeface="Times New Roman" panose="02020603050405020304" pitchFamily="18" charset="0"/>
            </a:endParaRPr>
          </a:p>
          <a:p>
            <a:endParaRPr lang="en-US" sz="2700" b="1" dirty="0">
              <a:solidFill>
                <a:srgbClr val="0070C0"/>
              </a:solidFill>
              <a:latin typeface="Times New Roman" panose="02020603050405020304" pitchFamily="18" charset="0"/>
              <a:cs typeface="Times New Roman" panose="02020603050405020304" pitchFamily="18" charset="0"/>
            </a:endParaRPr>
          </a:p>
          <a:p>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muôn người  hân     hoan  chúc nhau</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Chúc   nhau một năm     an      lành   yên   vui</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02243D5C-BDDC-43CF-023E-B1E6AEF7F1B0}"/>
              </a:ext>
            </a:extLst>
          </p:cNvPr>
          <p:cNvSpPr txBox="1"/>
          <p:nvPr/>
        </p:nvSpPr>
        <p:spPr>
          <a:xfrm>
            <a:off x="2325573" y="9166878"/>
            <a:ext cx="13809540" cy="1015663"/>
          </a:xfrm>
          <a:prstGeom prst="rect">
            <a:avLst/>
          </a:prstGeom>
          <a:noFill/>
        </p:spPr>
        <p:txBody>
          <a:bodyPr wrap="square" rtlCol="0">
            <a:spAutoFit/>
          </a:bodyPr>
          <a:lstStyle/>
          <a:p>
            <a:r>
              <a:rPr lang="vi-VN" sz="3000" i="1" dirty="0">
                <a:solidFill>
                  <a:srgbClr val="0070C0"/>
                </a:solidFill>
                <a:latin typeface="+mj-lt"/>
              </a:rPr>
              <a:t>Cho  bầy trẻ thơ cùng     khoe áo    mới.      Cho những người lớn lì     xì    trẻ  con.</a:t>
            </a:r>
          </a:p>
          <a:p>
            <a:r>
              <a:rPr lang="vi-VN" sz="3000" i="1" dirty="0">
                <a:solidFill>
                  <a:srgbClr val="0070C0"/>
                </a:solidFill>
                <a:latin typeface="+mj-lt"/>
              </a:rPr>
              <a:t>Tết   </a:t>
            </a:r>
            <a:r>
              <a:rPr lang="vi-VN" sz="3000" i="1" dirty="0" err="1">
                <a:solidFill>
                  <a:srgbClr val="0070C0"/>
                </a:solidFill>
                <a:latin typeface="+mj-lt"/>
              </a:rPr>
              <a:t>tết</a:t>
            </a:r>
            <a:r>
              <a:rPr lang="vi-VN" sz="3000" i="1" dirty="0">
                <a:solidFill>
                  <a:srgbClr val="0070C0"/>
                </a:solidFill>
                <a:latin typeface="+mj-lt"/>
              </a:rPr>
              <a:t>  muôn người hân hoan chúc nhau.   Chúc nhau một năm an lành yên vui. </a:t>
            </a:r>
          </a:p>
        </p:txBody>
      </p:sp>
      <p:sp>
        <p:nvSpPr>
          <p:cNvPr id="14" name="Rectangle 5">
            <a:extLst>
              <a:ext uri="{FF2B5EF4-FFF2-40B4-BE49-F238E27FC236}">
                <a16:creationId xmlns:a16="http://schemas.microsoft.com/office/drawing/2014/main" id="{D6EEE2AA-174F-A5E1-42C7-9C7BAA3C4394}"/>
              </a:ext>
            </a:extLst>
          </p:cNvPr>
          <p:cNvSpPr/>
          <p:nvPr/>
        </p:nvSpPr>
        <p:spPr>
          <a:xfrm>
            <a:off x="7380309" y="33334"/>
            <a:ext cx="2542684" cy="830997"/>
          </a:xfrm>
          <a:prstGeom prst="rect">
            <a:avLst/>
          </a:prstGeom>
        </p:spPr>
        <p:txBody>
          <a:bodyPr wrap="none">
            <a:spAutoFit/>
          </a:bodyPr>
          <a:lstStyle/>
          <a:p>
            <a:pPr defTabSz="1371600">
              <a:defRPr/>
            </a:pPr>
            <a:r>
              <a:rPr lang="en-US" sz="4800" b="1" dirty="0" err="1">
                <a:solidFill>
                  <a:schemeClr val="accent2">
                    <a:lumMod val="75000"/>
                  </a:schemeClr>
                </a:solidFill>
                <a:latin typeface="Times New Roman" panose="02020603050405020304"/>
                <a:ea typeface="Times New Roman" panose="02020603050405020304"/>
              </a:rPr>
              <a:t>Tết</a:t>
            </a:r>
            <a:r>
              <a:rPr lang="en-US" sz="4800" b="1" dirty="0">
                <a:solidFill>
                  <a:schemeClr val="accent2">
                    <a:lumMod val="75000"/>
                  </a:schemeClr>
                </a:solidFill>
                <a:latin typeface="Times New Roman" panose="02020603050405020304"/>
                <a:ea typeface="Times New Roman" panose="02020603050405020304"/>
              </a:rPr>
              <a:t> </a:t>
            </a:r>
            <a:r>
              <a:rPr lang="en-US" sz="4800" b="1" dirty="0" err="1">
                <a:solidFill>
                  <a:schemeClr val="accent2">
                    <a:lumMod val="75000"/>
                  </a:schemeClr>
                </a:solidFill>
                <a:latin typeface="Times New Roman" panose="02020603050405020304"/>
                <a:ea typeface="Times New Roman" panose="02020603050405020304"/>
              </a:rPr>
              <a:t>là</a:t>
            </a:r>
            <a:r>
              <a:rPr lang="en-US" sz="4800" b="1" dirty="0">
                <a:solidFill>
                  <a:schemeClr val="accent2">
                    <a:lumMod val="75000"/>
                  </a:schemeClr>
                </a:solidFill>
                <a:latin typeface="Times New Roman" panose="02020603050405020304"/>
                <a:ea typeface="Times New Roman" panose="02020603050405020304"/>
              </a:rPr>
              <a:t> </a:t>
            </a:r>
            <a:r>
              <a:rPr lang="en-US" sz="4800" b="1" dirty="0" err="1">
                <a:solidFill>
                  <a:schemeClr val="accent2">
                    <a:lumMod val="75000"/>
                  </a:schemeClr>
                </a:solidFill>
                <a:latin typeface="Times New Roman" panose="02020603050405020304"/>
                <a:ea typeface="Times New Roman" panose="02020603050405020304"/>
              </a:rPr>
              <a:t>tết</a:t>
            </a:r>
            <a:endParaRPr lang="en-US" sz="4800" dirty="0">
              <a:solidFill>
                <a:schemeClr val="accent2">
                  <a:lumMod val="75000"/>
                </a:schemeClr>
              </a:solidFill>
              <a:latin typeface="Times New Roman" panose="02020603050405020304"/>
              <a:ea typeface="Times New Roman" panose="02020603050405020304"/>
            </a:endParaRPr>
          </a:p>
        </p:txBody>
      </p:sp>
      <p:sp>
        <p:nvSpPr>
          <p:cNvPr id="15" name="Rectangle 6">
            <a:extLst>
              <a:ext uri="{FF2B5EF4-FFF2-40B4-BE49-F238E27FC236}">
                <a16:creationId xmlns:a16="http://schemas.microsoft.com/office/drawing/2014/main" id="{FC772743-9628-545A-15E6-36B8F35F0E3E}"/>
              </a:ext>
            </a:extLst>
          </p:cNvPr>
          <p:cNvSpPr/>
          <p:nvPr/>
        </p:nvSpPr>
        <p:spPr>
          <a:xfrm>
            <a:off x="9592550" y="249093"/>
            <a:ext cx="8018115" cy="580672"/>
          </a:xfrm>
          <a:prstGeom prst="rect">
            <a:avLst/>
          </a:prstGeom>
        </p:spPr>
        <p:txBody>
          <a:bodyPr wrap="square">
            <a:spAutoFit/>
          </a:bodyPr>
          <a:lstStyle/>
          <a:p>
            <a:pPr algn="ctr" defTabSz="1371600">
              <a:lnSpc>
                <a:spcPct val="115000"/>
              </a:lnSpc>
              <a:defRPr/>
            </a:pPr>
            <a:r>
              <a:rPr lang="fr-FR" sz="3000" i="1" dirty="0" err="1">
                <a:solidFill>
                  <a:schemeClr val="tx2"/>
                </a:solidFill>
                <a:latin typeface="Times New Roman" panose="02020603050405020304"/>
                <a:ea typeface="Times New Roman" panose="02020603050405020304"/>
              </a:rPr>
              <a:t>Nhạc</a:t>
            </a:r>
            <a:r>
              <a:rPr lang="fr-FR" sz="3000" i="1" dirty="0">
                <a:solidFill>
                  <a:schemeClr val="tx2"/>
                </a:solidFill>
                <a:latin typeface="Times New Roman" panose="02020603050405020304"/>
                <a:ea typeface="Times New Roman" panose="02020603050405020304"/>
              </a:rPr>
              <a:t> </a:t>
            </a:r>
            <a:r>
              <a:rPr lang="fr-FR" sz="3000" i="1" dirty="0" err="1">
                <a:solidFill>
                  <a:schemeClr val="tx2"/>
                </a:solidFill>
                <a:latin typeface="Times New Roman" panose="02020603050405020304"/>
                <a:ea typeface="Times New Roman" panose="02020603050405020304"/>
              </a:rPr>
              <a:t>và</a:t>
            </a:r>
            <a:r>
              <a:rPr lang="fr-FR" sz="3000" i="1" dirty="0">
                <a:solidFill>
                  <a:schemeClr val="tx2"/>
                </a:solidFill>
                <a:latin typeface="Times New Roman" panose="02020603050405020304"/>
                <a:ea typeface="Times New Roman" panose="02020603050405020304"/>
              </a:rPr>
              <a:t> </a:t>
            </a:r>
            <a:r>
              <a:rPr lang="fr-FR" sz="3000" i="1" dirty="0" err="1">
                <a:solidFill>
                  <a:schemeClr val="tx2"/>
                </a:solidFill>
                <a:latin typeface="Times New Roman" panose="02020603050405020304"/>
                <a:ea typeface="Times New Roman" panose="02020603050405020304"/>
              </a:rPr>
              <a:t>lời</a:t>
            </a:r>
            <a:r>
              <a:rPr lang="fr-FR" sz="3000" i="1" dirty="0">
                <a:solidFill>
                  <a:schemeClr val="tx2"/>
                </a:solidFill>
                <a:latin typeface="Times New Roman" panose="02020603050405020304"/>
                <a:ea typeface="Times New Roman" panose="02020603050405020304"/>
              </a:rPr>
              <a:t>: </a:t>
            </a:r>
            <a:r>
              <a:rPr lang="fr-FR" sz="3000" i="1" dirty="0" err="1">
                <a:solidFill>
                  <a:schemeClr val="tx2"/>
                </a:solidFill>
                <a:latin typeface="Times New Roman" panose="02020603050405020304"/>
                <a:ea typeface="Times New Roman" panose="02020603050405020304"/>
              </a:rPr>
              <a:t>Nhất</a:t>
            </a:r>
            <a:r>
              <a:rPr lang="fr-FR" sz="3000" i="1" dirty="0">
                <a:solidFill>
                  <a:schemeClr val="tx2"/>
                </a:solidFill>
                <a:latin typeface="Times New Roman" panose="02020603050405020304"/>
                <a:ea typeface="Times New Roman" panose="02020603050405020304"/>
              </a:rPr>
              <a:t> Trung</a:t>
            </a:r>
            <a:endParaRPr lang="fr-FR" sz="3000" i="1" dirty="0">
              <a:solidFill>
                <a:schemeClr val="tx2"/>
              </a:solidFill>
              <a:latin typeface="Times New Roman" panose="02020603050405020304"/>
              <a:ea typeface="Calibri" panose="020F0502020204030204"/>
            </a:endParaRPr>
          </a:p>
        </p:txBody>
      </p:sp>
      <p:sp>
        <p:nvSpPr>
          <p:cNvPr id="16" name="Rectangle 5">
            <a:extLst>
              <a:ext uri="{FF2B5EF4-FFF2-40B4-BE49-F238E27FC236}">
                <a16:creationId xmlns:a16="http://schemas.microsoft.com/office/drawing/2014/main" id="{A5D931FF-BD8F-1ED5-75F1-54A533CD0447}"/>
              </a:ext>
            </a:extLst>
          </p:cNvPr>
          <p:cNvSpPr/>
          <p:nvPr/>
        </p:nvSpPr>
        <p:spPr>
          <a:xfrm>
            <a:off x="-70962" y="60255"/>
            <a:ext cx="5333511" cy="738664"/>
          </a:xfrm>
          <a:prstGeom prst="rect">
            <a:avLst/>
          </a:prstGeom>
        </p:spPr>
        <p:txBody>
          <a:bodyPr wrap="none">
            <a:spAutoFit/>
          </a:bodyPr>
          <a:lstStyle/>
          <a:p>
            <a:pPr defTabSz="1371600">
              <a:defRPr/>
            </a:pPr>
            <a:r>
              <a:rPr lang="en-US" sz="4200" b="1" dirty="0">
                <a:solidFill>
                  <a:schemeClr val="accent6">
                    <a:lumMod val="50000"/>
                  </a:schemeClr>
                </a:solidFill>
                <a:latin typeface="Times New Roman" panose="02020603050405020304"/>
                <a:ea typeface="Times New Roman" panose="02020603050405020304"/>
              </a:rPr>
              <a:t> </a:t>
            </a:r>
            <a:r>
              <a:rPr lang="en-US" sz="4200" b="1" dirty="0" err="1">
                <a:solidFill>
                  <a:schemeClr val="accent6">
                    <a:lumMod val="50000"/>
                  </a:schemeClr>
                </a:solidFill>
                <a:latin typeface="Times New Roman" panose="02020603050405020304"/>
                <a:ea typeface="Times New Roman" panose="02020603050405020304"/>
              </a:rPr>
              <a:t>Ghép</a:t>
            </a:r>
            <a:r>
              <a:rPr lang="en-US" sz="4200" b="1" dirty="0">
                <a:solidFill>
                  <a:schemeClr val="accent6">
                    <a:lumMod val="50000"/>
                  </a:schemeClr>
                </a:solidFill>
                <a:latin typeface="Times New Roman" panose="02020603050405020304"/>
                <a:ea typeface="Times New Roman" panose="02020603050405020304"/>
              </a:rPr>
              <a:t> </a:t>
            </a:r>
            <a:r>
              <a:rPr lang="en-US" sz="4200" b="1" dirty="0" err="1">
                <a:solidFill>
                  <a:schemeClr val="accent6">
                    <a:lumMod val="50000"/>
                  </a:schemeClr>
                </a:solidFill>
                <a:latin typeface="Times New Roman" panose="02020603050405020304"/>
                <a:ea typeface="Times New Roman" panose="02020603050405020304"/>
              </a:rPr>
              <a:t>Cùng</a:t>
            </a:r>
            <a:r>
              <a:rPr lang="en-US" sz="4200" b="1" dirty="0">
                <a:solidFill>
                  <a:schemeClr val="accent6">
                    <a:lumMod val="50000"/>
                  </a:schemeClr>
                </a:solidFill>
                <a:latin typeface="Times New Roman" panose="02020603050405020304"/>
                <a:ea typeface="Times New Roman" panose="02020603050405020304"/>
              </a:rPr>
              <a:t> </a:t>
            </a:r>
            <a:r>
              <a:rPr lang="en-US" sz="4200" b="1" dirty="0" err="1">
                <a:solidFill>
                  <a:schemeClr val="accent6">
                    <a:lumMod val="50000"/>
                  </a:schemeClr>
                </a:solidFill>
                <a:latin typeface="Times New Roman" panose="02020603050405020304"/>
                <a:ea typeface="Times New Roman" panose="02020603050405020304"/>
              </a:rPr>
              <a:t>nhạc</a:t>
            </a:r>
            <a:r>
              <a:rPr lang="en-US" sz="4200" b="1" dirty="0">
                <a:solidFill>
                  <a:schemeClr val="accent6">
                    <a:lumMod val="50000"/>
                  </a:schemeClr>
                </a:solidFill>
                <a:latin typeface="Times New Roman" panose="02020603050405020304"/>
                <a:ea typeface="Times New Roman" panose="02020603050405020304"/>
              </a:rPr>
              <a:t> </a:t>
            </a:r>
            <a:r>
              <a:rPr lang="en-US" sz="4200" b="1" dirty="0" err="1">
                <a:solidFill>
                  <a:schemeClr val="accent6">
                    <a:lumMod val="50000"/>
                  </a:schemeClr>
                </a:solidFill>
                <a:latin typeface="Times New Roman" panose="02020603050405020304"/>
                <a:ea typeface="Times New Roman" panose="02020603050405020304"/>
              </a:rPr>
              <a:t>đệm</a:t>
            </a:r>
            <a:endParaRPr lang="en-US" sz="4200" dirty="0">
              <a:solidFill>
                <a:schemeClr val="accent6">
                  <a:lumMod val="50000"/>
                </a:schemeClr>
              </a:solidFill>
              <a:latin typeface="Times New Roman" panose="02020603050405020304"/>
              <a:ea typeface="Times New Roman" panose="02020603050405020304"/>
            </a:endParaRPr>
          </a:p>
        </p:txBody>
      </p:sp>
      <p:pic>
        <p:nvPicPr>
          <p:cNvPr id="17" name="Picture 4">
            <a:extLst>
              <a:ext uri="{FF2B5EF4-FFF2-40B4-BE49-F238E27FC236}">
                <a16:creationId xmlns:a16="http://schemas.microsoft.com/office/drawing/2014/main" id="{4F101C4F-B9A4-F941-90DD-183F91862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4666" y="1166259"/>
            <a:ext cx="2525246" cy="8571960"/>
          </a:xfrm>
          <a:prstGeom prst="rect">
            <a:avLst/>
          </a:prstGeom>
        </p:spPr>
      </p:pic>
      <p:pic>
        <p:nvPicPr>
          <p:cNvPr id="18" name="Picture 4">
            <a:extLst>
              <a:ext uri="{FF2B5EF4-FFF2-40B4-BE49-F238E27FC236}">
                <a16:creationId xmlns:a16="http://schemas.microsoft.com/office/drawing/2014/main" id="{47283633-A1A0-745C-FE2B-EB42B8378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126" flipH="1">
            <a:off x="17097581" y="974248"/>
            <a:ext cx="2339970" cy="7977107"/>
          </a:xfrm>
          <a:prstGeom prst="rect">
            <a:avLst/>
          </a:prstGeom>
        </p:spPr>
      </p:pic>
      <p:grpSp>
        <p:nvGrpSpPr>
          <p:cNvPr id="19" name="Group 34">
            <a:extLst>
              <a:ext uri="{FF2B5EF4-FFF2-40B4-BE49-F238E27FC236}">
                <a16:creationId xmlns:a16="http://schemas.microsoft.com/office/drawing/2014/main" id="{5CD5BC55-263D-B599-A1D2-2A39A55B51BA}"/>
              </a:ext>
            </a:extLst>
          </p:cNvPr>
          <p:cNvGrpSpPr/>
          <p:nvPr/>
        </p:nvGrpSpPr>
        <p:grpSpPr bwMode="auto">
          <a:xfrm>
            <a:off x="-172943" y="10037906"/>
            <a:ext cx="18733770" cy="265388"/>
            <a:chOff x="0" y="4105"/>
            <a:chExt cx="5511" cy="215"/>
          </a:xfrm>
        </p:grpSpPr>
        <p:sp>
          <p:nvSpPr>
            <p:cNvPr id="22" name="Freeform 37">
              <a:extLst>
                <a:ext uri="{FF2B5EF4-FFF2-40B4-BE49-F238E27FC236}">
                  <a16:creationId xmlns:a16="http://schemas.microsoft.com/office/drawing/2014/main" id="{1B6EFE2F-0091-FD8C-522F-8A7291ECF5E2}"/>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nvGrpSpPr>
            <p:cNvPr id="23" name="Group 38">
              <a:extLst>
                <a:ext uri="{FF2B5EF4-FFF2-40B4-BE49-F238E27FC236}">
                  <a16:creationId xmlns:a16="http://schemas.microsoft.com/office/drawing/2014/main" id="{17FBCD6F-BA83-019F-138A-2244CA6AEFA6}"/>
                </a:ext>
              </a:extLst>
            </p:cNvPr>
            <p:cNvGrpSpPr/>
            <p:nvPr/>
          </p:nvGrpSpPr>
          <p:grpSpPr bwMode="auto">
            <a:xfrm>
              <a:off x="0" y="4105"/>
              <a:ext cx="1479" cy="215"/>
              <a:chOff x="3452" y="4125"/>
              <a:chExt cx="1479" cy="215"/>
            </a:xfrm>
          </p:grpSpPr>
          <p:sp>
            <p:nvSpPr>
              <p:cNvPr id="126" name="Freeform 39">
                <a:extLst>
                  <a:ext uri="{FF2B5EF4-FFF2-40B4-BE49-F238E27FC236}">
                    <a16:creationId xmlns:a16="http://schemas.microsoft.com/office/drawing/2014/main" id="{1F62F887-1DA5-A4F6-948B-7F20A8A57F8F}"/>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7" name="Freeform 40">
                <a:extLst>
                  <a:ext uri="{FF2B5EF4-FFF2-40B4-BE49-F238E27FC236}">
                    <a16:creationId xmlns:a16="http://schemas.microsoft.com/office/drawing/2014/main" id="{987A6FA8-D999-AE5F-1D0B-9EFCAB3AFD8B}"/>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8" name="Freeform 41">
                <a:extLst>
                  <a:ext uri="{FF2B5EF4-FFF2-40B4-BE49-F238E27FC236}">
                    <a16:creationId xmlns:a16="http://schemas.microsoft.com/office/drawing/2014/main" id="{A9C0C292-675E-46D0-98CC-EE3D1710FF1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9" name="Freeform 42">
                <a:extLst>
                  <a:ext uri="{FF2B5EF4-FFF2-40B4-BE49-F238E27FC236}">
                    <a16:creationId xmlns:a16="http://schemas.microsoft.com/office/drawing/2014/main" id="{8627945B-4C48-F9D0-AE1D-6808B575C429}"/>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0" name="Freeform 43">
                <a:extLst>
                  <a:ext uri="{FF2B5EF4-FFF2-40B4-BE49-F238E27FC236}">
                    <a16:creationId xmlns:a16="http://schemas.microsoft.com/office/drawing/2014/main" id="{9BACD554-B550-7E4E-A98F-FE9507B052AB}"/>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1" name="Freeform 44">
                <a:extLst>
                  <a:ext uri="{FF2B5EF4-FFF2-40B4-BE49-F238E27FC236}">
                    <a16:creationId xmlns:a16="http://schemas.microsoft.com/office/drawing/2014/main" id="{D3704922-9AEE-991E-4267-19B276789B8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2" name="Freeform 45">
                <a:extLst>
                  <a:ext uri="{FF2B5EF4-FFF2-40B4-BE49-F238E27FC236}">
                    <a16:creationId xmlns:a16="http://schemas.microsoft.com/office/drawing/2014/main" id="{061F2D9C-68A8-8E80-CC29-BE11019AD7E8}"/>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3" name="Freeform 46">
                <a:extLst>
                  <a:ext uri="{FF2B5EF4-FFF2-40B4-BE49-F238E27FC236}">
                    <a16:creationId xmlns:a16="http://schemas.microsoft.com/office/drawing/2014/main" id="{5BDB974E-29FD-F061-E88E-4222F2599475}"/>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4" name="Freeform 47">
                <a:extLst>
                  <a:ext uri="{FF2B5EF4-FFF2-40B4-BE49-F238E27FC236}">
                    <a16:creationId xmlns:a16="http://schemas.microsoft.com/office/drawing/2014/main" id="{5D927B9F-79B9-5374-6895-519C5084FE35}"/>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5" name="Freeform 48">
                <a:extLst>
                  <a:ext uri="{FF2B5EF4-FFF2-40B4-BE49-F238E27FC236}">
                    <a16:creationId xmlns:a16="http://schemas.microsoft.com/office/drawing/2014/main" id="{3114AA4E-F892-95A1-D9EE-9FFB98E7568D}"/>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6" name="Freeform 49">
                <a:extLst>
                  <a:ext uri="{FF2B5EF4-FFF2-40B4-BE49-F238E27FC236}">
                    <a16:creationId xmlns:a16="http://schemas.microsoft.com/office/drawing/2014/main" id="{FF4FCB58-8A34-B226-AFD3-90A4C564F48F}"/>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7" name="Freeform 50">
                <a:extLst>
                  <a:ext uri="{FF2B5EF4-FFF2-40B4-BE49-F238E27FC236}">
                    <a16:creationId xmlns:a16="http://schemas.microsoft.com/office/drawing/2014/main" id="{DC163244-EC16-748C-1957-70F4C57CE940}"/>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8" name="Freeform 51">
                <a:extLst>
                  <a:ext uri="{FF2B5EF4-FFF2-40B4-BE49-F238E27FC236}">
                    <a16:creationId xmlns:a16="http://schemas.microsoft.com/office/drawing/2014/main" id="{A913AEF8-5AD6-E635-143D-605806D1494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39" name="Freeform 52">
                <a:extLst>
                  <a:ext uri="{FF2B5EF4-FFF2-40B4-BE49-F238E27FC236}">
                    <a16:creationId xmlns:a16="http://schemas.microsoft.com/office/drawing/2014/main" id="{88041E1C-7709-AADE-DEDA-629F243C3DAF}"/>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0" name="Freeform 53">
                <a:extLst>
                  <a:ext uri="{FF2B5EF4-FFF2-40B4-BE49-F238E27FC236}">
                    <a16:creationId xmlns:a16="http://schemas.microsoft.com/office/drawing/2014/main" id="{05468F0B-E2C1-13A1-A4BA-67B8003B0502}"/>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1" name="Freeform 54">
                <a:extLst>
                  <a:ext uri="{FF2B5EF4-FFF2-40B4-BE49-F238E27FC236}">
                    <a16:creationId xmlns:a16="http://schemas.microsoft.com/office/drawing/2014/main" id="{4656E976-2EC4-93CD-FCE4-D0C8F21715A1}"/>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2" name="Freeform 55">
                <a:extLst>
                  <a:ext uri="{FF2B5EF4-FFF2-40B4-BE49-F238E27FC236}">
                    <a16:creationId xmlns:a16="http://schemas.microsoft.com/office/drawing/2014/main" id="{C3573BF0-10E2-C789-8C70-5B883CC1BEA2}"/>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3" name="Freeform 56">
                <a:extLst>
                  <a:ext uri="{FF2B5EF4-FFF2-40B4-BE49-F238E27FC236}">
                    <a16:creationId xmlns:a16="http://schemas.microsoft.com/office/drawing/2014/main" id="{DFD2C84B-66EB-D3F4-4A9A-E6A89C87D42E}"/>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4" name="Freeform 57">
                <a:extLst>
                  <a:ext uri="{FF2B5EF4-FFF2-40B4-BE49-F238E27FC236}">
                    <a16:creationId xmlns:a16="http://schemas.microsoft.com/office/drawing/2014/main" id="{0D3C9F92-8F92-1BE3-840E-66853EFDA70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5" name="Freeform 58">
                <a:extLst>
                  <a:ext uri="{FF2B5EF4-FFF2-40B4-BE49-F238E27FC236}">
                    <a16:creationId xmlns:a16="http://schemas.microsoft.com/office/drawing/2014/main" id="{2BDAE566-8211-3BAD-8FCF-16D9BDB1D0F7}"/>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6" name="Freeform 59">
                <a:extLst>
                  <a:ext uri="{FF2B5EF4-FFF2-40B4-BE49-F238E27FC236}">
                    <a16:creationId xmlns:a16="http://schemas.microsoft.com/office/drawing/2014/main" id="{27F7540A-04F7-FEF7-0F65-37016542A965}"/>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7" name="Freeform 60">
                <a:extLst>
                  <a:ext uri="{FF2B5EF4-FFF2-40B4-BE49-F238E27FC236}">
                    <a16:creationId xmlns:a16="http://schemas.microsoft.com/office/drawing/2014/main" id="{EDAABF9A-4519-F26B-5836-A4C1E0991DC0}"/>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8" name="Freeform 61">
                <a:extLst>
                  <a:ext uri="{FF2B5EF4-FFF2-40B4-BE49-F238E27FC236}">
                    <a16:creationId xmlns:a16="http://schemas.microsoft.com/office/drawing/2014/main" id="{8A90CF1A-76DB-FDE4-C9AB-3C36A2DCC092}"/>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49" name="Freeform 62">
                <a:extLst>
                  <a:ext uri="{FF2B5EF4-FFF2-40B4-BE49-F238E27FC236}">
                    <a16:creationId xmlns:a16="http://schemas.microsoft.com/office/drawing/2014/main" id="{EFF68BD7-0657-5605-8C16-B57CA3912FC4}"/>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0" name="Freeform 63">
                <a:extLst>
                  <a:ext uri="{FF2B5EF4-FFF2-40B4-BE49-F238E27FC236}">
                    <a16:creationId xmlns:a16="http://schemas.microsoft.com/office/drawing/2014/main" id="{E9241785-957A-9DB6-588F-0B00EFF650DD}"/>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1" name="Freeform 64">
                <a:extLst>
                  <a:ext uri="{FF2B5EF4-FFF2-40B4-BE49-F238E27FC236}">
                    <a16:creationId xmlns:a16="http://schemas.microsoft.com/office/drawing/2014/main" id="{49FE564A-982A-11EA-2AF3-029747577B0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2" name="Freeform 65">
                <a:extLst>
                  <a:ext uri="{FF2B5EF4-FFF2-40B4-BE49-F238E27FC236}">
                    <a16:creationId xmlns:a16="http://schemas.microsoft.com/office/drawing/2014/main" id="{D985334C-1EAE-EE17-6423-765BDB0C601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3" name="Freeform 66">
                <a:extLst>
                  <a:ext uri="{FF2B5EF4-FFF2-40B4-BE49-F238E27FC236}">
                    <a16:creationId xmlns:a16="http://schemas.microsoft.com/office/drawing/2014/main" id="{00E50F79-F829-648C-EE1E-7DA5E193A46C}"/>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4" name="Freeform 67">
                <a:extLst>
                  <a:ext uri="{FF2B5EF4-FFF2-40B4-BE49-F238E27FC236}">
                    <a16:creationId xmlns:a16="http://schemas.microsoft.com/office/drawing/2014/main" id="{3C0C80A4-1660-E52D-3008-8B4E4282C642}"/>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5" name="Freeform 68">
                <a:extLst>
                  <a:ext uri="{FF2B5EF4-FFF2-40B4-BE49-F238E27FC236}">
                    <a16:creationId xmlns:a16="http://schemas.microsoft.com/office/drawing/2014/main" id="{70E516F2-4CD5-340A-F15C-54C512EA6173}"/>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6" name="Freeform 69">
                <a:extLst>
                  <a:ext uri="{FF2B5EF4-FFF2-40B4-BE49-F238E27FC236}">
                    <a16:creationId xmlns:a16="http://schemas.microsoft.com/office/drawing/2014/main" id="{79A3E6F8-71E0-76B1-479E-F44AC7C56CAA}"/>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7" name="Freeform 70">
                <a:extLst>
                  <a:ext uri="{FF2B5EF4-FFF2-40B4-BE49-F238E27FC236}">
                    <a16:creationId xmlns:a16="http://schemas.microsoft.com/office/drawing/2014/main" id="{E0F8EDCA-335E-99B1-EB41-01A173E93526}"/>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8" name="Freeform 71">
                <a:extLst>
                  <a:ext uri="{FF2B5EF4-FFF2-40B4-BE49-F238E27FC236}">
                    <a16:creationId xmlns:a16="http://schemas.microsoft.com/office/drawing/2014/main" id="{D3CFA2E1-C00B-9361-4C51-A728A41329A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24" name="Group 72">
              <a:extLst>
                <a:ext uri="{FF2B5EF4-FFF2-40B4-BE49-F238E27FC236}">
                  <a16:creationId xmlns:a16="http://schemas.microsoft.com/office/drawing/2014/main" id="{FE87DE6F-8C3D-D4BA-74B3-ABBDCB89D480}"/>
                </a:ext>
              </a:extLst>
            </p:cNvPr>
            <p:cNvGrpSpPr/>
            <p:nvPr/>
          </p:nvGrpSpPr>
          <p:grpSpPr bwMode="auto">
            <a:xfrm>
              <a:off x="1344" y="4105"/>
              <a:ext cx="1479" cy="215"/>
              <a:chOff x="3452" y="4125"/>
              <a:chExt cx="1479" cy="215"/>
            </a:xfrm>
          </p:grpSpPr>
          <p:sp>
            <p:nvSpPr>
              <p:cNvPr id="93" name="Freeform 73">
                <a:extLst>
                  <a:ext uri="{FF2B5EF4-FFF2-40B4-BE49-F238E27FC236}">
                    <a16:creationId xmlns:a16="http://schemas.microsoft.com/office/drawing/2014/main" id="{6F94C066-7B50-6BC7-F119-86BB137AD1B4}"/>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4" name="Freeform 74">
                <a:extLst>
                  <a:ext uri="{FF2B5EF4-FFF2-40B4-BE49-F238E27FC236}">
                    <a16:creationId xmlns:a16="http://schemas.microsoft.com/office/drawing/2014/main" id="{B6D3DAE4-8D92-6288-074C-5BDC4719C01A}"/>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5" name="Freeform 75">
                <a:extLst>
                  <a:ext uri="{FF2B5EF4-FFF2-40B4-BE49-F238E27FC236}">
                    <a16:creationId xmlns:a16="http://schemas.microsoft.com/office/drawing/2014/main" id="{FE9DC567-1815-0600-5A57-C5D4CBF7A9C3}"/>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6" name="Freeform 76">
                <a:extLst>
                  <a:ext uri="{FF2B5EF4-FFF2-40B4-BE49-F238E27FC236}">
                    <a16:creationId xmlns:a16="http://schemas.microsoft.com/office/drawing/2014/main" id="{EB008F27-668A-1668-E04D-C86297CF9684}"/>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7" name="Freeform 77">
                <a:extLst>
                  <a:ext uri="{FF2B5EF4-FFF2-40B4-BE49-F238E27FC236}">
                    <a16:creationId xmlns:a16="http://schemas.microsoft.com/office/drawing/2014/main" id="{A08D6204-DAEB-F4E3-7A1C-3761975C45A3}"/>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8" name="Freeform 78">
                <a:extLst>
                  <a:ext uri="{FF2B5EF4-FFF2-40B4-BE49-F238E27FC236}">
                    <a16:creationId xmlns:a16="http://schemas.microsoft.com/office/drawing/2014/main" id="{5D0A5739-4057-E7ED-7785-04F2D9BD0914}"/>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9" name="Freeform 79">
                <a:extLst>
                  <a:ext uri="{FF2B5EF4-FFF2-40B4-BE49-F238E27FC236}">
                    <a16:creationId xmlns:a16="http://schemas.microsoft.com/office/drawing/2014/main" id="{7CEAE0E0-39EF-9418-BB7A-FE9CBA3E142B}"/>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0" name="Freeform 80">
                <a:extLst>
                  <a:ext uri="{FF2B5EF4-FFF2-40B4-BE49-F238E27FC236}">
                    <a16:creationId xmlns:a16="http://schemas.microsoft.com/office/drawing/2014/main" id="{211CDD10-1912-19C2-B4E5-A1CD017B80DF}"/>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1" name="Freeform 81">
                <a:extLst>
                  <a:ext uri="{FF2B5EF4-FFF2-40B4-BE49-F238E27FC236}">
                    <a16:creationId xmlns:a16="http://schemas.microsoft.com/office/drawing/2014/main" id="{1B4D8A50-E330-E0F9-EF2F-8A4B08FB6A5B}"/>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2" name="Freeform 82">
                <a:extLst>
                  <a:ext uri="{FF2B5EF4-FFF2-40B4-BE49-F238E27FC236}">
                    <a16:creationId xmlns:a16="http://schemas.microsoft.com/office/drawing/2014/main" id="{9704D8A1-E3D5-1537-134C-603A9068E98C}"/>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3" name="Freeform 83">
                <a:extLst>
                  <a:ext uri="{FF2B5EF4-FFF2-40B4-BE49-F238E27FC236}">
                    <a16:creationId xmlns:a16="http://schemas.microsoft.com/office/drawing/2014/main" id="{259DC22D-C865-E457-9099-3970CB0AC37F}"/>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 name="Freeform 84">
                <a:extLst>
                  <a:ext uri="{FF2B5EF4-FFF2-40B4-BE49-F238E27FC236}">
                    <a16:creationId xmlns:a16="http://schemas.microsoft.com/office/drawing/2014/main" id="{8106F65A-6A8B-6EE6-13DF-152C5DC7627D}"/>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5" name="Freeform 85">
                <a:extLst>
                  <a:ext uri="{FF2B5EF4-FFF2-40B4-BE49-F238E27FC236}">
                    <a16:creationId xmlns:a16="http://schemas.microsoft.com/office/drawing/2014/main" id="{D9C3F9DC-5C70-BA0D-763E-5321A3F3076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6" name="Freeform 86">
                <a:extLst>
                  <a:ext uri="{FF2B5EF4-FFF2-40B4-BE49-F238E27FC236}">
                    <a16:creationId xmlns:a16="http://schemas.microsoft.com/office/drawing/2014/main" id="{DEFC8126-4011-D055-F7A1-5A45A285ACA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7" name="Freeform 87">
                <a:extLst>
                  <a:ext uri="{FF2B5EF4-FFF2-40B4-BE49-F238E27FC236}">
                    <a16:creationId xmlns:a16="http://schemas.microsoft.com/office/drawing/2014/main" id="{33E31D5F-E1F1-05B1-9646-A9530050868C}"/>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8" name="Freeform 88">
                <a:extLst>
                  <a:ext uri="{FF2B5EF4-FFF2-40B4-BE49-F238E27FC236}">
                    <a16:creationId xmlns:a16="http://schemas.microsoft.com/office/drawing/2014/main" id="{9DC2FA8A-87C2-BBB1-D613-50BE737B0AF4}"/>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9" name="Freeform 89">
                <a:extLst>
                  <a:ext uri="{FF2B5EF4-FFF2-40B4-BE49-F238E27FC236}">
                    <a16:creationId xmlns:a16="http://schemas.microsoft.com/office/drawing/2014/main" id="{F24FF27D-8A56-0185-8089-4D373CF7C644}"/>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0" name="Freeform 90">
                <a:extLst>
                  <a:ext uri="{FF2B5EF4-FFF2-40B4-BE49-F238E27FC236}">
                    <a16:creationId xmlns:a16="http://schemas.microsoft.com/office/drawing/2014/main" id="{0FE00B4E-DA2C-CE0E-A607-7363ABD4C162}"/>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1" name="Freeform 91">
                <a:extLst>
                  <a:ext uri="{FF2B5EF4-FFF2-40B4-BE49-F238E27FC236}">
                    <a16:creationId xmlns:a16="http://schemas.microsoft.com/office/drawing/2014/main" id="{0220F3F9-A7DB-55A9-81A8-178C8754975E}"/>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2" name="Freeform 92">
                <a:extLst>
                  <a:ext uri="{FF2B5EF4-FFF2-40B4-BE49-F238E27FC236}">
                    <a16:creationId xmlns:a16="http://schemas.microsoft.com/office/drawing/2014/main" id="{A94BDFBA-B7E3-69E9-C64B-E76C5AADA673}"/>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3" name="Freeform 93">
                <a:extLst>
                  <a:ext uri="{FF2B5EF4-FFF2-40B4-BE49-F238E27FC236}">
                    <a16:creationId xmlns:a16="http://schemas.microsoft.com/office/drawing/2014/main" id="{D728DDC0-0D23-98F9-F799-75E1D94D3A4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4" name="Freeform 94">
                <a:extLst>
                  <a:ext uri="{FF2B5EF4-FFF2-40B4-BE49-F238E27FC236}">
                    <a16:creationId xmlns:a16="http://schemas.microsoft.com/office/drawing/2014/main" id="{40E4B116-91AB-0378-8E82-C9FB9F45D098}"/>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5" name="Freeform 95">
                <a:extLst>
                  <a:ext uri="{FF2B5EF4-FFF2-40B4-BE49-F238E27FC236}">
                    <a16:creationId xmlns:a16="http://schemas.microsoft.com/office/drawing/2014/main" id="{48ABE2B7-5507-DE84-48E3-300532F89CC7}"/>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6" name="Freeform 96">
                <a:extLst>
                  <a:ext uri="{FF2B5EF4-FFF2-40B4-BE49-F238E27FC236}">
                    <a16:creationId xmlns:a16="http://schemas.microsoft.com/office/drawing/2014/main" id="{64838668-1CA4-B828-E058-27FBA7D157E5}"/>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7" name="Freeform 97">
                <a:extLst>
                  <a:ext uri="{FF2B5EF4-FFF2-40B4-BE49-F238E27FC236}">
                    <a16:creationId xmlns:a16="http://schemas.microsoft.com/office/drawing/2014/main" id="{4B883E6B-C546-BE1B-8A7B-8E3DA331FFD3}"/>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8" name="Freeform 98">
                <a:extLst>
                  <a:ext uri="{FF2B5EF4-FFF2-40B4-BE49-F238E27FC236}">
                    <a16:creationId xmlns:a16="http://schemas.microsoft.com/office/drawing/2014/main" id="{6C85C924-34AA-32BD-618D-3B3BFFA7F518}"/>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19" name="Freeform 99">
                <a:extLst>
                  <a:ext uri="{FF2B5EF4-FFF2-40B4-BE49-F238E27FC236}">
                    <a16:creationId xmlns:a16="http://schemas.microsoft.com/office/drawing/2014/main" id="{D8836698-46F2-5751-FE3D-700D85C367E5}"/>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0" name="Freeform 100">
                <a:extLst>
                  <a:ext uri="{FF2B5EF4-FFF2-40B4-BE49-F238E27FC236}">
                    <a16:creationId xmlns:a16="http://schemas.microsoft.com/office/drawing/2014/main" id="{4F0F272F-6BB0-4F60-DCDA-69F81358846A}"/>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1" name="Freeform 101">
                <a:extLst>
                  <a:ext uri="{FF2B5EF4-FFF2-40B4-BE49-F238E27FC236}">
                    <a16:creationId xmlns:a16="http://schemas.microsoft.com/office/drawing/2014/main" id="{F9FBB530-9F61-022B-2244-E33C7CF9AA9D}"/>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2" name="Freeform 102">
                <a:extLst>
                  <a:ext uri="{FF2B5EF4-FFF2-40B4-BE49-F238E27FC236}">
                    <a16:creationId xmlns:a16="http://schemas.microsoft.com/office/drawing/2014/main" id="{FB254472-A262-2740-F521-BC3526784492}"/>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3" name="Freeform 103">
                <a:extLst>
                  <a:ext uri="{FF2B5EF4-FFF2-40B4-BE49-F238E27FC236}">
                    <a16:creationId xmlns:a16="http://schemas.microsoft.com/office/drawing/2014/main" id="{7B0856BE-CF27-73C2-B3D3-13C9DDF5FF49}"/>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4" name="Freeform 104">
                <a:extLst>
                  <a:ext uri="{FF2B5EF4-FFF2-40B4-BE49-F238E27FC236}">
                    <a16:creationId xmlns:a16="http://schemas.microsoft.com/office/drawing/2014/main" id="{241A3AEC-28E2-2155-7395-CE673E61648A}"/>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25" name="Freeform 105">
                <a:extLst>
                  <a:ext uri="{FF2B5EF4-FFF2-40B4-BE49-F238E27FC236}">
                    <a16:creationId xmlns:a16="http://schemas.microsoft.com/office/drawing/2014/main" id="{AD73BE27-F0DA-3B41-A12E-C72150F4511D}"/>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25" name="Group 106">
              <a:extLst>
                <a:ext uri="{FF2B5EF4-FFF2-40B4-BE49-F238E27FC236}">
                  <a16:creationId xmlns:a16="http://schemas.microsoft.com/office/drawing/2014/main" id="{B7E88D6D-6913-EA2B-6EEF-43C5D13302EA}"/>
                </a:ext>
              </a:extLst>
            </p:cNvPr>
            <p:cNvGrpSpPr/>
            <p:nvPr/>
          </p:nvGrpSpPr>
          <p:grpSpPr bwMode="auto">
            <a:xfrm>
              <a:off x="2688" y="4105"/>
              <a:ext cx="1479" cy="215"/>
              <a:chOff x="3452" y="4125"/>
              <a:chExt cx="1479" cy="215"/>
            </a:xfrm>
          </p:grpSpPr>
          <p:sp>
            <p:nvSpPr>
              <p:cNvPr id="60" name="Freeform 107">
                <a:extLst>
                  <a:ext uri="{FF2B5EF4-FFF2-40B4-BE49-F238E27FC236}">
                    <a16:creationId xmlns:a16="http://schemas.microsoft.com/office/drawing/2014/main" id="{E2208C87-8F10-4C81-0230-FBD84AF63A85}"/>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1" name="Freeform 108">
                <a:extLst>
                  <a:ext uri="{FF2B5EF4-FFF2-40B4-BE49-F238E27FC236}">
                    <a16:creationId xmlns:a16="http://schemas.microsoft.com/office/drawing/2014/main" id="{1199D2BC-B2DA-E57B-96E5-58B3B4EFC248}"/>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2" name="Freeform 109">
                <a:extLst>
                  <a:ext uri="{FF2B5EF4-FFF2-40B4-BE49-F238E27FC236}">
                    <a16:creationId xmlns:a16="http://schemas.microsoft.com/office/drawing/2014/main" id="{36C575CC-45D3-D7A5-BF69-107FB1D558F8}"/>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3" name="Freeform 110">
                <a:extLst>
                  <a:ext uri="{FF2B5EF4-FFF2-40B4-BE49-F238E27FC236}">
                    <a16:creationId xmlns:a16="http://schemas.microsoft.com/office/drawing/2014/main" id="{8F3C2B77-7C10-CF61-A857-FD8010A6FDF1}"/>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4" name="Freeform 111">
                <a:extLst>
                  <a:ext uri="{FF2B5EF4-FFF2-40B4-BE49-F238E27FC236}">
                    <a16:creationId xmlns:a16="http://schemas.microsoft.com/office/drawing/2014/main" id="{126E6616-85E6-4619-0503-4966B7190B18}"/>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5" name="Freeform 112">
                <a:extLst>
                  <a:ext uri="{FF2B5EF4-FFF2-40B4-BE49-F238E27FC236}">
                    <a16:creationId xmlns:a16="http://schemas.microsoft.com/office/drawing/2014/main" id="{06CFD916-CFBB-A998-827A-04FCE2CE0D9D}"/>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6" name="Freeform 113">
                <a:extLst>
                  <a:ext uri="{FF2B5EF4-FFF2-40B4-BE49-F238E27FC236}">
                    <a16:creationId xmlns:a16="http://schemas.microsoft.com/office/drawing/2014/main" id="{873F890D-5F7E-AF4A-0D8A-8B39C37355E1}"/>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7" name="Freeform 114">
                <a:extLst>
                  <a:ext uri="{FF2B5EF4-FFF2-40B4-BE49-F238E27FC236}">
                    <a16:creationId xmlns:a16="http://schemas.microsoft.com/office/drawing/2014/main" id="{BD6A1915-4F07-D83F-322A-BD01E1C2BDA6}"/>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8" name="Freeform 115">
                <a:extLst>
                  <a:ext uri="{FF2B5EF4-FFF2-40B4-BE49-F238E27FC236}">
                    <a16:creationId xmlns:a16="http://schemas.microsoft.com/office/drawing/2014/main" id="{8E15B9C0-314B-E43E-BE95-9BBA81DD3DCD}"/>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69" name="Freeform 116">
                <a:extLst>
                  <a:ext uri="{FF2B5EF4-FFF2-40B4-BE49-F238E27FC236}">
                    <a16:creationId xmlns:a16="http://schemas.microsoft.com/office/drawing/2014/main" id="{B829BB01-ADF3-607C-3E6E-132EDB8AA281}"/>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0" name="Freeform 117">
                <a:extLst>
                  <a:ext uri="{FF2B5EF4-FFF2-40B4-BE49-F238E27FC236}">
                    <a16:creationId xmlns:a16="http://schemas.microsoft.com/office/drawing/2014/main" id="{2B662D86-B81A-BC95-D8E7-843C380B7245}"/>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1" name="Freeform 118">
                <a:extLst>
                  <a:ext uri="{FF2B5EF4-FFF2-40B4-BE49-F238E27FC236}">
                    <a16:creationId xmlns:a16="http://schemas.microsoft.com/office/drawing/2014/main" id="{C4000834-5C4A-CCF2-88A9-F6BDC482CD79}"/>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2" name="Freeform 119">
                <a:extLst>
                  <a:ext uri="{FF2B5EF4-FFF2-40B4-BE49-F238E27FC236}">
                    <a16:creationId xmlns:a16="http://schemas.microsoft.com/office/drawing/2014/main" id="{9388395C-393B-8E86-34E5-AA9BEE17E6C0}"/>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3" name="Freeform 120">
                <a:extLst>
                  <a:ext uri="{FF2B5EF4-FFF2-40B4-BE49-F238E27FC236}">
                    <a16:creationId xmlns:a16="http://schemas.microsoft.com/office/drawing/2014/main" id="{C517FC08-7D84-9D18-842A-F5842375232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4" name="Freeform 121">
                <a:extLst>
                  <a:ext uri="{FF2B5EF4-FFF2-40B4-BE49-F238E27FC236}">
                    <a16:creationId xmlns:a16="http://schemas.microsoft.com/office/drawing/2014/main" id="{97886EC3-6F8E-305B-B93C-C522A88B03A5}"/>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5" name="Freeform 122">
                <a:extLst>
                  <a:ext uri="{FF2B5EF4-FFF2-40B4-BE49-F238E27FC236}">
                    <a16:creationId xmlns:a16="http://schemas.microsoft.com/office/drawing/2014/main" id="{A7DC89E1-6215-D5A5-60E1-376497524368}"/>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6" name="Freeform 123">
                <a:extLst>
                  <a:ext uri="{FF2B5EF4-FFF2-40B4-BE49-F238E27FC236}">
                    <a16:creationId xmlns:a16="http://schemas.microsoft.com/office/drawing/2014/main" id="{25D36635-C122-174E-7B6C-422952F8A12C}"/>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7" name="Freeform 124">
                <a:extLst>
                  <a:ext uri="{FF2B5EF4-FFF2-40B4-BE49-F238E27FC236}">
                    <a16:creationId xmlns:a16="http://schemas.microsoft.com/office/drawing/2014/main" id="{8FEF9774-5BB5-13BD-09E6-4205A14069EE}"/>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8" name="Freeform 125">
                <a:extLst>
                  <a:ext uri="{FF2B5EF4-FFF2-40B4-BE49-F238E27FC236}">
                    <a16:creationId xmlns:a16="http://schemas.microsoft.com/office/drawing/2014/main" id="{BA347999-ADB2-8603-5170-03560866C6E6}"/>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79" name="Freeform 126">
                <a:extLst>
                  <a:ext uri="{FF2B5EF4-FFF2-40B4-BE49-F238E27FC236}">
                    <a16:creationId xmlns:a16="http://schemas.microsoft.com/office/drawing/2014/main" id="{E2FDEADF-20D0-040A-B127-6267241D9F3B}"/>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0" name="Freeform 127">
                <a:extLst>
                  <a:ext uri="{FF2B5EF4-FFF2-40B4-BE49-F238E27FC236}">
                    <a16:creationId xmlns:a16="http://schemas.microsoft.com/office/drawing/2014/main" id="{B78DB66D-8F90-1993-1F22-9DF4E0E346B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1" name="Freeform 128">
                <a:extLst>
                  <a:ext uri="{FF2B5EF4-FFF2-40B4-BE49-F238E27FC236}">
                    <a16:creationId xmlns:a16="http://schemas.microsoft.com/office/drawing/2014/main" id="{6B5597FC-E5D5-8BDB-8E76-3694FD5808B7}"/>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2" name="Freeform 129">
                <a:extLst>
                  <a:ext uri="{FF2B5EF4-FFF2-40B4-BE49-F238E27FC236}">
                    <a16:creationId xmlns:a16="http://schemas.microsoft.com/office/drawing/2014/main" id="{9928FC5E-1D01-2CAE-4D7F-06EDE34EBBB4}"/>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3" name="Freeform 130">
                <a:extLst>
                  <a:ext uri="{FF2B5EF4-FFF2-40B4-BE49-F238E27FC236}">
                    <a16:creationId xmlns:a16="http://schemas.microsoft.com/office/drawing/2014/main" id="{E412B1AB-5A0A-3E8A-CC44-0D3DABFCC670}"/>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4" name="Freeform 131">
                <a:extLst>
                  <a:ext uri="{FF2B5EF4-FFF2-40B4-BE49-F238E27FC236}">
                    <a16:creationId xmlns:a16="http://schemas.microsoft.com/office/drawing/2014/main" id="{458A292E-5B15-ECA9-EF79-7A046D7C7527}"/>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5" name="Freeform 132">
                <a:extLst>
                  <a:ext uri="{FF2B5EF4-FFF2-40B4-BE49-F238E27FC236}">
                    <a16:creationId xmlns:a16="http://schemas.microsoft.com/office/drawing/2014/main" id="{BA95D9D2-9F77-482A-52EC-9CE82FEF9EAA}"/>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6" name="Freeform 133">
                <a:extLst>
                  <a:ext uri="{FF2B5EF4-FFF2-40B4-BE49-F238E27FC236}">
                    <a16:creationId xmlns:a16="http://schemas.microsoft.com/office/drawing/2014/main" id="{02AB07FB-790E-A333-6BC6-D1CFE4E261E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7" name="Freeform 134">
                <a:extLst>
                  <a:ext uri="{FF2B5EF4-FFF2-40B4-BE49-F238E27FC236}">
                    <a16:creationId xmlns:a16="http://schemas.microsoft.com/office/drawing/2014/main" id="{A1BB30FA-7405-F204-6F07-C895D3E765C1}"/>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8" name="Freeform 135">
                <a:extLst>
                  <a:ext uri="{FF2B5EF4-FFF2-40B4-BE49-F238E27FC236}">
                    <a16:creationId xmlns:a16="http://schemas.microsoft.com/office/drawing/2014/main" id="{AEF2ECD3-51B1-38AA-D9AA-1705151ADD1A}"/>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89" name="Freeform 136">
                <a:extLst>
                  <a:ext uri="{FF2B5EF4-FFF2-40B4-BE49-F238E27FC236}">
                    <a16:creationId xmlns:a16="http://schemas.microsoft.com/office/drawing/2014/main" id="{953FB2F0-CCB4-A88B-861B-C466DBCCD1AF}"/>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0" name="Freeform 137">
                <a:extLst>
                  <a:ext uri="{FF2B5EF4-FFF2-40B4-BE49-F238E27FC236}">
                    <a16:creationId xmlns:a16="http://schemas.microsoft.com/office/drawing/2014/main" id="{2804C3A6-04D6-447A-59F5-9A8254382F9C}"/>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1" name="Freeform 138">
                <a:extLst>
                  <a:ext uri="{FF2B5EF4-FFF2-40B4-BE49-F238E27FC236}">
                    <a16:creationId xmlns:a16="http://schemas.microsoft.com/office/drawing/2014/main" id="{70D7C556-0BC9-BD0B-CFDB-F8D14DA1BF79}"/>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92" name="Freeform 139">
                <a:extLst>
                  <a:ext uri="{FF2B5EF4-FFF2-40B4-BE49-F238E27FC236}">
                    <a16:creationId xmlns:a16="http://schemas.microsoft.com/office/drawing/2014/main" id="{C31E608E-F41A-A9D0-F5F6-CBA93F5136E3}"/>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26" name="Group 140">
              <a:extLst>
                <a:ext uri="{FF2B5EF4-FFF2-40B4-BE49-F238E27FC236}">
                  <a16:creationId xmlns:a16="http://schemas.microsoft.com/office/drawing/2014/main" id="{A13D52B2-1A8B-87A9-8179-A0C0235520D5}"/>
                </a:ext>
              </a:extLst>
            </p:cNvPr>
            <p:cNvGrpSpPr/>
            <p:nvPr/>
          </p:nvGrpSpPr>
          <p:grpSpPr bwMode="auto">
            <a:xfrm>
              <a:off x="4032" y="4105"/>
              <a:ext cx="1479" cy="215"/>
              <a:chOff x="3452" y="4125"/>
              <a:chExt cx="1479" cy="215"/>
            </a:xfrm>
          </p:grpSpPr>
          <p:sp>
            <p:nvSpPr>
              <p:cNvPr id="27" name="Freeform 141">
                <a:extLst>
                  <a:ext uri="{FF2B5EF4-FFF2-40B4-BE49-F238E27FC236}">
                    <a16:creationId xmlns:a16="http://schemas.microsoft.com/office/drawing/2014/main" id="{6E8EEF79-4D84-71EE-54B2-1C70965A575A}"/>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28" name="Freeform 142">
                <a:extLst>
                  <a:ext uri="{FF2B5EF4-FFF2-40B4-BE49-F238E27FC236}">
                    <a16:creationId xmlns:a16="http://schemas.microsoft.com/office/drawing/2014/main" id="{3B1F588C-093F-8B09-233B-9E9B46343C27}"/>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29" name="Freeform 143">
                <a:extLst>
                  <a:ext uri="{FF2B5EF4-FFF2-40B4-BE49-F238E27FC236}">
                    <a16:creationId xmlns:a16="http://schemas.microsoft.com/office/drawing/2014/main" id="{F88FF115-FBEC-9D07-A389-C3A1F9CADCDE}"/>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0" name="Freeform 144">
                <a:extLst>
                  <a:ext uri="{FF2B5EF4-FFF2-40B4-BE49-F238E27FC236}">
                    <a16:creationId xmlns:a16="http://schemas.microsoft.com/office/drawing/2014/main" id="{DBF7B306-7B3E-1E7E-1413-8703F3D309E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 name="Freeform 145">
                <a:extLst>
                  <a:ext uri="{FF2B5EF4-FFF2-40B4-BE49-F238E27FC236}">
                    <a16:creationId xmlns:a16="http://schemas.microsoft.com/office/drawing/2014/main" id="{1ED97FA9-9A22-08BE-FD20-5D939637D852}"/>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 name="Freeform 146">
                <a:extLst>
                  <a:ext uri="{FF2B5EF4-FFF2-40B4-BE49-F238E27FC236}">
                    <a16:creationId xmlns:a16="http://schemas.microsoft.com/office/drawing/2014/main" id="{B1C12ABC-CDE6-57F0-6E3D-554D9F53B4A9}"/>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 name="Freeform 147">
                <a:extLst>
                  <a:ext uri="{FF2B5EF4-FFF2-40B4-BE49-F238E27FC236}">
                    <a16:creationId xmlns:a16="http://schemas.microsoft.com/office/drawing/2014/main" id="{334381BA-C244-3010-939A-6BEA5522360A}"/>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 name="Freeform 148">
                <a:extLst>
                  <a:ext uri="{FF2B5EF4-FFF2-40B4-BE49-F238E27FC236}">
                    <a16:creationId xmlns:a16="http://schemas.microsoft.com/office/drawing/2014/main" id="{997BC6AC-084C-5E24-8FEA-798AEBC8B4DE}"/>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 name="Freeform 149">
                <a:extLst>
                  <a:ext uri="{FF2B5EF4-FFF2-40B4-BE49-F238E27FC236}">
                    <a16:creationId xmlns:a16="http://schemas.microsoft.com/office/drawing/2014/main" id="{700083DB-3310-67AF-83C0-74C4E1E051E6}"/>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 name="Freeform 150">
                <a:extLst>
                  <a:ext uri="{FF2B5EF4-FFF2-40B4-BE49-F238E27FC236}">
                    <a16:creationId xmlns:a16="http://schemas.microsoft.com/office/drawing/2014/main" id="{30AAED4A-8173-6CC5-9C5E-750B5D19676D}"/>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 name="Freeform 151">
                <a:extLst>
                  <a:ext uri="{FF2B5EF4-FFF2-40B4-BE49-F238E27FC236}">
                    <a16:creationId xmlns:a16="http://schemas.microsoft.com/office/drawing/2014/main" id="{3C0199A2-5454-FA48-5F88-70C7C0E03390}"/>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 name="Freeform 152">
                <a:extLst>
                  <a:ext uri="{FF2B5EF4-FFF2-40B4-BE49-F238E27FC236}">
                    <a16:creationId xmlns:a16="http://schemas.microsoft.com/office/drawing/2014/main" id="{DDA4DB1F-B01B-E66A-8F0D-15C5C1E0A72B}"/>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 name="Freeform 153">
                <a:extLst>
                  <a:ext uri="{FF2B5EF4-FFF2-40B4-BE49-F238E27FC236}">
                    <a16:creationId xmlns:a16="http://schemas.microsoft.com/office/drawing/2014/main" id="{57986474-4E88-34E2-D5C9-9474AAEAC687}"/>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 name="Freeform 154">
                <a:extLst>
                  <a:ext uri="{FF2B5EF4-FFF2-40B4-BE49-F238E27FC236}">
                    <a16:creationId xmlns:a16="http://schemas.microsoft.com/office/drawing/2014/main" id="{9976DBC3-226E-3943-2800-313706CD7AD9}"/>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 name="Freeform 155">
                <a:extLst>
                  <a:ext uri="{FF2B5EF4-FFF2-40B4-BE49-F238E27FC236}">
                    <a16:creationId xmlns:a16="http://schemas.microsoft.com/office/drawing/2014/main" id="{D12CB224-CA4E-D8D3-4814-1D3C2771B407}"/>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 name="Freeform 156">
                <a:extLst>
                  <a:ext uri="{FF2B5EF4-FFF2-40B4-BE49-F238E27FC236}">
                    <a16:creationId xmlns:a16="http://schemas.microsoft.com/office/drawing/2014/main" id="{FCF06523-BDD3-D808-517E-F02FD0E2C583}"/>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 name="Freeform 157">
                <a:extLst>
                  <a:ext uri="{FF2B5EF4-FFF2-40B4-BE49-F238E27FC236}">
                    <a16:creationId xmlns:a16="http://schemas.microsoft.com/office/drawing/2014/main" id="{20E9D3F3-4609-9E50-57EB-ED9D05990859}"/>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 name="Freeform 158">
                <a:extLst>
                  <a:ext uri="{FF2B5EF4-FFF2-40B4-BE49-F238E27FC236}">
                    <a16:creationId xmlns:a16="http://schemas.microsoft.com/office/drawing/2014/main" id="{F4A14FE7-6D6E-C6AB-223D-8B6BB218D85B}"/>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5" name="Freeform 159">
                <a:extLst>
                  <a:ext uri="{FF2B5EF4-FFF2-40B4-BE49-F238E27FC236}">
                    <a16:creationId xmlns:a16="http://schemas.microsoft.com/office/drawing/2014/main" id="{DE7FE8B4-95A1-E4B3-3DBC-775FC14CCD76}"/>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6" name="Freeform 160">
                <a:extLst>
                  <a:ext uri="{FF2B5EF4-FFF2-40B4-BE49-F238E27FC236}">
                    <a16:creationId xmlns:a16="http://schemas.microsoft.com/office/drawing/2014/main" id="{A376154D-96DE-052A-7DFA-7E306F069653}"/>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7" name="Freeform 161">
                <a:extLst>
                  <a:ext uri="{FF2B5EF4-FFF2-40B4-BE49-F238E27FC236}">
                    <a16:creationId xmlns:a16="http://schemas.microsoft.com/office/drawing/2014/main" id="{0998BDC3-1EFE-3845-645B-D9347DE4F3CF}"/>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8" name="Freeform 162">
                <a:extLst>
                  <a:ext uri="{FF2B5EF4-FFF2-40B4-BE49-F238E27FC236}">
                    <a16:creationId xmlns:a16="http://schemas.microsoft.com/office/drawing/2014/main" id="{74B78651-E2AA-174F-9197-0E207AB6BD23}"/>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9" name="Freeform 163">
                <a:extLst>
                  <a:ext uri="{FF2B5EF4-FFF2-40B4-BE49-F238E27FC236}">
                    <a16:creationId xmlns:a16="http://schemas.microsoft.com/office/drawing/2014/main" id="{7B8256A3-C00B-1C02-B705-60E8DCEB5565}"/>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0" name="Freeform 164">
                <a:extLst>
                  <a:ext uri="{FF2B5EF4-FFF2-40B4-BE49-F238E27FC236}">
                    <a16:creationId xmlns:a16="http://schemas.microsoft.com/office/drawing/2014/main" id="{A0AD27A1-697B-A3F8-A461-A5F95FCC97C2}"/>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1" name="Freeform 165">
                <a:extLst>
                  <a:ext uri="{FF2B5EF4-FFF2-40B4-BE49-F238E27FC236}">
                    <a16:creationId xmlns:a16="http://schemas.microsoft.com/office/drawing/2014/main" id="{F9317224-A090-2DA5-CB0C-7BF0A215B7BE}"/>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2" name="Freeform 166">
                <a:extLst>
                  <a:ext uri="{FF2B5EF4-FFF2-40B4-BE49-F238E27FC236}">
                    <a16:creationId xmlns:a16="http://schemas.microsoft.com/office/drawing/2014/main" id="{46ECB0A6-C1A6-1CB4-BAD7-821FC2C16DC1}"/>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3" name="Freeform 167">
                <a:extLst>
                  <a:ext uri="{FF2B5EF4-FFF2-40B4-BE49-F238E27FC236}">
                    <a16:creationId xmlns:a16="http://schemas.microsoft.com/office/drawing/2014/main" id="{ED66C254-7558-3006-4B63-F66E91370AB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4" name="Freeform 168">
                <a:extLst>
                  <a:ext uri="{FF2B5EF4-FFF2-40B4-BE49-F238E27FC236}">
                    <a16:creationId xmlns:a16="http://schemas.microsoft.com/office/drawing/2014/main" id="{F0810D89-CC7F-A5A7-F647-7870AFC91465}"/>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5" name="Freeform 169">
                <a:extLst>
                  <a:ext uri="{FF2B5EF4-FFF2-40B4-BE49-F238E27FC236}">
                    <a16:creationId xmlns:a16="http://schemas.microsoft.com/office/drawing/2014/main" id="{4E09B5E5-2C0A-D31F-F160-8EFF9DD12B8E}"/>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6" name="Freeform 170">
                <a:extLst>
                  <a:ext uri="{FF2B5EF4-FFF2-40B4-BE49-F238E27FC236}">
                    <a16:creationId xmlns:a16="http://schemas.microsoft.com/office/drawing/2014/main" id="{1130B553-81E7-EF46-B3B8-FA93DEB8273E}"/>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7" name="Freeform 171">
                <a:extLst>
                  <a:ext uri="{FF2B5EF4-FFF2-40B4-BE49-F238E27FC236}">
                    <a16:creationId xmlns:a16="http://schemas.microsoft.com/office/drawing/2014/main" id="{927499E5-46E1-F932-C3BE-7F5C37A8F686}"/>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8" name="Freeform 172">
                <a:extLst>
                  <a:ext uri="{FF2B5EF4-FFF2-40B4-BE49-F238E27FC236}">
                    <a16:creationId xmlns:a16="http://schemas.microsoft.com/office/drawing/2014/main" id="{A060E317-4FFF-C47A-BE2F-D77E8332D28F}"/>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59" name="Freeform 173">
                <a:extLst>
                  <a:ext uri="{FF2B5EF4-FFF2-40B4-BE49-F238E27FC236}">
                    <a16:creationId xmlns:a16="http://schemas.microsoft.com/office/drawing/2014/main" id="{2DA1846E-8A75-CE37-1283-D586B757F727}"/>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pic>
        <p:nvPicPr>
          <p:cNvPr id="2" name="tet chuan.beat +1">
            <a:hlinkClick r:id="" action="ppaction://media"/>
            <a:extLst>
              <a:ext uri="{FF2B5EF4-FFF2-40B4-BE49-F238E27FC236}">
                <a16:creationId xmlns:a16="http://schemas.microsoft.com/office/drawing/2014/main" id="{4A83E7D7-6C97-F105-BBD4-05B398B45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18385" y="249093"/>
            <a:ext cx="914400" cy="914400"/>
          </a:xfrm>
          <a:prstGeom prst="rect">
            <a:avLst/>
          </a:prstGeom>
        </p:spPr>
      </p:pic>
    </p:spTree>
    <p:extLst>
      <p:ext uri="{BB962C8B-B14F-4D97-AF65-F5344CB8AC3E}">
        <p14:creationId xmlns:p14="http://schemas.microsoft.com/office/powerpoint/2010/main" val="16454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ppt_x-.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plus(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36173"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9" grpId="0"/>
      <p:bldP spid="12" grpId="0"/>
      <p:bldP spid="14" grpId="0"/>
      <p:bldP spid="14" grpId="1"/>
      <p:bldP spid="15" grpId="0"/>
      <p:bldP spid="15"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istrator\Desktop\hinh nen dep pp\CON VAT+CAY, HIH ANH NHO NGHEP TRAH\4d93d3c41d690499dcf3d031be2765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3270" y="1"/>
            <a:ext cx="2339340" cy="993458"/>
          </a:xfrm>
          <a:prstGeom prst="rect">
            <a:avLst/>
          </a:prstGeom>
          <a:noFill/>
          <a:extLst>
            <a:ext uri="{909E8E84-426E-40DD-AFC4-6F175D3DCCD1}">
              <a14:hiddenFill xmlns:a14="http://schemas.microsoft.com/office/drawing/2010/main">
                <a:solidFill>
                  <a:srgbClr val="FFFFFF"/>
                </a:solidFill>
              </a14:hiddenFill>
            </a:ext>
          </a:extLst>
        </p:spPr>
      </p:pic>
      <p:grpSp>
        <p:nvGrpSpPr>
          <p:cNvPr id="11269" name="Group 5"/>
          <p:cNvGrpSpPr/>
          <p:nvPr/>
        </p:nvGrpSpPr>
        <p:grpSpPr bwMode="auto">
          <a:xfrm>
            <a:off x="1027027" y="2479210"/>
            <a:ext cx="292895" cy="554831"/>
            <a:chOff x="3890" y="144"/>
            <a:chExt cx="232" cy="441"/>
          </a:xfrm>
        </p:grpSpPr>
        <p:sp>
          <p:nvSpPr>
            <p:cNvPr id="1040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0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0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1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pic>
        <p:nvPicPr>
          <p:cNvPr id="13" name="Picture 12"/>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238125" y="187643"/>
            <a:ext cx="3632835" cy="2284095"/>
          </a:xfrm>
          <a:prstGeom prst="rect">
            <a:avLst/>
          </a:prstGeom>
        </p:spPr>
      </p:pic>
      <p:grpSp>
        <p:nvGrpSpPr>
          <p:cNvPr id="156" name="Group 5"/>
          <p:cNvGrpSpPr/>
          <p:nvPr/>
        </p:nvGrpSpPr>
        <p:grpSpPr bwMode="auto">
          <a:xfrm>
            <a:off x="329566" y="857728"/>
            <a:ext cx="292895" cy="554831"/>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161" name="Group 12"/>
          <p:cNvGrpSpPr/>
          <p:nvPr/>
        </p:nvGrpSpPr>
        <p:grpSpPr bwMode="auto">
          <a:xfrm>
            <a:off x="465773" y="2589848"/>
            <a:ext cx="390525" cy="521495"/>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sp>
        <p:nvSpPr>
          <p:cNvPr id="166" name="Freeform 19"/>
          <p:cNvSpPr/>
          <p:nvPr/>
        </p:nvSpPr>
        <p:spPr bwMode="auto">
          <a:xfrm rot="19620000">
            <a:off x="2445965" y="1981256"/>
            <a:ext cx="233363" cy="36766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7" name="Freeform 180"/>
          <p:cNvSpPr/>
          <p:nvPr/>
        </p:nvSpPr>
        <p:spPr bwMode="auto">
          <a:xfrm>
            <a:off x="1528712" y="210503"/>
            <a:ext cx="278607" cy="283370"/>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8" name="Freeform 180"/>
          <p:cNvSpPr/>
          <p:nvPr/>
        </p:nvSpPr>
        <p:spPr bwMode="auto">
          <a:xfrm>
            <a:off x="1664970" y="993458"/>
            <a:ext cx="278607" cy="283370"/>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pic>
        <p:nvPicPr>
          <p:cNvPr id="302" name="Picture 30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4814293" y="2337596"/>
            <a:ext cx="5649278" cy="7503795"/>
          </a:xfrm>
          <a:prstGeom prst="rect">
            <a:avLst/>
          </a:prstGeom>
        </p:spPr>
      </p:pic>
      <p:grpSp>
        <p:nvGrpSpPr>
          <p:cNvPr id="303" name="Group 34"/>
          <p:cNvGrpSpPr/>
          <p:nvPr/>
        </p:nvGrpSpPr>
        <p:grpSpPr bwMode="auto">
          <a:xfrm>
            <a:off x="-172943" y="8703078"/>
            <a:ext cx="18733770" cy="1600200"/>
            <a:chOff x="0" y="4003"/>
            <a:chExt cx="5511" cy="317"/>
          </a:xfrm>
        </p:grpSpPr>
        <p:sp>
          <p:nvSpPr>
            <p:cNvPr id="30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0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0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nvGrpSpPr>
            <p:cNvPr id="307" name="Group 38"/>
            <p:cNvGrpSpPr/>
            <p:nvPr/>
          </p:nvGrpSpPr>
          <p:grpSpPr bwMode="auto">
            <a:xfrm>
              <a:off x="0" y="4105"/>
              <a:ext cx="1479" cy="215"/>
              <a:chOff x="3452" y="4125"/>
              <a:chExt cx="1479" cy="215"/>
            </a:xfrm>
          </p:grpSpPr>
          <p:sp>
            <p:nvSpPr>
              <p:cNvPr id="308"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09"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0"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1"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2"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3"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4"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5"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6"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7"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8"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9"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0"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1"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2"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3"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4"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5"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6"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7"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8"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9"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0"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1"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2"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3"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4"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5"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6"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7"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8"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9"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0"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341" name="Group 72"/>
            <p:cNvGrpSpPr/>
            <p:nvPr/>
          </p:nvGrpSpPr>
          <p:grpSpPr bwMode="auto">
            <a:xfrm>
              <a:off x="1344" y="4105"/>
              <a:ext cx="1479" cy="215"/>
              <a:chOff x="3452" y="4125"/>
              <a:chExt cx="1479" cy="215"/>
            </a:xfrm>
          </p:grpSpPr>
          <p:sp>
            <p:nvSpPr>
              <p:cNvPr id="342"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3"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4"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5"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6"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7"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8"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9"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0"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1"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2"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3"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4"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5"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6"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7"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8"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9"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0"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1"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2"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3"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4"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5"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6"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7"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8"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9"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0"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1"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2"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3"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4"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375" name="Group 106"/>
            <p:cNvGrpSpPr/>
            <p:nvPr/>
          </p:nvGrpSpPr>
          <p:grpSpPr bwMode="auto">
            <a:xfrm>
              <a:off x="2688" y="4105"/>
              <a:ext cx="1479" cy="215"/>
              <a:chOff x="3452" y="4125"/>
              <a:chExt cx="1479" cy="215"/>
            </a:xfrm>
          </p:grpSpPr>
          <p:sp>
            <p:nvSpPr>
              <p:cNvPr id="376"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7"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8"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9"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0"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1"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2"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3"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4"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5"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6"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7"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8"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9"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0"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1"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2"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3"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4"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5"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6"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7"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8"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9"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0"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1"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2"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3"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4"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5"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6"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7"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8"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409" name="Group 140"/>
            <p:cNvGrpSpPr/>
            <p:nvPr/>
          </p:nvGrpSpPr>
          <p:grpSpPr bwMode="auto">
            <a:xfrm>
              <a:off x="4032" y="4105"/>
              <a:ext cx="1479" cy="215"/>
              <a:chOff x="3452" y="4125"/>
              <a:chExt cx="1479" cy="215"/>
            </a:xfrm>
          </p:grpSpPr>
          <p:sp>
            <p:nvSpPr>
              <p:cNvPr id="410"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1"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2"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3"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4"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5"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6"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7"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8"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9"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0"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1"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2"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3"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4"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5"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6"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7"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8"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9"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0"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1"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2"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3"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4"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5"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6"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7"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8"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9"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0"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1"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2"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pic>
        <p:nvPicPr>
          <p:cNvPr id="2" name="Picture 1">
            <a:extLst>
              <a:ext uri="{FF2B5EF4-FFF2-40B4-BE49-F238E27FC236}">
                <a16:creationId xmlns:a16="http://schemas.microsoft.com/office/drawing/2014/main" id="{1C99063A-E8D3-7728-3B6E-CDAC41B33809}"/>
              </a:ext>
            </a:extLst>
          </p:cNvP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8815" y="6408902"/>
            <a:ext cx="3219803" cy="3974976"/>
          </a:xfrm>
          <a:prstGeom prst="rect">
            <a:avLst/>
          </a:prstGeom>
        </p:spPr>
      </p:pic>
      <p:sp>
        <p:nvSpPr>
          <p:cNvPr id="3" name="TextBox 5">
            <a:extLst>
              <a:ext uri="{FF2B5EF4-FFF2-40B4-BE49-F238E27FC236}">
                <a16:creationId xmlns:a16="http://schemas.microsoft.com/office/drawing/2014/main" id="{3C7C60CD-390D-112E-CCBD-2E19615284D9}"/>
              </a:ext>
            </a:extLst>
          </p:cNvPr>
          <p:cNvSpPr txBox="1"/>
          <p:nvPr/>
        </p:nvSpPr>
        <p:spPr>
          <a:xfrm>
            <a:off x="3112676" y="2820154"/>
            <a:ext cx="12485196" cy="1384995"/>
          </a:xfrm>
          <a:prstGeom prst="rect">
            <a:avLst/>
          </a:prstGeom>
          <a:noFill/>
        </p:spPr>
        <p:txBody>
          <a:bodyPr wrap="square" rtlCol="0">
            <a:spAutoFit/>
          </a:bodyPr>
          <a:lstStyle/>
          <a:p>
            <a:pPr algn="ctr"/>
            <a:r>
              <a:rPr lang="en-US" sz="4200" b="1" dirty="0">
                <a:solidFill>
                  <a:srgbClr val="C00000"/>
                </a:solidFill>
                <a:latin typeface="Times New Roman" panose="02020603050405020304" pitchFamily="18" charset="0"/>
                <a:cs typeface="Times New Roman" panose="02020603050405020304" pitchFamily="18" charset="0"/>
              </a:rPr>
              <a:t>HÁT KẾT HỢP </a:t>
            </a:r>
          </a:p>
          <a:p>
            <a:pPr algn="ctr"/>
            <a:r>
              <a:rPr lang="en-US" sz="4200" b="1" dirty="0">
                <a:solidFill>
                  <a:srgbClr val="C00000"/>
                </a:solidFill>
                <a:latin typeface="Times New Roman" panose="02020603050405020304" pitchFamily="18" charset="0"/>
                <a:cs typeface="Times New Roman" panose="02020603050405020304" pitchFamily="18" charset="0"/>
              </a:rPr>
              <a:t>VỖ TAY THEO NHỊP</a:t>
            </a:r>
          </a:p>
        </p:txBody>
      </p:sp>
    </p:spTree>
    <p:extLst>
      <p:ext uri="{BB962C8B-B14F-4D97-AF65-F5344CB8AC3E}">
        <p14:creationId xmlns:p14="http://schemas.microsoft.com/office/powerpoint/2010/main" val="14309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500" fill="hold"/>
                                        <p:tgtEl>
                                          <p:spTgt spid="11269"/>
                                        </p:tgtEl>
                                        <p:attrNameLst>
                                          <p:attrName>ppt_w</p:attrName>
                                        </p:attrNameLst>
                                      </p:cBhvr>
                                      <p:tavLst>
                                        <p:tav tm="0">
                                          <p:val>
                                            <p:fltVal val="0"/>
                                          </p:val>
                                        </p:tav>
                                        <p:tav tm="100000">
                                          <p:val>
                                            <p:strVal val="#ppt_w"/>
                                          </p:val>
                                        </p:tav>
                                      </p:tavLst>
                                    </p:anim>
                                    <p:anim calcmode="lin" valueType="num">
                                      <p:cBhvr>
                                        <p:cTn id="8" dur="500" fill="hold"/>
                                        <p:tgtEl>
                                          <p:spTgt spid="11269"/>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10" dur="3000" fill="hold"/>
                                        <p:tgtEl>
                                          <p:spTgt spid="11269"/>
                                        </p:tgtEl>
                                        <p:attrNameLst>
                                          <p:attrName>ppt_x</p:attrName>
                                          <p:attrName>ppt_y</p:attrName>
                                        </p:attrNameLst>
                                      </p:cBhvr>
                                      <p:rCtr x="1545" y="-3006"/>
                                    </p:animMotion>
                                  </p:childTnLst>
                                </p:cTn>
                              </p:par>
                              <p:par>
                                <p:cTn id="11" presetID="32" presetClass="emph" presetSubtype="0" repeatCount="indefinite" fill="hold" nodeType="withEffect">
                                  <p:stCondLst>
                                    <p:cond delay="0"/>
                                  </p:stCondLst>
                                  <p:childTnLst>
                                    <p:animClr clrSpc="rgb" dir="cw">
                                      <p:cBhvr override="childStyle">
                                        <p:cTn id="12" dur="50" fill="hold"/>
                                        <p:tgtEl>
                                          <p:spTgt spid="11269"/>
                                        </p:tgtEl>
                                        <p:attrNameLst>
                                          <p:attrName>style.color</p:attrName>
                                        </p:attrNameLst>
                                      </p:cBhvr>
                                      <p:to>
                                        <a:srgbClr val="800000"/>
                                      </p:to>
                                    </p:animClr>
                                    <p:animClr clrSpc="rgb" dir="cw">
                                      <p:cBhvr>
                                        <p:cTn id="13" dur="50" fill="hold"/>
                                        <p:tgtEl>
                                          <p:spTgt spid="11269"/>
                                        </p:tgtEl>
                                        <p:attrNameLst>
                                          <p:attrName>fillcolor</p:attrName>
                                        </p:attrNameLst>
                                      </p:cBhvr>
                                      <p:to>
                                        <a:srgbClr val="800000"/>
                                      </p:to>
                                    </p:animClr>
                                    <p:set>
                                      <p:cBhvr>
                                        <p:cTn id="14" dur="50" fill="hold"/>
                                        <p:tgtEl>
                                          <p:spTgt spid="11269"/>
                                        </p:tgtEl>
                                        <p:attrNameLst>
                                          <p:attrName>fill.type</p:attrName>
                                        </p:attrNameLst>
                                      </p:cBhvr>
                                      <p:to>
                                        <p:strVal val="solid"/>
                                      </p:to>
                                    </p:set>
                                    <p:set>
                                      <p:cBhvr>
                                        <p:cTn id="15" dur="50" fill="hold"/>
                                        <p:tgtEl>
                                          <p:spTgt spid="11269"/>
                                        </p:tgtEl>
                                        <p:attrNameLst>
                                          <p:attrName>fill.on</p:attrName>
                                        </p:attrNameLst>
                                      </p:cBhvr>
                                      <p:to>
                                        <p:strVal val="true"/>
                                      </p:to>
                                    </p:set>
                                    <p:animRot by="120000">
                                      <p:cBhvr>
                                        <p:cTn id="16" dur="50" fill="hold">
                                          <p:stCondLst>
                                            <p:cond delay="0"/>
                                          </p:stCondLst>
                                        </p:cTn>
                                        <p:tgtEl>
                                          <p:spTgt spid="11269"/>
                                        </p:tgtEl>
                                        <p:attrNameLst>
                                          <p:attrName>r</p:attrName>
                                        </p:attrNameLst>
                                      </p:cBhvr>
                                    </p:animRot>
                                    <p:animRot by="-240000">
                                      <p:cBhvr>
                                        <p:cTn id="17" dur="100" fill="hold">
                                          <p:stCondLst>
                                            <p:cond delay="100"/>
                                          </p:stCondLst>
                                        </p:cTn>
                                        <p:tgtEl>
                                          <p:spTgt spid="11269"/>
                                        </p:tgtEl>
                                        <p:attrNameLst>
                                          <p:attrName>r</p:attrName>
                                        </p:attrNameLst>
                                      </p:cBhvr>
                                    </p:animRot>
                                    <p:animRot by="240000">
                                      <p:cBhvr>
                                        <p:cTn id="18" dur="100" fill="hold">
                                          <p:stCondLst>
                                            <p:cond delay="200"/>
                                          </p:stCondLst>
                                        </p:cTn>
                                        <p:tgtEl>
                                          <p:spTgt spid="11269"/>
                                        </p:tgtEl>
                                        <p:attrNameLst>
                                          <p:attrName>r</p:attrName>
                                        </p:attrNameLst>
                                      </p:cBhvr>
                                    </p:animRot>
                                    <p:animRot by="-240000">
                                      <p:cBhvr>
                                        <p:cTn id="19" dur="100" fill="hold">
                                          <p:stCondLst>
                                            <p:cond delay="300"/>
                                          </p:stCondLst>
                                        </p:cTn>
                                        <p:tgtEl>
                                          <p:spTgt spid="11269"/>
                                        </p:tgtEl>
                                        <p:attrNameLst>
                                          <p:attrName>r</p:attrName>
                                        </p:attrNameLst>
                                      </p:cBhvr>
                                    </p:animRot>
                                    <p:animRot by="120000">
                                      <p:cBhvr>
                                        <p:cTn id="20" dur="100" fill="hold">
                                          <p:stCondLst>
                                            <p:cond delay="400"/>
                                          </p:stCondLst>
                                        </p:cTn>
                                        <p:tgtEl>
                                          <p:spTgt spid="11269"/>
                                        </p:tgtEl>
                                        <p:attrNameLst>
                                          <p:attrName>r</p:attrName>
                                        </p:attrNameLst>
                                      </p:cBhvr>
                                    </p:animRot>
                                  </p:childTnLst>
                                </p:cTn>
                              </p:par>
                              <p:par>
                                <p:cTn id="21" presetID="23" presetClass="entr" presetSubtype="16"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 calcmode="lin" valueType="num">
                                      <p:cBhvr>
                                        <p:cTn id="23" dur="500" fill="hold"/>
                                        <p:tgtEl>
                                          <p:spTgt spid="156"/>
                                        </p:tgtEl>
                                        <p:attrNameLst>
                                          <p:attrName>ppt_w</p:attrName>
                                        </p:attrNameLst>
                                      </p:cBhvr>
                                      <p:tavLst>
                                        <p:tav tm="0">
                                          <p:val>
                                            <p:fltVal val="0"/>
                                          </p:val>
                                        </p:tav>
                                        <p:tav tm="100000">
                                          <p:val>
                                            <p:strVal val="#ppt_w"/>
                                          </p:val>
                                        </p:tav>
                                      </p:tavLst>
                                    </p:anim>
                                    <p:anim calcmode="lin" valueType="num">
                                      <p:cBhvr>
                                        <p:cTn id="24" dur="500" fill="hold"/>
                                        <p:tgtEl>
                                          <p:spTgt spid="156"/>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26" dur="3000" fill="hold"/>
                                        <p:tgtEl>
                                          <p:spTgt spid="156"/>
                                        </p:tgtEl>
                                        <p:attrNameLst>
                                          <p:attrName>ppt_x</p:attrName>
                                          <p:attrName>ppt_y</p:attrName>
                                        </p:attrNameLst>
                                      </p:cBhvr>
                                      <p:rCtr x="1545" y="-3006"/>
                                    </p:animMotion>
                                  </p:childTnLst>
                                </p:cTn>
                              </p:par>
                              <p:par>
                                <p:cTn id="27" presetID="32" presetClass="emph" presetSubtype="0" repeatCount="indefinite" fill="hold" nodeType="withEffect">
                                  <p:stCondLst>
                                    <p:cond delay="0"/>
                                  </p:stCondLst>
                                  <p:childTnLst>
                                    <p:animClr clrSpc="rgb" dir="cw">
                                      <p:cBhvr override="childStyle">
                                        <p:cTn id="28" dur="50" fill="hold"/>
                                        <p:tgtEl>
                                          <p:spTgt spid="156"/>
                                        </p:tgtEl>
                                        <p:attrNameLst>
                                          <p:attrName>style.color</p:attrName>
                                        </p:attrNameLst>
                                      </p:cBhvr>
                                      <p:to>
                                        <a:srgbClr val="800000"/>
                                      </p:to>
                                    </p:animClr>
                                    <p:animClr clrSpc="rgb" dir="cw">
                                      <p:cBhvr>
                                        <p:cTn id="29" dur="50" fill="hold"/>
                                        <p:tgtEl>
                                          <p:spTgt spid="156"/>
                                        </p:tgtEl>
                                        <p:attrNameLst>
                                          <p:attrName>fillcolor</p:attrName>
                                        </p:attrNameLst>
                                      </p:cBhvr>
                                      <p:to>
                                        <a:srgbClr val="800000"/>
                                      </p:to>
                                    </p:animClr>
                                    <p:set>
                                      <p:cBhvr>
                                        <p:cTn id="30" dur="50" fill="hold"/>
                                        <p:tgtEl>
                                          <p:spTgt spid="156"/>
                                        </p:tgtEl>
                                        <p:attrNameLst>
                                          <p:attrName>fill.type</p:attrName>
                                        </p:attrNameLst>
                                      </p:cBhvr>
                                      <p:to>
                                        <p:strVal val="solid"/>
                                      </p:to>
                                    </p:set>
                                    <p:set>
                                      <p:cBhvr>
                                        <p:cTn id="31" dur="50" fill="hold"/>
                                        <p:tgtEl>
                                          <p:spTgt spid="156"/>
                                        </p:tgtEl>
                                        <p:attrNameLst>
                                          <p:attrName>fill.on</p:attrName>
                                        </p:attrNameLst>
                                      </p:cBhvr>
                                      <p:to>
                                        <p:strVal val="true"/>
                                      </p:to>
                                    </p:set>
                                    <p:animRot by="120000">
                                      <p:cBhvr>
                                        <p:cTn id="32" dur="50" fill="hold">
                                          <p:stCondLst>
                                            <p:cond delay="0"/>
                                          </p:stCondLst>
                                        </p:cTn>
                                        <p:tgtEl>
                                          <p:spTgt spid="156"/>
                                        </p:tgtEl>
                                        <p:attrNameLst>
                                          <p:attrName>r</p:attrName>
                                        </p:attrNameLst>
                                      </p:cBhvr>
                                    </p:animRot>
                                    <p:animRot by="-240000">
                                      <p:cBhvr>
                                        <p:cTn id="33" dur="100" fill="hold">
                                          <p:stCondLst>
                                            <p:cond delay="100"/>
                                          </p:stCondLst>
                                        </p:cTn>
                                        <p:tgtEl>
                                          <p:spTgt spid="156"/>
                                        </p:tgtEl>
                                        <p:attrNameLst>
                                          <p:attrName>r</p:attrName>
                                        </p:attrNameLst>
                                      </p:cBhvr>
                                    </p:animRot>
                                    <p:animRot by="240000">
                                      <p:cBhvr>
                                        <p:cTn id="34" dur="100" fill="hold">
                                          <p:stCondLst>
                                            <p:cond delay="200"/>
                                          </p:stCondLst>
                                        </p:cTn>
                                        <p:tgtEl>
                                          <p:spTgt spid="156"/>
                                        </p:tgtEl>
                                        <p:attrNameLst>
                                          <p:attrName>r</p:attrName>
                                        </p:attrNameLst>
                                      </p:cBhvr>
                                    </p:animRot>
                                    <p:animRot by="-240000">
                                      <p:cBhvr>
                                        <p:cTn id="35" dur="100" fill="hold">
                                          <p:stCondLst>
                                            <p:cond delay="300"/>
                                          </p:stCondLst>
                                        </p:cTn>
                                        <p:tgtEl>
                                          <p:spTgt spid="156"/>
                                        </p:tgtEl>
                                        <p:attrNameLst>
                                          <p:attrName>r</p:attrName>
                                        </p:attrNameLst>
                                      </p:cBhvr>
                                    </p:animRot>
                                    <p:animRot by="120000">
                                      <p:cBhvr>
                                        <p:cTn id="36" dur="100" fill="hold">
                                          <p:stCondLst>
                                            <p:cond delay="400"/>
                                          </p:stCondLst>
                                        </p:cTn>
                                        <p:tgtEl>
                                          <p:spTgt spid="156"/>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61"/>
                                        </p:tgtEl>
                                        <p:attrNameLst>
                                          <p:attrName>style.visibility</p:attrName>
                                        </p:attrNameLst>
                                      </p:cBhvr>
                                      <p:to>
                                        <p:strVal val="visible"/>
                                      </p:to>
                                    </p:set>
                                    <p:anim calcmode="lin" valueType="num">
                                      <p:cBhvr>
                                        <p:cTn id="39" dur="500" fill="hold"/>
                                        <p:tgtEl>
                                          <p:spTgt spid="161"/>
                                        </p:tgtEl>
                                        <p:attrNameLst>
                                          <p:attrName>ppt_w</p:attrName>
                                        </p:attrNameLst>
                                      </p:cBhvr>
                                      <p:tavLst>
                                        <p:tav tm="0">
                                          <p:val>
                                            <p:fltVal val="0"/>
                                          </p:val>
                                        </p:tav>
                                        <p:tav tm="100000">
                                          <p:val>
                                            <p:strVal val="#ppt_w"/>
                                          </p:val>
                                        </p:tav>
                                      </p:tavLst>
                                    </p:anim>
                                    <p:anim calcmode="lin" valueType="num">
                                      <p:cBhvr>
                                        <p:cTn id="40" dur="500" fill="hold"/>
                                        <p:tgtEl>
                                          <p:spTgt spid="161"/>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5.55556E-7 -1.21387E-6 L -0.0559 0.00809 " pathEditMode="relative" rAng="0" ptsTypes="AA">
                                      <p:cBhvr>
                                        <p:cTn id="42" dur="5000" fill="hold"/>
                                        <p:tgtEl>
                                          <p:spTgt spid="161"/>
                                        </p:tgtEl>
                                        <p:attrNameLst>
                                          <p:attrName>ppt_x</p:attrName>
                                          <p:attrName>ppt_y</p:attrName>
                                        </p:attrNameLst>
                                      </p:cBhvr>
                                      <p:rCtr x="-2795" y="393"/>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61"/>
                                        </p:tgtEl>
                                        <p:attrNameLst>
                                          <p:attrName>style.color</p:attrName>
                                        </p:attrNameLst>
                                      </p:cBhvr>
                                      <p:to>
                                        <a:srgbClr val="0000FF"/>
                                      </p:to>
                                    </p:animClr>
                                    <p:animClr clrSpc="rgb" dir="cw">
                                      <p:cBhvr>
                                        <p:cTn id="45" dur="50" fill="hold"/>
                                        <p:tgtEl>
                                          <p:spTgt spid="161"/>
                                        </p:tgtEl>
                                        <p:attrNameLst>
                                          <p:attrName>fillcolor</p:attrName>
                                        </p:attrNameLst>
                                      </p:cBhvr>
                                      <p:to>
                                        <a:srgbClr val="0000FF"/>
                                      </p:to>
                                    </p:animClr>
                                    <p:set>
                                      <p:cBhvr>
                                        <p:cTn id="46" dur="50" fill="hold"/>
                                        <p:tgtEl>
                                          <p:spTgt spid="161"/>
                                        </p:tgtEl>
                                        <p:attrNameLst>
                                          <p:attrName>fill.type</p:attrName>
                                        </p:attrNameLst>
                                      </p:cBhvr>
                                      <p:to>
                                        <p:strVal val="solid"/>
                                      </p:to>
                                    </p:set>
                                    <p:set>
                                      <p:cBhvr>
                                        <p:cTn id="47" dur="50" fill="hold"/>
                                        <p:tgtEl>
                                          <p:spTgt spid="161"/>
                                        </p:tgtEl>
                                        <p:attrNameLst>
                                          <p:attrName>fill.on</p:attrName>
                                        </p:attrNameLst>
                                      </p:cBhvr>
                                      <p:to>
                                        <p:strVal val="true"/>
                                      </p:to>
                                    </p:set>
                                    <p:animRot by="120000">
                                      <p:cBhvr>
                                        <p:cTn id="48" dur="50" fill="hold">
                                          <p:stCondLst>
                                            <p:cond delay="0"/>
                                          </p:stCondLst>
                                        </p:cTn>
                                        <p:tgtEl>
                                          <p:spTgt spid="161"/>
                                        </p:tgtEl>
                                        <p:attrNameLst>
                                          <p:attrName>r</p:attrName>
                                        </p:attrNameLst>
                                      </p:cBhvr>
                                    </p:animRot>
                                    <p:animRot by="-240000">
                                      <p:cBhvr>
                                        <p:cTn id="49" dur="100" fill="hold">
                                          <p:stCondLst>
                                            <p:cond delay="100"/>
                                          </p:stCondLst>
                                        </p:cTn>
                                        <p:tgtEl>
                                          <p:spTgt spid="161"/>
                                        </p:tgtEl>
                                        <p:attrNameLst>
                                          <p:attrName>r</p:attrName>
                                        </p:attrNameLst>
                                      </p:cBhvr>
                                    </p:animRot>
                                    <p:animRot by="240000">
                                      <p:cBhvr>
                                        <p:cTn id="50" dur="100" fill="hold">
                                          <p:stCondLst>
                                            <p:cond delay="200"/>
                                          </p:stCondLst>
                                        </p:cTn>
                                        <p:tgtEl>
                                          <p:spTgt spid="161"/>
                                        </p:tgtEl>
                                        <p:attrNameLst>
                                          <p:attrName>r</p:attrName>
                                        </p:attrNameLst>
                                      </p:cBhvr>
                                    </p:animRot>
                                    <p:animRot by="-240000">
                                      <p:cBhvr>
                                        <p:cTn id="51" dur="100" fill="hold">
                                          <p:stCondLst>
                                            <p:cond delay="300"/>
                                          </p:stCondLst>
                                        </p:cTn>
                                        <p:tgtEl>
                                          <p:spTgt spid="161"/>
                                        </p:tgtEl>
                                        <p:attrNameLst>
                                          <p:attrName>r</p:attrName>
                                        </p:attrNameLst>
                                      </p:cBhvr>
                                    </p:animRot>
                                    <p:animRot by="120000">
                                      <p:cBhvr>
                                        <p:cTn id="52" dur="100" fill="hold">
                                          <p:stCondLst>
                                            <p:cond delay="400"/>
                                          </p:stCondLst>
                                        </p:cTn>
                                        <p:tgtEl>
                                          <p:spTgt spid="161"/>
                                        </p:tgtEl>
                                        <p:attrNameLst>
                                          <p:attrName>r</p:attrName>
                                        </p:attrNameLst>
                                      </p:cBhvr>
                                    </p:animRot>
                                  </p:childTnLst>
                                </p:cTn>
                              </p:par>
                              <p:par>
                                <p:cTn id="53" presetID="23" presetClass="entr" presetSubtype="16" fill="hold" grpId="0" nodeType="withEffect">
                                  <p:stCondLst>
                                    <p:cond delay="0"/>
                                  </p:stCondLst>
                                  <p:childTnLst>
                                    <p:set>
                                      <p:cBhvr>
                                        <p:cTn id="54" dur="1" fill="hold">
                                          <p:stCondLst>
                                            <p:cond delay="0"/>
                                          </p:stCondLst>
                                        </p:cTn>
                                        <p:tgtEl>
                                          <p:spTgt spid="166"/>
                                        </p:tgtEl>
                                        <p:attrNameLst>
                                          <p:attrName>style.visibility</p:attrName>
                                        </p:attrNameLst>
                                      </p:cBhvr>
                                      <p:to>
                                        <p:strVal val="visible"/>
                                      </p:to>
                                    </p:set>
                                    <p:anim calcmode="lin" valueType="num">
                                      <p:cBhvr>
                                        <p:cTn id="55" dur="500" fill="hold"/>
                                        <p:tgtEl>
                                          <p:spTgt spid="166"/>
                                        </p:tgtEl>
                                        <p:attrNameLst>
                                          <p:attrName>ppt_w</p:attrName>
                                        </p:attrNameLst>
                                      </p:cBhvr>
                                      <p:tavLst>
                                        <p:tav tm="0">
                                          <p:val>
                                            <p:fltVal val="0"/>
                                          </p:val>
                                        </p:tav>
                                        <p:tav tm="100000">
                                          <p:val>
                                            <p:strVal val="#ppt_w"/>
                                          </p:val>
                                        </p:tav>
                                      </p:tavLst>
                                    </p:anim>
                                    <p:anim calcmode="lin" valueType="num">
                                      <p:cBhvr>
                                        <p:cTn id="56" dur="500" fill="hold"/>
                                        <p:tgtEl>
                                          <p:spTgt spid="166"/>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58" dur="2000" fill="hold"/>
                                        <p:tgtEl>
                                          <p:spTgt spid="166"/>
                                        </p:tgtEl>
                                        <p:attrNameLst>
                                          <p:attrName>ppt_x</p:attrName>
                                          <p:attrName>ppt_y</p:attrName>
                                        </p:attrNameLst>
                                      </p:cBhvr>
                                      <p:rCtr x="-1111" y="2659"/>
                                    </p:animMotion>
                                  </p:childTnLst>
                                </p:cTn>
                              </p:par>
                              <p:par>
                                <p:cTn id="59" presetID="32" presetClass="emph" presetSubtype="0" repeatCount="indefinite" fill="hold" grpId="2" nodeType="withEffect">
                                  <p:stCondLst>
                                    <p:cond delay="0"/>
                                  </p:stCondLst>
                                  <p:childTnLst>
                                    <p:animClr clrSpc="rgb" dir="cw">
                                      <p:cBhvr override="childStyle">
                                        <p:cTn id="60" dur="50" fill="hold"/>
                                        <p:tgtEl>
                                          <p:spTgt spid="166"/>
                                        </p:tgtEl>
                                        <p:attrNameLst>
                                          <p:attrName>style.color</p:attrName>
                                        </p:attrNameLst>
                                      </p:cBhvr>
                                      <p:to>
                                        <a:srgbClr val="FF0000"/>
                                      </p:to>
                                    </p:animClr>
                                    <p:animClr clrSpc="rgb" dir="cw">
                                      <p:cBhvr>
                                        <p:cTn id="61" dur="50" fill="hold"/>
                                        <p:tgtEl>
                                          <p:spTgt spid="166"/>
                                        </p:tgtEl>
                                        <p:attrNameLst>
                                          <p:attrName>fillcolor</p:attrName>
                                        </p:attrNameLst>
                                      </p:cBhvr>
                                      <p:to>
                                        <a:srgbClr val="FF0000"/>
                                      </p:to>
                                    </p:animClr>
                                    <p:set>
                                      <p:cBhvr>
                                        <p:cTn id="62" dur="50" fill="hold"/>
                                        <p:tgtEl>
                                          <p:spTgt spid="166"/>
                                        </p:tgtEl>
                                        <p:attrNameLst>
                                          <p:attrName>fill.type</p:attrName>
                                        </p:attrNameLst>
                                      </p:cBhvr>
                                      <p:to>
                                        <p:strVal val="solid"/>
                                      </p:to>
                                    </p:set>
                                    <p:set>
                                      <p:cBhvr>
                                        <p:cTn id="63" dur="50" fill="hold"/>
                                        <p:tgtEl>
                                          <p:spTgt spid="166"/>
                                        </p:tgtEl>
                                        <p:attrNameLst>
                                          <p:attrName>fill.on</p:attrName>
                                        </p:attrNameLst>
                                      </p:cBhvr>
                                      <p:to>
                                        <p:strVal val="true"/>
                                      </p:to>
                                    </p:set>
                                    <p:animRot by="120000">
                                      <p:cBhvr>
                                        <p:cTn id="64" dur="50" fill="hold">
                                          <p:stCondLst>
                                            <p:cond delay="0"/>
                                          </p:stCondLst>
                                        </p:cTn>
                                        <p:tgtEl>
                                          <p:spTgt spid="166"/>
                                        </p:tgtEl>
                                        <p:attrNameLst>
                                          <p:attrName>r</p:attrName>
                                        </p:attrNameLst>
                                      </p:cBhvr>
                                    </p:animRot>
                                    <p:animRot by="-240000">
                                      <p:cBhvr>
                                        <p:cTn id="65" dur="100" fill="hold">
                                          <p:stCondLst>
                                            <p:cond delay="100"/>
                                          </p:stCondLst>
                                        </p:cTn>
                                        <p:tgtEl>
                                          <p:spTgt spid="166"/>
                                        </p:tgtEl>
                                        <p:attrNameLst>
                                          <p:attrName>r</p:attrName>
                                        </p:attrNameLst>
                                      </p:cBhvr>
                                    </p:animRot>
                                    <p:animRot by="240000">
                                      <p:cBhvr>
                                        <p:cTn id="66" dur="100" fill="hold">
                                          <p:stCondLst>
                                            <p:cond delay="200"/>
                                          </p:stCondLst>
                                        </p:cTn>
                                        <p:tgtEl>
                                          <p:spTgt spid="166"/>
                                        </p:tgtEl>
                                        <p:attrNameLst>
                                          <p:attrName>r</p:attrName>
                                        </p:attrNameLst>
                                      </p:cBhvr>
                                    </p:animRot>
                                    <p:animRot by="-240000">
                                      <p:cBhvr>
                                        <p:cTn id="67" dur="100" fill="hold">
                                          <p:stCondLst>
                                            <p:cond delay="300"/>
                                          </p:stCondLst>
                                        </p:cTn>
                                        <p:tgtEl>
                                          <p:spTgt spid="166"/>
                                        </p:tgtEl>
                                        <p:attrNameLst>
                                          <p:attrName>r</p:attrName>
                                        </p:attrNameLst>
                                      </p:cBhvr>
                                    </p:animRot>
                                    <p:animRot by="120000">
                                      <p:cBhvr>
                                        <p:cTn id="68" dur="100" fill="hold">
                                          <p:stCondLst>
                                            <p:cond delay="400"/>
                                          </p:stCondLst>
                                        </p:cTn>
                                        <p:tgtEl>
                                          <p:spTgt spid="166"/>
                                        </p:tgtEl>
                                        <p:attrNameLst>
                                          <p:attrName>r</p:attrName>
                                        </p:attrNameLst>
                                      </p:cBhvr>
                                    </p:animRot>
                                  </p:childTnLst>
                                </p:cTn>
                              </p:par>
                              <p:par>
                                <p:cTn id="69" presetID="23" presetClass="entr" presetSubtype="16"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anim calcmode="lin" valueType="num">
                                      <p:cBhvr>
                                        <p:cTn id="71" dur="500" fill="hold"/>
                                        <p:tgtEl>
                                          <p:spTgt spid="167"/>
                                        </p:tgtEl>
                                        <p:attrNameLst>
                                          <p:attrName>ppt_w</p:attrName>
                                        </p:attrNameLst>
                                      </p:cBhvr>
                                      <p:tavLst>
                                        <p:tav tm="0">
                                          <p:val>
                                            <p:fltVal val="0"/>
                                          </p:val>
                                        </p:tav>
                                        <p:tav tm="100000">
                                          <p:val>
                                            <p:strVal val="#ppt_w"/>
                                          </p:val>
                                        </p:tav>
                                      </p:tavLst>
                                    </p:anim>
                                    <p:anim calcmode="lin" valueType="num">
                                      <p:cBhvr>
                                        <p:cTn id="72" dur="500" fill="hold"/>
                                        <p:tgtEl>
                                          <p:spTgt spid="167"/>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74" dur="2000" fill="hold"/>
                                        <p:tgtEl>
                                          <p:spTgt spid="167"/>
                                        </p:tgtEl>
                                        <p:attrNameLst>
                                          <p:attrName>ppt_x</p:attrName>
                                          <p:attrName>ppt_y</p:attrName>
                                        </p:attrNameLst>
                                      </p:cBhvr>
                                      <p:rCtr x="-2170" y="-4583"/>
                                    </p:animMotion>
                                  </p:childTnLst>
                                </p:cTn>
                              </p:par>
                              <p:par>
                                <p:cTn id="75" presetID="32" presetClass="emph" presetSubtype="0" repeatCount="indefinite" fill="hold" grpId="2" nodeType="withEffect">
                                  <p:stCondLst>
                                    <p:cond delay="0"/>
                                  </p:stCondLst>
                                  <p:childTnLst>
                                    <p:animClr clrSpc="rgb" dir="cw">
                                      <p:cBhvr override="childStyle">
                                        <p:cTn id="76" dur="50" fill="hold"/>
                                        <p:tgtEl>
                                          <p:spTgt spid="167"/>
                                        </p:tgtEl>
                                        <p:attrNameLst>
                                          <p:attrName>style.color</p:attrName>
                                        </p:attrNameLst>
                                      </p:cBhvr>
                                      <p:to>
                                        <a:srgbClr val="FF0066"/>
                                      </p:to>
                                    </p:animClr>
                                    <p:animClr clrSpc="rgb" dir="cw">
                                      <p:cBhvr>
                                        <p:cTn id="77" dur="50" fill="hold"/>
                                        <p:tgtEl>
                                          <p:spTgt spid="167"/>
                                        </p:tgtEl>
                                        <p:attrNameLst>
                                          <p:attrName>fillcolor</p:attrName>
                                        </p:attrNameLst>
                                      </p:cBhvr>
                                      <p:to>
                                        <a:srgbClr val="FF0066"/>
                                      </p:to>
                                    </p:animClr>
                                    <p:set>
                                      <p:cBhvr>
                                        <p:cTn id="78" dur="50" fill="hold"/>
                                        <p:tgtEl>
                                          <p:spTgt spid="167"/>
                                        </p:tgtEl>
                                        <p:attrNameLst>
                                          <p:attrName>fill.type</p:attrName>
                                        </p:attrNameLst>
                                      </p:cBhvr>
                                      <p:to>
                                        <p:strVal val="solid"/>
                                      </p:to>
                                    </p:set>
                                    <p:set>
                                      <p:cBhvr>
                                        <p:cTn id="79" dur="50" fill="hold"/>
                                        <p:tgtEl>
                                          <p:spTgt spid="167"/>
                                        </p:tgtEl>
                                        <p:attrNameLst>
                                          <p:attrName>fill.on</p:attrName>
                                        </p:attrNameLst>
                                      </p:cBhvr>
                                      <p:to>
                                        <p:strVal val="true"/>
                                      </p:to>
                                    </p:set>
                                    <p:animRot by="120000">
                                      <p:cBhvr>
                                        <p:cTn id="80" dur="50" fill="hold">
                                          <p:stCondLst>
                                            <p:cond delay="0"/>
                                          </p:stCondLst>
                                        </p:cTn>
                                        <p:tgtEl>
                                          <p:spTgt spid="167"/>
                                        </p:tgtEl>
                                        <p:attrNameLst>
                                          <p:attrName>r</p:attrName>
                                        </p:attrNameLst>
                                      </p:cBhvr>
                                    </p:animRot>
                                    <p:animRot by="-240000">
                                      <p:cBhvr>
                                        <p:cTn id="81" dur="100" fill="hold">
                                          <p:stCondLst>
                                            <p:cond delay="100"/>
                                          </p:stCondLst>
                                        </p:cTn>
                                        <p:tgtEl>
                                          <p:spTgt spid="167"/>
                                        </p:tgtEl>
                                        <p:attrNameLst>
                                          <p:attrName>r</p:attrName>
                                        </p:attrNameLst>
                                      </p:cBhvr>
                                    </p:animRot>
                                    <p:animRot by="240000">
                                      <p:cBhvr>
                                        <p:cTn id="82" dur="100" fill="hold">
                                          <p:stCondLst>
                                            <p:cond delay="200"/>
                                          </p:stCondLst>
                                        </p:cTn>
                                        <p:tgtEl>
                                          <p:spTgt spid="167"/>
                                        </p:tgtEl>
                                        <p:attrNameLst>
                                          <p:attrName>r</p:attrName>
                                        </p:attrNameLst>
                                      </p:cBhvr>
                                    </p:animRot>
                                    <p:animRot by="-240000">
                                      <p:cBhvr>
                                        <p:cTn id="83" dur="100" fill="hold">
                                          <p:stCondLst>
                                            <p:cond delay="300"/>
                                          </p:stCondLst>
                                        </p:cTn>
                                        <p:tgtEl>
                                          <p:spTgt spid="167"/>
                                        </p:tgtEl>
                                        <p:attrNameLst>
                                          <p:attrName>r</p:attrName>
                                        </p:attrNameLst>
                                      </p:cBhvr>
                                    </p:animRot>
                                    <p:animRot by="120000">
                                      <p:cBhvr>
                                        <p:cTn id="84" dur="100" fill="hold">
                                          <p:stCondLst>
                                            <p:cond delay="400"/>
                                          </p:stCondLst>
                                        </p:cTn>
                                        <p:tgtEl>
                                          <p:spTgt spid="167"/>
                                        </p:tgtEl>
                                        <p:attrNameLst>
                                          <p:attrName>r</p:attrName>
                                        </p:attrNameLst>
                                      </p:cBhvr>
                                    </p:animRot>
                                  </p:childTnLst>
                                </p:cTn>
                              </p:par>
                              <p:par>
                                <p:cTn id="85" presetID="23" presetClass="entr" presetSubtype="16" fill="hold" grpId="0" nodeType="withEffect">
                                  <p:stCondLst>
                                    <p:cond delay="0"/>
                                  </p:stCondLst>
                                  <p:childTnLst>
                                    <p:set>
                                      <p:cBhvr>
                                        <p:cTn id="86" dur="1" fill="hold">
                                          <p:stCondLst>
                                            <p:cond delay="0"/>
                                          </p:stCondLst>
                                        </p:cTn>
                                        <p:tgtEl>
                                          <p:spTgt spid="168"/>
                                        </p:tgtEl>
                                        <p:attrNameLst>
                                          <p:attrName>style.visibility</p:attrName>
                                        </p:attrNameLst>
                                      </p:cBhvr>
                                      <p:to>
                                        <p:strVal val="visible"/>
                                      </p:to>
                                    </p:set>
                                    <p:anim calcmode="lin" valueType="num">
                                      <p:cBhvr>
                                        <p:cTn id="87" dur="500" fill="hold"/>
                                        <p:tgtEl>
                                          <p:spTgt spid="168"/>
                                        </p:tgtEl>
                                        <p:attrNameLst>
                                          <p:attrName>ppt_w</p:attrName>
                                        </p:attrNameLst>
                                      </p:cBhvr>
                                      <p:tavLst>
                                        <p:tav tm="0">
                                          <p:val>
                                            <p:fltVal val="0"/>
                                          </p:val>
                                        </p:tav>
                                        <p:tav tm="100000">
                                          <p:val>
                                            <p:strVal val="#ppt_w"/>
                                          </p:val>
                                        </p:tav>
                                      </p:tavLst>
                                    </p:anim>
                                    <p:anim calcmode="lin" valueType="num">
                                      <p:cBhvr>
                                        <p:cTn id="88" dur="500" fill="hold"/>
                                        <p:tgtEl>
                                          <p:spTgt spid="168"/>
                                        </p:tgtEl>
                                        <p:attrNameLst>
                                          <p:attrName>ppt_h</p:attrName>
                                        </p:attrNameLst>
                                      </p:cBhvr>
                                      <p:tavLst>
                                        <p:tav tm="0">
                                          <p:val>
                                            <p:fltVal val="0"/>
                                          </p:val>
                                        </p:tav>
                                        <p:tav tm="100000">
                                          <p:val>
                                            <p:strVal val="#ppt_h"/>
                                          </p:val>
                                        </p:tav>
                                      </p:tavLst>
                                    </p:anim>
                                  </p:childTnLst>
                                </p:cTn>
                              </p:par>
                              <p:par>
                                <p:cTn id="89"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90" dur="2000" fill="hold"/>
                                        <p:tgtEl>
                                          <p:spTgt spid="168"/>
                                        </p:tgtEl>
                                        <p:attrNameLst>
                                          <p:attrName>ppt_x</p:attrName>
                                          <p:attrName>ppt_y</p:attrName>
                                        </p:attrNameLst>
                                      </p:cBhvr>
                                      <p:rCtr x="-2170" y="-4583"/>
                                    </p:animMotion>
                                  </p:childTnLst>
                                </p:cTn>
                              </p:par>
                              <p:par>
                                <p:cTn id="91" presetID="32" presetClass="emph" presetSubtype="0" repeatCount="indefinite" fill="hold" grpId="2" nodeType="withEffect">
                                  <p:stCondLst>
                                    <p:cond delay="0"/>
                                  </p:stCondLst>
                                  <p:childTnLst>
                                    <p:animClr clrSpc="rgb" dir="cw">
                                      <p:cBhvr override="childStyle">
                                        <p:cTn id="92" dur="50" fill="hold"/>
                                        <p:tgtEl>
                                          <p:spTgt spid="168"/>
                                        </p:tgtEl>
                                        <p:attrNameLst>
                                          <p:attrName>style.color</p:attrName>
                                        </p:attrNameLst>
                                      </p:cBhvr>
                                      <p:to>
                                        <a:srgbClr val="FF0066"/>
                                      </p:to>
                                    </p:animClr>
                                    <p:animClr clrSpc="rgb" dir="cw">
                                      <p:cBhvr>
                                        <p:cTn id="93" dur="50" fill="hold"/>
                                        <p:tgtEl>
                                          <p:spTgt spid="168"/>
                                        </p:tgtEl>
                                        <p:attrNameLst>
                                          <p:attrName>fillcolor</p:attrName>
                                        </p:attrNameLst>
                                      </p:cBhvr>
                                      <p:to>
                                        <a:srgbClr val="FF0066"/>
                                      </p:to>
                                    </p:animClr>
                                    <p:set>
                                      <p:cBhvr>
                                        <p:cTn id="94" dur="50" fill="hold"/>
                                        <p:tgtEl>
                                          <p:spTgt spid="168"/>
                                        </p:tgtEl>
                                        <p:attrNameLst>
                                          <p:attrName>fill.type</p:attrName>
                                        </p:attrNameLst>
                                      </p:cBhvr>
                                      <p:to>
                                        <p:strVal val="solid"/>
                                      </p:to>
                                    </p:set>
                                    <p:set>
                                      <p:cBhvr>
                                        <p:cTn id="95" dur="50" fill="hold"/>
                                        <p:tgtEl>
                                          <p:spTgt spid="168"/>
                                        </p:tgtEl>
                                        <p:attrNameLst>
                                          <p:attrName>fill.on</p:attrName>
                                        </p:attrNameLst>
                                      </p:cBhvr>
                                      <p:to>
                                        <p:strVal val="true"/>
                                      </p:to>
                                    </p:set>
                                    <p:animRot by="120000">
                                      <p:cBhvr>
                                        <p:cTn id="96" dur="50" fill="hold">
                                          <p:stCondLst>
                                            <p:cond delay="0"/>
                                          </p:stCondLst>
                                        </p:cTn>
                                        <p:tgtEl>
                                          <p:spTgt spid="168"/>
                                        </p:tgtEl>
                                        <p:attrNameLst>
                                          <p:attrName>r</p:attrName>
                                        </p:attrNameLst>
                                      </p:cBhvr>
                                    </p:animRot>
                                    <p:animRot by="-240000">
                                      <p:cBhvr>
                                        <p:cTn id="97" dur="100" fill="hold">
                                          <p:stCondLst>
                                            <p:cond delay="100"/>
                                          </p:stCondLst>
                                        </p:cTn>
                                        <p:tgtEl>
                                          <p:spTgt spid="168"/>
                                        </p:tgtEl>
                                        <p:attrNameLst>
                                          <p:attrName>r</p:attrName>
                                        </p:attrNameLst>
                                      </p:cBhvr>
                                    </p:animRot>
                                    <p:animRot by="240000">
                                      <p:cBhvr>
                                        <p:cTn id="98" dur="100" fill="hold">
                                          <p:stCondLst>
                                            <p:cond delay="200"/>
                                          </p:stCondLst>
                                        </p:cTn>
                                        <p:tgtEl>
                                          <p:spTgt spid="168"/>
                                        </p:tgtEl>
                                        <p:attrNameLst>
                                          <p:attrName>r</p:attrName>
                                        </p:attrNameLst>
                                      </p:cBhvr>
                                    </p:animRot>
                                    <p:animRot by="-240000">
                                      <p:cBhvr>
                                        <p:cTn id="99" dur="100" fill="hold">
                                          <p:stCondLst>
                                            <p:cond delay="300"/>
                                          </p:stCondLst>
                                        </p:cTn>
                                        <p:tgtEl>
                                          <p:spTgt spid="168"/>
                                        </p:tgtEl>
                                        <p:attrNameLst>
                                          <p:attrName>r</p:attrName>
                                        </p:attrNameLst>
                                      </p:cBhvr>
                                    </p:animRot>
                                    <p:animRot by="120000">
                                      <p:cBhvr>
                                        <p:cTn id="100" dur="100" fill="hold">
                                          <p:stCondLst>
                                            <p:cond delay="400"/>
                                          </p:stCondLst>
                                        </p:cTn>
                                        <p:tgtEl>
                                          <p:spTgt spid="168"/>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12" presetClass="entr" presetSubtype="4"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additive="base">
                                        <p:cTn id="105" dur="500"/>
                                        <p:tgtEl>
                                          <p:spTgt spid="3"/>
                                        </p:tgtEl>
                                        <p:attrNameLst>
                                          <p:attrName>ppt_y</p:attrName>
                                        </p:attrNameLst>
                                      </p:cBhvr>
                                      <p:tavLst>
                                        <p:tav tm="0">
                                          <p:val>
                                            <p:strVal val="#ppt_y+#ppt_h*1.125000"/>
                                          </p:val>
                                        </p:tav>
                                        <p:tav tm="100000">
                                          <p:val>
                                            <p:strVal val="#ppt_y"/>
                                          </p:val>
                                        </p:tav>
                                      </p:tavLst>
                                    </p:anim>
                                    <p:animEffect transition="in" filter="wipe(up)">
                                      <p:cBhvr>
                                        <p:cTn id="10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ldLvl="0" animBg="1"/>
      <p:bldP spid="166" grpId="1" bldLvl="0" animBg="1"/>
      <p:bldP spid="166" grpId="2" bldLvl="0" animBg="1"/>
      <p:bldP spid="167" grpId="0" bldLvl="0" animBg="1"/>
      <p:bldP spid="167" grpId="1" bldLvl="0" animBg="1"/>
      <p:bldP spid="167" grpId="2" bldLvl="0" animBg="1"/>
      <p:bldP spid="168" grpId="0" bldLvl="0" animBg="1"/>
      <p:bldP spid="168" grpId="1" bldLvl="0" animBg="1"/>
      <p:bldP spid="168" grpId="2" bldLvl="0" animBg="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istrator\Desktop\hinh nen dep pp\CON VAT+CAY, HIH ANH NHO NGHEP TRAH\4d93d3c41d690499dcf3d031be2765e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270" y="1"/>
            <a:ext cx="2339340" cy="993458"/>
          </a:xfrm>
          <a:prstGeom prst="rect">
            <a:avLst/>
          </a:prstGeom>
          <a:noFill/>
          <a:extLst>
            <a:ext uri="{909E8E84-426E-40DD-AFC4-6F175D3DCCD1}">
              <a14:hiddenFill xmlns:a14="http://schemas.microsoft.com/office/drawing/2010/main">
                <a:solidFill>
                  <a:srgbClr val="FFFFFF"/>
                </a:solidFill>
              </a14:hiddenFill>
            </a:ext>
          </a:extLst>
        </p:spPr>
      </p:pic>
      <p:grpSp>
        <p:nvGrpSpPr>
          <p:cNvPr id="11269" name="Group 5"/>
          <p:cNvGrpSpPr/>
          <p:nvPr/>
        </p:nvGrpSpPr>
        <p:grpSpPr bwMode="auto">
          <a:xfrm>
            <a:off x="1027027" y="2479210"/>
            <a:ext cx="292895" cy="554831"/>
            <a:chOff x="3890" y="144"/>
            <a:chExt cx="232" cy="441"/>
          </a:xfrm>
        </p:grpSpPr>
        <p:sp>
          <p:nvSpPr>
            <p:cNvPr id="1040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0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0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041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pic>
        <p:nvPicPr>
          <p:cNvPr id="13" name="Picture 1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238125" y="187643"/>
            <a:ext cx="3632835" cy="2284095"/>
          </a:xfrm>
          <a:prstGeom prst="rect">
            <a:avLst/>
          </a:prstGeom>
        </p:spPr>
      </p:pic>
      <p:grpSp>
        <p:nvGrpSpPr>
          <p:cNvPr id="156" name="Group 5"/>
          <p:cNvGrpSpPr/>
          <p:nvPr/>
        </p:nvGrpSpPr>
        <p:grpSpPr bwMode="auto">
          <a:xfrm>
            <a:off x="329566" y="857728"/>
            <a:ext cx="292895" cy="554831"/>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161" name="Group 12"/>
          <p:cNvGrpSpPr/>
          <p:nvPr/>
        </p:nvGrpSpPr>
        <p:grpSpPr bwMode="auto">
          <a:xfrm>
            <a:off x="465773" y="2589848"/>
            <a:ext cx="390525" cy="521495"/>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sp>
        <p:nvSpPr>
          <p:cNvPr id="166" name="Freeform 19"/>
          <p:cNvSpPr/>
          <p:nvPr/>
        </p:nvSpPr>
        <p:spPr bwMode="auto">
          <a:xfrm rot="19620000">
            <a:off x="2445965" y="1981256"/>
            <a:ext cx="233363" cy="36766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7" name="Freeform 180"/>
          <p:cNvSpPr/>
          <p:nvPr/>
        </p:nvSpPr>
        <p:spPr bwMode="auto">
          <a:xfrm>
            <a:off x="1528712" y="210503"/>
            <a:ext cx="278607" cy="283370"/>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168" name="Freeform 180"/>
          <p:cNvSpPr/>
          <p:nvPr/>
        </p:nvSpPr>
        <p:spPr bwMode="auto">
          <a:xfrm>
            <a:off x="1664970" y="993458"/>
            <a:ext cx="278607" cy="283370"/>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pic>
        <p:nvPicPr>
          <p:cNvPr id="302" name="Picture 30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6451933" y="2337596"/>
            <a:ext cx="4011638" cy="7503795"/>
          </a:xfrm>
          <a:prstGeom prst="rect">
            <a:avLst/>
          </a:prstGeom>
        </p:spPr>
      </p:pic>
      <p:grpSp>
        <p:nvGrpSpPr>
          <p:cNvPr id="303" name="Group 34"/>
          <p:cNvGrpSpPr/>
          <p:nvPr/>
        </p:nvGrpSpPr>
        <p:grpSpPr bwMode="auto">
          <a:xfrm>
            <a:off x="-172943" y="9217985"/>
            <a:ext cx="18733770" cy="1085310"/>
            <a:chOff x="0" y="4105"/>
            <a:chExt cx="5511" cy="215"/>
          </a:xfrm>
        </p:grpSpPr>
        <p:sp>
          <p:nvSpPr>
            <p:cNvPr id="30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nvGrpSpPr>
            <p:cNvPr id="307" name="Group 38"/>
            <p:cNvGrpSpPr/>
            <p:nvPr/>
          </p:nvGrpSpPr>
          <p:grpSpPr bwMode="auto">
            <a:xfrm>
              <a:off x="0" y="4105"/>
              <a:ext cx="1479" cy="215"/>
              <a:chOff x="3452" y="4125"/>
              <a:chExt cx="1479" cy="215"/>
            </a:xfrm>
          </p:grpSpPr>
          <p:sp>
            <p:nvSpPr>
              <p:cNvPr id="308"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09"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0"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1"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2"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3"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4"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5"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6"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7"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8"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19"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0"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1"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2"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3"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4"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5"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6"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7"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8"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29"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0"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1"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2"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3"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4"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5"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6"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7"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8"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39"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0"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341" name="Group 72"/>
            <p:cNvGrpSpPr/>
            <p:nvPr/>
          </p:nvGrpSpPr>
          <p:grpSpPr bwMode="auto">
            <a:xfrm>
              <a:off x="1344" y="4105"/>
              <a:ext cx="1479" cy="215"/>
              <a:chOff x="3452" y="4125"/>
              <a:chExt cx="1479" cy="215"/>
            </a:xfrm>
          </p:grpSpPr>
          <p:sp>
            <p:nvSpPr>
              <p:cNvPr id="342"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3"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4"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5"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6"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7"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8"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49"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0"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1"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2"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3"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4"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5"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6"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7"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8"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59"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0"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1"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2"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3"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4"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5"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6"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7"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8"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69"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0"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1"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2"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3"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4"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375" name="Group 106"/>
            <p:cNvGrpSpPr/>
            <p:nvPr/>
          </p:nvGrpSpPr>
          <p:grpSpPr bwMode="auto">
            <a:xfrm>
              <a:off x="2688" y="4105"/>
              <a:ext cx="1479" cy="215"/>
              <a:chOff x="3452" y="4125"/>
              <a:chExt cx="1479" cy="215"/>
            </a:xfrm>
          </p:grpSpPr>
          <p:sp>
            <p:nvSpPr>
              <p:cNvPr id="376"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7"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8"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79"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0"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1"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2"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3"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4"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5"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6"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7"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8"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89"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0"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1"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2"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3"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4"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5"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6"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7"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8"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399"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0"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1"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2"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3"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4"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5"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6"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7"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08"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nvGrpSpPr>
            <p:cNvPr id="409" name="Group 140"/>
            <p:cNvGrpSpPr/>
            <p:nvPr/>
          </p:nvGrpSpPr>
          <p:grpSpPr bwMode="auto">
            <a:xfrm>
              <a:off x="4032" y="4105"/>
              <a:ext cx="1479" cy="215"/>
              <a:chOff x="3452" y="4125"/>
              <a:chExt cx="1479" cy="215"/>
            </a:xfrm>
          </p:grpSpPr>
          <p:sp>
            <p:nvSpPr>
              <p:cNvPr id="410"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1"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2"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3"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4"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5"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6"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7"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8"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19"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0"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1"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2"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3"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4"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5"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6"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7"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8"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29"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0"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1"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2"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3"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4"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5"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6"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7"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8"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39"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0"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1"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sp>
            <p:nvSpPr>
              <p:cNvPr id="442"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700"/>
              </a:p>
            </p:txBody>
          </p:sp>
        </p:grpSp>
      </p:grpSp>
      <p:pic>
        <p:nvPicPr>
          <p:cNvPr id="3" name="Hình ảnh 2">
            <a:extLst>
              <a:ext uri="{FF2B5EF4-FFF2-40B4-BE49-F238E27FC236}">
                <a16:creationId xmlns:a16="http://schemas.microsoft.com/office/drawing/2014/main" id="{F7A2B627-C605-7DAE-AEB5-AB4A90336EBB}"/>
              </a:ext>
            </a:extLst>
          </p:cNvPr>
          <p:cNvPicPr>
            <a:picLocks noChangeAspect="1"/>
          </p:cNvPicPr>
          <p:nvPr/>
        </p:nvPicPr>
        <p:blipFill>
          <a:blip r:embed="rId7"/>
          <a:stretch>
            <a:fillRect/>
          </a:stretch>
        </p:blipFill>
        <p:spPr>
          <a:xfrm>
            <a:off x="810752" y="3091780"/>
            <a:ext cx="15493961" cy="1938215"/>
          </a:xfrm>
          <a:prstGeom prst="rect">
            <a:avLst/>
          </a:prstGeom>
        </p:spPr>
      </p:pic>
      <p:sp>
        <p:nvSpPr>
          <p:cNvPr id="5" name="Hộp Văn bản 4">
            <a:extLst>
              <a:ext uri="{FF2B5EF4-FFF2-40B4-BE49-F238E27FC236}">
                <a16:creationId xmlns:a16="http://schemas.microsoft.com/office/drawing/2014/main" id="{DAAC2BF2-2C43-123F-0287-A1E55DD48480}"/>
              </a:ext>
            </a:extLst>
          </p:cNvPr>
          <p:cNvSpPr txBox="1"/>
          <p:nvPr/>
        </p:nvSpPr>
        <p:spPr>
          <a:xfrm>
            <a:off x="2121614" y="4833762"/>
            <a:ext cx="13831919" cy="507831"/>
          </a:xfrm>
          <a:prstGeom prst="rect">
            <a:avLst/>
          </a:prstGeom>
          <a:noFill/>
        </p:spPr>
        <p:txBody>
          <a:bodyPr wrap="square">
            <a:spAutoFit/>
          </a:bodyPr>
          <a:lstStyle/>
          <a:p>
            <a:r>
              <a:rPr lang="vi-VN" sz="2700" b="1" dirty="0">
                <a:solidFill>
                  <a:srgbClr val="002060"/>
                </a:solidFill>
                <a:latin typeface="Times New Roman" panose="02020603050405020304" pitchFamily="18" charset="0"/>
                <a:cs typeface="Times New Roman" panose="02020603050405020304" pitchFamily="18" charset="0"/>
              </a:rPr>
              <a:t>         Tết   </a:t>
            </a:r>
            <a:r>
              <a:rPr lang="vi-VN" sz="2700" b="1" dirty="0" err="1">
                <a:solidFill>
                  <a:srgbClr val="002060"/>
                </a:solidFill>
                <a:latin typeface="Times New Roman" panose="02020603050405020304" pitchFamily="18" charset="0"/>
                <a:cs typeface="Times New Roman" panose="02020603050405020304" pitchFamily="18" charset="0"/>
              </a:rPr>
              <a:t>tết</a:t>
            </a:r>
            <a:r>
              <a:rPr lang="vi-VN" sz="2700" b="1" dirty="0">
                <a:solidFill>
                  <a:srgbClr val="002060"/>
                </a:solidFill>
                <a:latin typeface="Times New Roman" panose="02020603050405020304" pitchFamily="18" charset="0"/>
                <a:cs typeface="Times New Roman" panose="02020603050405020304" pitchFamily="18" charset="0"/>
              </a:rPr>
              <a:t>  </a:t>
            </a:r>
            <a:r>
              <a:rPr lang="vi-VN" sz="2700" b="1" dirty="0" err="1">
                <a:solidFill>
                  <a:srgbClr val="002060"/>
                </a:solidFill>
                <a:latin typeface="Times New Roman" panose="02020603050405020304" pitchFamily="18" charset="0"/>
                <a:cs typeface="Times New Roman" panose="02020603050405020304" pitchFamily="18" charset="0"/>
              </a:rPr>
              <a:t>tết</a:t>
            </a:r>
            <a:r>
              <a:rPr lang="vi-VN" sz="2700" b="1" dirty="0">
                <a:solidFill>
                  <a:srgbClr val="002060"/>
                </a:solidFill>
                <a:latin typeface="Times New Roman" panose="02020603050405020304" pitchFamily="18" charset="0"/>
                <a:cs typeface="Times New Roman" panose="02020603050405020304" pitchFamily="18" charset="0"/>
              </a:rPr>
              <a:t>    là           tết     là   tết</a:t>
            </a:r>
            <a:r>
              <a:rPr lang="en-US" sz="2700" b="1" dirty="0">
                <a:solidFill>
                  <a:srgbClr val="002060"/>
                </a:solidFill>
                <a:latin typeface="Times New Roman" panose="02020603050405020304" pitchFamily="18" charset="0"/>
                <a:cs typeface="Times New Roman" panose="02020603050405020304" pitchFamily="18" charset="0"/>
              </a:rPr>
              <a:t>,</a:t>
            </a:r>
            <a:r>
              <a:rPr lang="vi-VN" sz="2700" b="1" dirty="0">
                <a:solidFill>
                  <a:srgbClr val="002060"/>
                </a:solidFill>
                <a:latin typeface="Times New Roman" panose="02020603050405020304" pitchFamily="18" charset="0"/>
                <a:cs typeface="Times New Roman" panose="02020603050405020304" pitchFamily="18" charset="0"/>
              </a:rPr>
              <a:t>              tết   vừa     đến đây dưới   mái  hiên  nhà</a:t>
            </a:r>
            <a:r>
              <a:rPr lang="en-US" sz="2700" b="1" dirty="0">
                <a:solidFill>
                  <a:srgbClr val="002060"/>
                </a:solidFill>
                <a:latin typeface="Times New Roman" panose="02020603050405020304" pitchFamily="18" charset="0"/>
                <a:cs typeface="Times New Roman" panose="02020603050405020304" pitchFamily="18" charset="0"/>
              </a:rPr>
              <a:t>.</a:t>
            </a:r>
          </a:p>
        </p:txBody>
      </p:sp>
      <p:pic>
        <p:nvPicPr>
          <p:cNvPr id="2" name="Content Placeholder 8">
            <a:extLst>
              <a:ext uri="{FF2B5EF4-FFF2-40B4-BE49-F238E27FC236}">
                <a16:creationId xmlns:a16="http://schemas.microsoft.com/office/drawing/2014/main" id="{267A5A80-897C-7822-CF7E-795215D16791}"/>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3672577" y="7444955"/>
            <a:ext cx="4772847" cy="1904276"/>
          </a:xfrm>
          <a:prstGeom prst="rect">
            <a:avLst/>
          </a:prstGeom>
          <a:noFill/>
          <a:ln w="9525">
            <a:noFill/>
          </a:ln>
        </p:spPr>
      </p:pic>
      <p:pic>
        <p:nvPicPr>
          <p:cNvPr id="4" name="I">
            <a:hlinkClick r:id="" action="ppaction://media"/>
            <a:extLst>
              <a:ext uri="{FF2B5EF4-FFF2-40B4-BE49-F238E27FC236}">
                <a16:creationId xmlns:a16="http://schemas.microsoft.com/office/drawing/2014/main" id="{F0185D28-1532-BF85-0BCC-320787E815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02994" y="1306388"/>
            <a:ext cx="914400" cy="914400"/>
          </a:xfrm>
          <a:prstGeom prst="rect">
            <a:avLst/>
          </a:prstGeom>
        </p:spPr>
      </p:pic>
      <p:pic>
        <p:nvPicPr>
          <p:cNvPr id="6" name="Picture 21" descr="Ảnh có chứa văn bản&#10;&#10;Mô tả được tạo tự động">
            <a:extLst>
              <a:ext uri="{FF2B5EF4-FFF2-40B4-BE49-F238E27FC236}">
                <a16:creationId xmlns:a16="http://schemas.microsoft.com/office/drawing/2014/main" id="{88DF1246-4CB7-44A9-2D6F-1C7C8A3791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9633" y="5383352"/>
            <a:ext cx="1021713" cy="964044"/>
          </a:xfrm>
          <a:prstGeom prst="rect">
            <a:avLst/>
          </a:prstGeom>
        </p:spPr>
      </p:pic>
      <p:pic>
        <p:nvPicPr>
          <p:cNvPr id="7" name="Picture 21" descr="Ảnh có chứa văn bản&#10;&#10;Mô tả được tạo tự động">
            <a:extLst>
              <a:ext uri="{FF2B5EF4-FFF2-40B4-BE49-F238E27FC236}">
                <a16:creationId xmlns:a16="http://schemas.microsoft.com/office/drawing/2014/main" id="{5B516DCA-A071-8889-FF7C-A7CED91A81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9087" y="5373254"/>
            <a:ext cx="1021713" cy="964044"/>
          </a:xfrm>
          <a:prstGeom prst="rect">
            <a:avLst/>
          </a:prstGeom>
        </p:spPr>
      </p:pic>
      <p:pic>
        <p:nvPicPr>
          <p:cNvPr id="8" name="Picture 21" descr="Ảnh có chứa văn bản&#10;&#10;Mô tả được tạo tự động">
            <a:extLst>
              <a:ext uri="{FF2B5EF4-FFF2-40B4-BE49-F238E27FC236}">
                <a16:creationId xmlns:a16="http://schemas.microsoft.com/office/drawing/2014/main" id="{1D023045-8AB2-701F-5399-B5FDE8577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7328" y="5397135"/>
            <a:ext cx="1021713" cy="964044"/>
          </a:xfrm>
          <a:prstGeom prst="rect">
            <a:avLst/>
          </a:prstGeom>
        </p:spPr>
      </p:pic>
      <p:pic>
        <p:nvPicPr>
          <p:cNvPr id="10" name="Picture 21" descr="Ảnh có chứa văn bản&#10;&#10;Mô tả được tạo tự động">
            <a:extLst>
              <a:ext uri="{FF2B5EF4-FFF2-40B4-BE49-F238E27FC236}">
                <a16:creationId xmlns:a16="http://schemas.microsoft.com/office/drawing/2014/main" id="{FC3A5E56-F972-C65E-FF95-9C7516B085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65977" y="5418048"/>
            <a:ext cx="1021713" cy="964044"/>
          </a:xfrm>
          <a:prstGeom prst="rect">
            <a:avLst/>
          </a:prstGeom>
        </p:spPr>
      </p:pic>
    </p:spTree>
    <p:extLst>
      <p:ext uri="{BB962C8B-B14F-4D97-AF65-F5344CB8AC3E}">
        <p14:creationId xmlns:p14="http://schemas.microsoft.com/office/powerpoint/2010/main" val="395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500" fill="hold"/>
                                        <p:tgtEl>
                                          <p:spTgt spid="11269"/>
                                        </p:tgtEl>
                                        <p:attrNameLst>
                                          <p:attrName>ppt_w</p:attrName>
                                        </p:attrNameLst>
                                      </p:cBhvr>
                                      <p:tavLst>
                                        <p:tav tm="0">
                                          <p:val>
                                            <p:fltVal val="0"/>
                                          </p:val>
                                        </p:tav>
                                        <p:tav tm="100000">
                                          <p:val>
                                            <p:strVal val="#ppt_w"/>
                                          </p:val>
                                        </p:tav>
                                      </p:tavLst>
                                    </p:anim>
                                    <p:anim calcmode="lin" valueType="num">
                                      <p:cBhvr>
                                        <p:cTn id="8" dur="500" fill="hold"/>
                                        <p:tgtEl>
                                          <p:spTgt spid="11269"/>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10" dur="3000" fill="hold"/>
                                        <p:tgtEl>
                                          <p:spTgt spid="11269"/>
                                        </p:tgtEl>
                                        <p:attrNameLst>
                                          <p:attrName>ppt_x</p:attrName>
                                          <p:attrName>ppt_y</p:attrName>
                                        </p:attrNameLst>
                                      </p:cBhvr>
                                      <p:rCtr x="1545" y="-3006"/>
                                    </p:animMotion>
                                  </p:childTnLst>
                                </p:cTn>
                              </p:par>
                              <p:par>
                                <p:cTn id="11" presetID="32" presetClass="emph" presetSubtype="0" repeatCount="indefinite" fill="hold" nodeType="withEffect">
                                  <p:stCondLst>
                                    <p:cond delay="0"/>
                                  </p:stCondLst>
                                  <p:childTnLst>
                                    <p:animClr clrSpc="rgb" dir="cw">
                                      <p:cBhvr override="childStyle">
                                        <p:cTn id="12" dur="50" fill="hold"/>
                                        <p:tgtEl>
                                          <p:spTgt spid="11269"/>
                                        </p:tgtEl>
                                        <p:attrNameLst>
                                          <p:attrName>style.color</p:attrName>
                                        </p:attrNameLst>
                                      </p:cBhvr>
                                      <p:to>
                                        <a:srgbClr val="800000"/>
                                      </p:to>
                                    </p:animClr>
                                    <p:animClr clrSpc="rgb" dir="cw">
                                      <p:cBhvr>
                                        <p:cTn id="13" dur="50" fill="hold"/>
                                        <p:tgtEl>
                                          <p:spTgt spid="11269"/>
                                        </p:tgtEl>
                                        <p:attrNameLst>
                                          <p:attrName>fillcolor</p:attrName>
                                        </p:attrNameLst>
                                      </p:cBhvr>
                                      <p:to>
                                        <a:srgbClr val="800000"/>
                                      </p:to>
                                    </p:animClr>
                                    <p:set>
                                      <p:cBhvr>
                                        <p:cTn id="14" dur="50" fill="hold"/>
                                        <p:tgtEl>
                                          <p:spTgt spid="11269"/>
                                        </p:tgtEl>
                                        <p:attrNameLst>
                                          <p:attrName>fill.type</p:attrName>
                                        </p:attrNameLst>
                                      </p:cBhvr>
                                      <p:to>
                                        <p:strVal val="solid"/>
                                      </p:to>
                                    </p:set>
                                    <p:set>
                                      <p:cBhvr>
                                        <p:cTn id="15" dur="50" fill="hold"/>
                                        <p:tgtEl>
                                          <p:spTgt spid="11269"/>
                                        </p:tgtEl>
                                        <p:attrNameLst>
                                          <p:attrName>fill.on</p:attrName>
                                        </p:attrNameLst>
                                      </p:cBhvr>
                                      <p:to>
                                        <p:strVal val="true"/>
                                      </p:to>
                                    </p:set>
                                    <p:animRot by="120000">
                                      <p:cBhvr>
                                        <p:cTn id="16" dur="50" fill="hold">
                                          <p:stCondLst>
                                            <p:cond delay="0"/>
                                          </p:stCondLst>
                                        </p:cTn>
                                        <p:tgtEl>
                                          <p:spTgt spid="11269"/>
                                        </p:tgtEl>
                                        <p:attrNameLst>
                                          <p:attrName>r</p:attrName>
                                        </p:attrNameLst>
                                      </p:cBhvr>
                                    </p:animRot>
                                    <p:animRot by="-240000">
                                      <p:cBhvr>
                                        <p:cTn id="17" dur="100" fill="hold">
                                          <p:stCondLst>
                                            <p:cond delay="100"/>
                                          </p:stCondLst>
                                        </p:cTn>
                                        <p:tgtEl>
                                          <p:spTgt spid="11269"/>
                                        </p:tgtEl>
                                        <p:attrNameLst>
                                          <p:attrName>r</p:attrName>
                                        </p:attrNameLst>
                                      </p:cBhvr>
                                    </p:animRot>
                                    <p:animRot by="240000">
                                      <p:cBhvr>
                                        <p:cTn id="18" dur="100" fill="hold">
                                          <p:stCondLst>
                                            <p:cond delay="200"/>
                                          </p:stCondLst>
                                        </p:cTn>
                                        <p:tgtEl>
                                          <p:spTgt spid="11269"/>
                                        </p:tgtEl>
                                        <p:attrNameLst>
                                          <p:attrName>r</p:attrName>
                                        </p:attrNameLst>
                                      </p:cBhvr>
                                    </p:animRot>
                                    <p:animRot by="-240000">
                                      <p:cBhvr>
                                        <p:cTn id="19" dur="100" fill="hold">
                                          <p:stCondLst>
                                            <p:cond delay="300"/>
                                          </p:stCondLst>
                                        </p:cTn>
                                        <p:tgtEl>
                                          <p:spTgt spid="11269"/>
                                        </p:tgtEl>
                                        <p:attrNameLst>
                                          <p:attrName>r</p:attrName>
                                        </p:attrNameLst>
                                      </p:cBhvr>
                                    </p:animRot>
                                    <p:animRot by="120000">
                                      <p:cBhvr>
                                        <p:cTn id="20" dur="100" fill="hold">
                                          <p:stCondLst>
                                            <p:cond delay="400"/>
                                          </p:stCondLst>
                                        </p:cTn>
                                        <p:tgtEl>
                                          <p:spTgt spid="11269"/>
                                        </p:tgtEl>
                                        <p:attrNameLst>
                                          <p:attrName>r</p:attrName>
                                        </p:attrNameLst>
                                      </p:cBhvr>
                                    </p:animRot>
                                  </p:childTnLst>
                                </p:cTn>
                              </p:par>
                              <p:par>
                                <p:cTn id="21" presetID="23" presetClass="entr" presetSubtype="16"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 calcmode="lin" valueType="num">
                                      <p:cBhvr>
                                        <p:cTn id="23" dur="500" fill="hold"/>
                                        <p:tgtEl>
                                          <p:spTgt spid="156"/>
                                        </p:tgtEl>
                                        <p:attrNameLst>
                                          <p:attrName>ppt_w</p:attrName>
                                        </p:attrNameLst>
                                      </p:cBhvr>
                                      <p:tavLst>
                                        <p:tav tm="0">
                                          <p:val>
                                            <p:fltVal val="0"/>
                                          </p:val>
                                        </p:tav>
                                        <p:tav tm="100000">
                                          <p:val>
                                            <p:strVal val="#ppt_w"/>
                                          </p:val>
                                        </p:tav>
                                      </p:tavLst>
                                    </p:anim>
                                    <p:anim calcmode="lin" valueType="num">
                                      <p:cBhvr>
                                        <p:cTn id="24" dur="500" fill="hold"/>
                                        <p:tgtEl>
                                          <p:spTgt spid="156"/>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26" dur="3000" fill="hold"/>
                                        <p:tgtEl>
                                          <p:spTgt spid="156"/>
                                        </p:tgtEl>
                                        <p:attrNameLst>
                                          <p:attrName>ppt_x</p:attrName>
                                          <p:attrName>ppt_y</p:attrName>
                                        </p:attrNameLst>
                                      </p:cBhvr>
                                      <p:rCtr x="1545" y="-3006"/>
                                    </p:animMotion>
                                  </p:childTnLst>
                                </p:cTn>
                              </p:par>
                              <p:par>
                                <p:cTn id="27" presetID="32" presetClass="emph" presetSubtype="0" repeatCount="indefinite" fill="hold" nodeType="withEffect">
                                  <p:stCondLst>
                                    <p:cond delay="0"/>
                                  </p:stCondLst>
                                  <p:childTnLst>
                                    <p:animClr clrSpc="rgb" dir="cw">
                                      <p:cBhvr override="childStyle">
                                        <p:cTn id="28" dur="50" fill="hold"/>
                                        <p:tgtEl>
                                          <p:spTgt spid="156"/>
                                        </p:tgtEl>
                                        <p:attrNameLst>
                                          <p:attrName>style.color</p:attrName>
                                        </p:attrNameLst>
                                      </p:cBhvr>
                                      <p:to>
                                        <a:srgbClr val="800000"/>
                                      </p:to>
                                    </p:animClr>
                                    <p:animClr clrSpc="rgb" dir="cw">
                                      <p:cBhvr>
                                        <p:cTn id="29" dur="50" fill="hold"/>
                                        <p:tgtEl>
                                          <p:spTgt spid="156"/>
                                        </p:tgtEl>
                                        <p:attrNameLst>
                                          <p:attrName>fillcolor</p:attrName>
                                        </p:attrNameLst>
                                      </p:cBhvr>
                                      <p:to>
                                        <a:srgbClr val="800000"/>
                                      </p:to>
                                    </p:animClr>
                                    <p:set>
                                      <p:cBhvr>
                                        <p:cTn id="30" dur="50" fill="hold"/>
                                        <p:tgtEl>
                                          <p:spTgt spid="156"/>
                                        </p:tgtEl>
                                        <p:attrNameLst>
                                          <p:attrName>fill.type</p:attrName>
                                        </p:attrNameLst>
                                      </p:cBhvr>
                                      <p:to>
                                        <p:strVal val="solid"/>
                                      </p:to>
                                    </p:set>
                                    <p:set>
                                      <p:cBhvr>
                                        <p:cTn id="31" dur="50" fill="hold"/>
                                        <p:tgtEl>
                                          <p:spTgt spid="156"/>
                                        </p:tgtEl>
                                        <p:attrNameLst>
                                          <p:attrName>fill.on</p:attrName>
                                        </p:attrNameLst>
                                      </p:cBhvr>
                                      <p:to>
                                        <p:strVal val="true"/>
                                      </p:to>
                                    </p:set>
                                    <p:animRot by="120000">
                                      <p:cBhvr>
                                        <p:cTn id="32" dur="50" fill="hold">
                                          <p:stCondLst>
                                            <p:cond delay="0"/>
                                          </p:stCondLst>
                                        </p:cTn>
                                        <p:tgtEl>
                                          <p:spTgt spid="156"/>
                                        </p:tgtEl>
                                        <p:attrNameLst>
                                          <p:attrName>r</p:attrName>
                                        </p:attrNameLst>
                                      </p:cBhvr>
                                    </p:animRot>
                                    <p:animRot by="-240000">
                                      <p:cBhvr>
                                        <p:cTn id="33" dur="100" fill="hold">
                                          <p:stCondLst>
                                            <p:cond delay="100"/>
                                          </p:stCondLst>
                                        </p:cTn>
                                        <p:tgtEl>
                                          <p:spTgt spid="156"/>
                                        </p:tgtEl>
                                        <p:attrNameLst>
                                          <p:attrName>r</p:attrName>
                                        </p:attrNameLst>
                                      </p:cBhvr>
                                    </p:animRot>
                                    <p:animRot by="240000">
                                      <p:cBhvr>
                                        <p:cTn id="34" dur="100" fill="hold">
                                          <p:stCondLst>
                                            <p:cond delay="200"/>
                                          </p:stCondLst>
                                        </p:cTn>
                                        <p:tgtEl>
                                          <p:spTgt spid="156"/>
                                        </p:tgtEl>
                                        <p:attrNameLst>
                                          <p:attrName>r</p:attrName>
                                        </p:attrNameLst>
                                      </p:cBhvr>
                                    </p:animRot>
                                    <p:animRot by="-240000">
                                      <p:cBhvr>
                                        <p:cTn id="35" dur="100" fill="hold">
                                          <p:stCondLst>
                                            <p:cond delay="300"/>
                                          </p:stCondLst>
                                        </p:cTn>
                                        <p:tgtEl>
                                          <p:spTgt spid="156"/>
                                        </p:tgtEl>
                                        <p:attrNameLst>
                                          <p:attrName>r</p:attrName>
                                        </p:attrNameLst>
                                      </p:cBhvr>
                                    </p:animRot>
                                    <p:animRot by="120000">
                                      <p:cBhvr>
                                        <p:cTn id="36" dur="100" fill="hold">
                                          <p:stCondLst>
                                            <p:cond delay="400"/>
                                          </p:stCondLst>
                                        </p:cTn>
                                        <p:tgtEl>
                                          <p:spTgt spid="156"/>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61"/>
                                        </p:tgtEl>
                                        <p:attrNameLst>
                                          <p:attrName>style.visibility</p:attrName>
                                        </p:attrNameLst>
                                      </p:cBhvr>
                                      <p:to>
                                        <p:strVal val="visible"/>
                                      </p:to>
                                    </p:set>
                                    <p:anim calcmode="lin" valueType="num">
                                      <p:cBhvr>
                                        <p:cTn id="39" dur="500" fill="hold"/>
                                        <p:tgtEl>
                                          <p:spTgt spid="161"/>
                                        </p:tgtEl>
                                        <p:attrNameLst>
                                          <p:attrName>ppt_w</p:attrName>
                                        </p:attrNameLst>
                                      </p:cBhvr>
                                      <p:tavLst>
                                        <p:tav tm="0">
                                          <p:val>
                                            <p:fltVal val="0"/>
                                          </p:val>
                                        </p:tav>
                                        <p:tav tm="100000">
                                          <p:val>
                                            <p:strVal val="#ppt_w"/>
                                          </p:val>
                                        </p:tav>
                                      </p:tavLst>
                                    </p:anim>
                                    <p:anim calcmode="lin" valueType="num">
                                      <p:cBhvr>
                                        <p:cTn id="40" dur="500" fill="hold"/>
                                        <p:tgtEl>
                                          <p:spTgt spid="161"/>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5.55556E-7 -1.21387E-6 L -0.0559 0.00809 " pathEditMode="relative" rAng="0" ptsTypes="AA">
                                      <p:cBhvr>
                                        <p:cTn id="42" dur="5000" fill="hold"/>
                                        <p:tgtEl>
                                          <p:spTgt spid="161"/>
                                        </p:tgtEl>
                                        <p:attrNameLst>
                                          <p:attrName>ppt_x</p:attrName>
                                          <p:attrName>ppt_y</p:attrName>
                                        </p:attrNameLst>
                                      </p:cBhvr>
                                      <p:rCtr x="-2795" y="393"/>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61"/>
                                        </p:tgtEl>
                                        <p:attrNameLst>
                                          <p:attrName>style.color</p:attrName>
                                        </p:attrNameLst>
                                      </p:cBhvr>
                                      <p:to>
                                        <a:srgbClr val="0000FF"/>
                                      </p:to>
                                    </p:animClr>
                                    <p:animClr clrSpc="rgb" dir="cw">
                                      <p:cBhvr>
                                        <p:cTn id="45" dur="50" fill="hold"/>
                                        <p:tgtEl>
                                          <p:spTgt spid="161"/>
                                        </p:tgtEl>
                                        <p:attrNameLst>
                                          <p:attrName>fillcolor</p:attrName>
                                        </p:attrNameLst>
                                      </p:cBhvr>
                                      <p:to>
                                        <a:srgbClr val="0000FF"/>
                                      </p:to>
                                    </p:animClr>
                                    <p:set>
                                      <p:cBhvr>
                                        <p:cTn id="46" dur="50" fill="hold"/>
                                        <p:tgtEl>
                                          <p:spTgt spid="161"/>
                                        </p:tgtEl>
                                        <p:attrNameLst>
                                          <p:attrName>fill.type</p:attrName>
                                        </p:attrNameLst>
                                      </p:cBhvr>
                                      <p:to>
                                        <p:strVal val="solid"/>
                                      </p:to>
                                    </p:set>
                                    <p:set>
                                      <p:cBhvr>
                                        <p:cTn id="47" dur="50" fill="hold"/>
                                        <p:tgtEl>
                                          <p:spTgt spid="161"/>
                                        </p:tgtEl>
                                        <p:attrNameLst>
                                          <p:attrName>fill.on</p:attrName>
                                        </p:attrNameLst>
                                      </p:cBhvr>
                                      <p:to>
                                        <p:strVal val="true"/>
                                      </p:to>
                                    </p:set>
                                    <p:animRot by="120000">
                                      <p:cBhvr>
                                        <p:cTn id="48" dur="50" fill="hold">
                                          <p:stCondLst>
                                            <p:cond delay="0"/>
                                          </p:stCondLst>
                                        </p:cTn>
                                        <p:tgtEl>
                                          <p:spTgt spid="161"/>
                                        </p:tgtEl>
                                        <p:attrNameLst>
                                          <p:attrName>r</p:attrName>
                                        </p:attrNameLst>
                                      </p:cBhvr>
                                    </p:animRot>
                                    <p:animRot by="-240000">
                                      <p:cBhvr>
                                        <p:cTn id="49" dur="100" fill="hold">
                                          <p:stCondLst>
                                            <p:cond delay="100"/>
                                          </p:stCondLst>
                                        </p:cTn>
                                        <p:tgtEl>
                                          <p:spTgt spid="161"/>
                                        </p:tgtEl>
                                        <p:attrNameLst>
                                          <p:attrName>r</p:attrName>
                                        </p:attrNameLst>
                                      </p:cBhvr>
                                    </p:animRot>
                                    <p:animRot by="240000">
                                      <p:cBhvr>
                                        <p:cTn id="50" dur="100" fill="hold">
                                          <p:stCondLst>
                                            <p:cond delay="200"/>
                                          </p:stCondLst>
                                        </p:cTn>
                                        <p:tgtEl>
                                          <p:spTgt spid="161"/>
                                        </p:tgtEl>
                                        <p:attrNameLst>
                                          <p:attrName>r</p:attrName>
                                        </p:attrNameLst>
                                      </p:cBhvr>
                                    </p:animRot>
                                    <p:animRot by="-240000">
                                      <p:cBhvr>
                                        <p:cTn id="51" dur="100" fill="hold">
                                          <p:stCondLst>
                                            <p:cond delay="300"/>
                                          </p:stCondLst>
                                        </p:cTn>
                                        <p:tgtEl>
                                          <p:spTgt spid="161"/>
                                        </p:tgtEl>
                                        <p:attrNameLst>
                                          <p:attrName>r</p:attrName>
                                        </p:attrNameLst>
                                      </p:cBhvr>
                                    </p:animRot>
                                    <p:animRot by="120000">
                                      <p:cBhvr>
                                        <p:cTn id="52" dur="100" fill="hold">
                                          <p:stCondLst>
                                            <p:cond delay="400"/>
                                          </p:stCondLst>
                                        </p:cTn>
                                        <p:tgtEl>
                                          <p:spTgt spid="161"/>
                                        </p:tgtEl>
                                        <p:attrNameLst>
                                          <p:attrName>r</p:attrName>
                                        </p:attrNameLst>
                                      </p:cBhvr>
                                    </p:animRot>
                                  </p:childTnLst>
                                </p:cTn>
                              </p:par>
                              <p:par>
                                <p:cTn id="53" presetID="23" presetClass="entr" presetSubtype="16" fill="hold" grpId="0" nodeType="withEffect">
                                  <p:stCondLst>
                                    <p:cond delay="0"/>
                                  </p:stCondLst>
                                  <p:childTnLst>
                                    <p:set>
                                      <p:cBhvr>
                                        <p:cTn id="54" dur="1" fill="hold">
                                          <p:stCondLst>
                                            <p:cond delay="0"/>
                                          </p:stCondLst>
                                        </p:cTn>
                                        <p:tgtEl>
                                          <p:spTgt spid="166"/>
                                        </p:tgtEl>
                                        <p:attrNameLst>
                                          <p:attrName>style.visibility</p:attrName>
                                        </p:attrNameLst>
                                      </p:cBhvr>
                                      <p:to>
                                        <p:strVal val="visible"/>
                                      </p:to>
                                    </p:set>
                                    <p:anim calcmode="lin" valueType="num">
                                      <p:cBhvr>
                                        <p:cTn id="55" dur="500" fill="hold"/>
                                        <p:tgtEl>
                                          <p:spTgt spid="166"/>
                                        </p:tgtEl>
                                        <p:attrNameLst>
                                          <p:attrName>ppt_w</p:attrName>
                                        </p:attrNameLst>
                                      </p:cBhvr>
                                      <p:tavLst>
                                        <p:tav tm="0">
                                          <p:val>
                                            <p:fltVal val="0"/>
                                          </p:val>
                                        </p:tav>
                                        <p:tav tm="100000">
                                          <p:val>
                                            <p:strVal val="#ppt_w"/>
                                          </p:val>
                                        </p:tav>
                                      </p:tavLst>
                                    </p:anim>
                                    <p:anim calcmode="lin" valueType="num">
                                      <p:cBhvr>
                                        <p:cTn id="56" dur="500" fill="hold"/>
                                        <p:tgtEl>
                                          <p:spTgt spid="166"/>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58" dur="2000" fill="hold"/>
                                        <p:tgtEl>
                                          <p:spTgt spid="166"/>
                                        </p:tgtEl>
                                        <p:attrNameLst>
                                          <p:attrName>ppt_x</p:attrName>
                                          <p:attrName>ppt_y</p:attrName>
                                        </p:attrNameLst>
                                      </p:cBhvr>
                                      <p:rCtr x="-1111" y="2659"/>
                                    </p:animMotion>
                                  </p:childTnLst>
                                </p:cTn>
                              </p:par>
                              <p:par>
                                <p:cTn id="59" presetID="32" presetClass="emph" presetSubtype="0" repeatCount="indefinite" fill="hold" grpId="2" nodeType="withEffect">
                                  <p:stCondLst>
                                    <p:cond delay="0"/>
                                  </p:stCondLst>
                                  <p:childTnLst>
                                    <p:animClr clrSpc="rgb" dir="cw">
                                      <p:cBhvr override="childStyle">
                                        <p:cTn id="60" dur="50" fill="hold"/>
                                        <p:tgtEl>
                                          <p:spTgt spid="166"/>
                                        </p:tgtEl>
                                        <p:attrNameLst>
                                          <p:attrName>style.color</p:attrName>
                                        </p:attrNameLst>
                                      </p:cBhvr>
                                      <p:to>
                                        <a:srgbClr val="FF0000"/>
                                      </p:to>
                                    </p:animClr>
                                    <p:animClr clrSpc="rgb" dir="cw">
                                      <p:cBhvr>
                                        <p:cTn id="61" dur="50" fill="hold"/>
                                        <p:tgtEl>
                                          <p:spTgt spid="166"/>
                                        </p:tgtEl>
                                        <p:attrNameLst>
                                          <p:attrName>fillcolor</p:attrName>
                                        </p:attrNameLst>
                                      </p:cBhvr>
                                      <p:to>
                                        <a:srgbClr val="FF0000"/>
                                      </p:to>
                                    </p:animClr>
                                    <p:set>
                                      <p:cBhvr>
                                        <p:cTn id="62" dur="50" fill="hold"/>
                                        <p:tgtEl>
                                          <p:spTgt spid="166"/>
                                        </p:tgtEl>
                                        <p:attrNameLst>
                                          <p:attrName>fill.type</p:attrName>
                                        </p:attrNameLst>
                                      </p:cBhvr>
                                      <p:to>
                                        <p:strVal val="solid"/>
                                      </p:to>
                                    </p:set>
                                    <p:set>
                                      <p:cBhvr>
                                        <p:cTn id="63" dur="50" fill="hold"/>
                                        <p:tgtEl>
                                          <p:spTgt spid="166"/>
                                        </p:tgtEl>
                                        <p:attrNameLst>
                                          <p:attrName>fill.on</p:attrName>
                                        </p:attrNameLst>
                                      </p:cBhvr>
                                      <p:to>
                                        <p:strVal val="true"/>
                                      </p:to>
                                    </p:set>
                                    <p:animRot by="120000">
                                      <p:cBhvr>
                                        <p:cTn id="64" dur="50" fill="hold">
                                          <p:stCondLst>
                                            <p:cond delay="0"/>
                                          </p:stCondLst>
                                        </p:cTn>
                                        <p:tgtEl>
                                          <p:spTgt spid="166"/>
                                        </p:tgtEl>
                                        <p:attrNameLst>
                                          <p:attrName>r</p:attrName>
                                        </p:attrNameLst>
                                      </p:cBhvr>
                                    </p:animRot>
                                    <p:animRot by="-240000">
                                      <p:cBhvr>
                                        <p:cTn id="65" dur="100" fill="hold">
                                          <p:stCondLst>
                                            <p:cond delay="100"/>
                                          </p:stCondLst>
                                        </p:cTn>
                                        <p:tgtEl>
                                          <p:spTgt spid="166"/>
                                        </p:tgtEl>
                                        <p:attrNameLst>
                                          <p:attrName>r</p:attrName>
                                        </p:attrNameLst>
                                      </p:cBhvr>
                                    </p:animRot>
                                    <p:animRot by="240000">
                                      <p:cBhvr>
                                        <p:cTn id="66" dur="100" fill="hold">
                                          <p:stCondLst>
                                            <p:cond delay="200"/>
                                          </p:stCondLst>
                                        </p:cTn>
                                        <p:tgtEl>
                                          <p:spTgt spid="166"/>
                                        </p:tgtEl>
                                        <p:attrNameLst>
                                          <p:attrName>r</p:attrName>
                                        </p:attrNameLst>
                                      </p:cBhvr>
                                    </p:animRot>
                                    <p:animRot by="-240000">
                                      <p:cBhvr>
                                        <p:cTn id="67" dur="100" fill="hold">
                                          <p:stCondLst>
                                            <p:cond delay="300"/>
                                          </p:stCondLst>
                                        </p:cTn>
                                        <p:tgtEl>
                                          <p:spTgt spid="166"/>
                                        </p:tgtEl>
                                        <p:attrNameLst>
                                          <p:attrName>r</p:attrName>
                                        </p:attrNameLst>
                                      </p:cBhvr>
                                    </p:animRot>
                                    <p:animRot by="120000">
                                      <p:cBhvr>
                                        <p:cTn id="68" dur="100" fill="hold">
                                          <p:stCondLst>
                                            <p:cond delay="400"/>
                                          </p:stCondLst>
                                        </p:cTn>
                                        <p:tgtEl>
                                          <p:spTgt spid="166"/>
                                        </p:tgtEl>
                                        <p:attrNameLst>
                                          <p:attrName>r</p:attrName>
                                        </p:attrNameLst>
                                      </p:cBhvr>
                                    </p:animRot>
                                  </p:childTnLst>
                                </p:cTn>
                              </p:par>
                              <p:par>
                                <p:cTn id="69" presetID="23" presetClass="entr" presetSubtype="16"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anim calcmode="lin" valueType="num">
                                      <p:cBhvr>
                                        <p:cTn id="71" dur="500" fill="hold"/>
                                        <p:tgtEl>
                                          <p:spTgt spid="167"/>
                                        </p:tgtEl>
                                        <p:attrNameLst>
                                          <p:attrName>ppt_w</p:attrName>
                                        </p:attrNameLst>
                                      </p:cBhvr>
                                      <p:tavLst>
                                        <p:tav tm="0">
                                          <p:val>
                                            <p:fltVal val="0"/>
                                          </p:val>
                                        </p:tav>
                                        <p:tav tm="100000">
                                          <p:val>
                                            <p:strVal val="#ppt_w"/>
                                          </p:val>
                                        </p:tav>
                                      </p:tavLst>
                                    </p:anim>
                                    <p:anim calcmode="lin" valueType="num">
                                      <p:cBhvr>
                                        <p:cTn id="72" dur="500" fill="hold"/>
                                        <p:tgtEl>
                                          <p:spTgt spid="167"/>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74" dur="2000" fill="hold"/>
                                        <p:tgtEl>
                                          <p:spTgt spid="167"/>
                                        </p:tgtEl>
                                        <p:attrNameLst>
                                          <p:attrName>ppt_x</p:attrName>
                                          <p:attrName>ppt_y</p:attrName>
                                        </p:attrNameLst>
                                      </p:cBhvr>
                                      <p:rCtr x="-2170" y="-4583"/>
                                    </p:animMotion>
                                  </p:childTnLst>
                                </p:cTn>
                              </p:par>
                              <p:par>
                                <p:cTn id="75" presetID="32" presetClass="emph" presetSubtype="0" repeatCount="indefinite" fill="hold" grpId="2" nodeType="withEffect">
                                  <p:stCondLst>
                                    <p:cond delay="0"/>
                                  </p:stCondLst>
                                  <p:childTnLst>
                                    <p:animClr clrSpc="rgb" dir="cw">
                                      <p:cBhvr override="childStyle">
                                        <p:cTn id="76" dur="50" fill="hold"/>
                                        <p:tgtEl>
                                          <p:spTgt spid="167"/>
                                        </p:tgtEl>
                                        <p:attrNameLst>
                                          <p:attrName>style.color</p:attrName>
                                        </p:attrNameLst>
                                      </p:cBhvr>
                                      <p:to>
                                        <a:srgbClr val="FF0066"/>
                                      </p:to>
                                    </p:animClr>
                                    <p:animClr clrSpc="rgb" dir="cw">
                                      <p:cBhvr>
                                        <p:cTn id="77" dur="50" fill="hold"/>
                                        <p:tgtEl>
                                          <p:spTgt spid="167"/>
                                        </p:tgtEl>
                                        <p:attrNameLst>
                                          <p:attrName>fillcolor</p:attrName>
                                        </p:attrNameLst>
                                      </p:cBhvr>
                                      <p:to>
                                        <a:srgbClr val="FF0066"/>
                                      </p:to>
                                    </p:animClr>
                                    <p:set>
                                      <p:cBhvr>
                                        <p:cTn id="78" dur="50" fill="hold"/>
                                        <p:tgtEl>
                                          <p:spTgt spid="167"/>
                                        </p:tgtEl>
                                        <p:attrNameLst>
                                          <p:attrName>fill.type</p:attrName>
                                        </p:attrNameLst>
                                      </p:cBhvr>
                                      <p:to>
                                        <p:strVal val="solid"/>
                                      </p:to>
                                    </p:set>
                                    <p:set>
                                      <p:cBhvr>
                                        <p:cTn id="79" dur="50" fill="hold"/>
                                        <p:tgtEl>
                                          <p:spTgt spid="167"/>
                                        </p:tgtEl>
                                        <p:attrNameLst>
                                          <p:attrName>fill.on</p:attrName>
                                        </p:attrNameLst>
                                      </p:cBhvr>
                                      <p:to>
                                        <p:strVal val="true"/>
                                      </p:to>
                                    </p:set>
                                    <p:animRot by="120000">
                                      <p:cBhvr>
                                        <p:cTn id="80" dur="50" fill="hold">
                                          <p:stCondLst>
                                            <p:cond delay="0"/>
                                          </p:stCondLst>
                                        </p:cTn>
                                        <p:tgtEl>
                                          <p:spTgt spid="167"/>
                                        </p:tgtEl>
                                        <p:attrNameLst>
                                          <p:attrName>r</p:attrName>
                                        </p:attrNameLst>
                                      </p:cBhvr>
                                    </p:animRot>
                                    <p:animRot by="-240000">
                                      <p:cBhvr>
                                        <p:cTn id="81" dur="100" fill="hold">
                                          <p:stCondLst>
                                            <p:cond delay="100"/>
                                          </p:stCondLst>
                                        </p:cTn>
                                        <p:tgtEl>
                                          <p:spTgt spid="167"/>
                                        </p:tgtEl>
                                        <p:attrNameLst>
                                          <p:attrName>r</p:attrName>
                                        </p:attrNameLst>
                                      </p:cBhvr>
                                    </p:animRot>
                                    <p:animRot by="240000">
                                      <p:cBhvr>
                                        <p:cTn id="82" dur="100" fill="hold">
                                          <p:stCondLst>
                                            <p:cond delay="200"/>
                                          </p:stCondLst>
                                        </p:cTn>
                                        <p:tgtEl>
                                          <p:spTgt spid="167"/>
                                        </p:tgtEl>
                                        <p:attrNameLst>
                                          <p:attrName>r</p:attrName>
                                        </p:attrNameLst>
                                      </p:cBhvr>
                                    </p:animRot>
                                    <p:animRot by="-240000">
                                      <p:cBhvr>
                                        <p:cTn id="83" dur="100" fill="hold">
                                          <p:stCondLst>
                                            <p:cond delay="300"/>
                                          </p:stCondLst>
                                        </p:cTn>
                                        <p:tgtEl>
                                          <p:spTgt spid="167"/>
                                        </p:tgtEl>
                                        <p:attrNameLst>
                                          <p:attrName>r</p:attrName>
                                        </p:attrNameLst>
                                      </p:cBhvr>
                                    </p:animRot>
                                    <p:animRot by="120000">
                                      <p:cBhvr>
                                        <p:cTn id="84" dur="100" fill="hold">
                                          <p:stCondLst>
                                            <p:cond delay="400"/>
                                          </p:stCondLst>
                                        </p:cTn>
                                        <p:tgtEl>
                                          <p:spTgt spid="167"/>
                                        </p:tgtEl>
                                        <p:attrNameLst>
                                          <p:attrName>r</p:attrName>
                                        </p:attrNameLst>
                                      </p:cBhvr>
                                    </p:animRot>
                                  </p:childTnLst>
                                </p:cTn>
                              </p:par>
                              <p:par>
                                <p:cTn id="85" presetID="23" presetClass="entr" presetSubtype="16" fill="hold" grpId="0" nodeType="withEffect">
                                  <p:stCondLst>
                                    <p:cond delay="0"/>
                                  </p:stCondLst>
                                  <p:childTnLst>
                                    <p:set>
                                      <p:cBhvr>
                                        <p:cTn id="86" dur="1" fill="hold">
                                          <p:stCondLst>
                                            <p:cond delay="0"/>
                                          </p:stCondLst>
                                        </p:cTn>
                                        <p:tgtEl>
                                          <p:spTgt spid="168"/>
                                        </p:tgtEl>
                                        <p:attrNameLst>
                                          <p:attrName>style.visibility</p:attrName>
                                        </p:attrNameLst>
                                      </p:cBhvr>
                                      <p:to>
                                        <p:strVal val="visible"/>
                                      </p:to>
                                    </p:set>
                                    <p:anim calcmode="lin" valueType="num">
                                      <p:cBhvr>
                                        <p:cTn id="87" dur="500" fill="hold"/>
                                        <p:tgtEl>
                                          <p:spTgt spid="168"/>
                                        </p:tgtEl>
                                        <p:attrNameLst>
                                          <p:attrName>ppt_w</p:attrName>
                                        </p:attrNameLst>
                                      </p:cBhvr>
                                      <p:tavLst>
                                        <p:tav tm="0">
                                          <p:val>
                                            <p:fltVal val="0"/>
                                          </p:val>
                                        </p:tav>
                                        <p:tav tm="100000">
                                          <p:val>
                                            <p:strVal val="#ppt_w"/>
                                          </p:val>
                                        </p:tav>
                                      </p:tavLst>
                                    </p:anim>
                                    <p:anim calcmode="lin" valueType="num">
                                      <p:cBhvr>
                                        <p:cTn id="88" dur="500" fill="hold"/>
                                        <p:tgtEl>
                                          <p:spTgt spid="168"/>
                                        </p:tgtEl>
                                        <p:attrNameLst>
                                          <p:attrName>ppt_h</p:attrName>
                                        </p:attrNameLst>
                                      </p:cBhvr>
                                      <p:tavLst>
                                        <p:tav tm="0">
                                          <p:val>
                                            <p:fltVal val="0"/>
                                          </p:val>
                                        </p:tav>
                                        <p:tav tm="100000">
                                          <p:val>
                                            <p:strVal val="#ppt_h"/>
                                          </p:val>
                                        </p:tav>
                                      </p:tavLst>
                                    </p:anim>
                                  </p:childTnLst>
                                </p:cTn>
                              </p:par>
                              <p:par>
                                <p:cTn id="89"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90" dur="2000" fill="hold"/>
                                        <p:tgtEl>
                                          <p:spTgt spid="168"/>
                                        </p:tgtEl>
                                        <p:attrNameLst>
                                          <p:attrName>ppt_x</p:attrName>
                                          <p:attrName>ppt_y</p:attrName>
                                        </p:attrNameLst>
                                      </p:cBhvr>
                                      <p:rCtr x="-2170" y="-4583"/>
                                    </p:animMotion>
                                  </p:childTnLst>
                                </p:cTn>
                              </p:par>
                              <p:par>
                                <p:cTn id="91" presetID="32" presetClass="emph" presetSubtype="0" repeatCount="indefinite" fill="hold" grpId="2" nodeType="withEffect">
                                  <p:stCondLst>
                                    <p:cond delay="0"/>
                                  </p:stCondLst>
                                  <p:childTnLst>
                                    <p:animClr clrSpc="rgb" dir="cw">
                                      <p:cBhvr override="childStyle">
                                        <p:cTn id="92" dur="50" fill="hold"/>
                                        <p:tgtEl>
                                          <p:spTgt spid="168"/>
                                        </p:tgtEl>
                                        <p:attrNameLst>
                                          <p:attrName>style.color</p:attrName>
                                        </p:attrNameLst>
                                      </p:cBhvr>
                                      <p:to>
                                        <a:srgbClr val="FF0066"/>
                                      </p:to>
                                    </p:animClr>
                                    <p:animClr clrSpc="rgb" dir="cw">
                                      <p:cBhvr>
                                        <p:cTn id="93" dur="50" fill="hold"/>
                                        <p:tgtEl>
                                          <p:spTgt spid="168"/>
                                        </p:tgtEl>
                                        <p:attrNameLst>
                                          <p:attrName>fillcolor</p:attrName>
                                        </p:attrNameLst>
                                      </p:cBhvr>
                                      <p:to>
                                        <a:srgbClr val="FF0066"/>
                                      </p:to>
                                    </p:animClr>
                                    <p:set>
                                      <p:cBhvr>
                                        <p:cTn id="94" dur="50" fill="hold"/>
                                        <p:tgtEl>
                                          <p:spTgt spid="168"/>
                                        </p:tgtEl>
                                        <p:attrNameLst>
                                          <p:attrName>fill.type</p:attrName>
                                        </p:attrNameLst>
                                      </p:cBhvr>
                                      <p:to>
                                        <p:strVal val="solid"/>
                                      </p:to>
                                    </p:set>
                                    <p:set>
                                      <p:cBhvr>
                                        <p:cTn id="95" dur="50" fill="hold"/>
                                        <p:tgtEl>
                                          <p:spTgt spid="168"/>
                                        </p:tgtEl>
                                        <p:attrNameLst>
                                          <p:attrName>fill.on</p:attrName>
                                        </p:attrNameLst>
                                      </p:cBhvr>
                                      <p:to>
                                        <p:strVal val="true"/>
                                      </p:to>
                                    </p:set>
                                    <p:animRot by="120000">
                                      <p:cBhvr>
                                        <p:cTn id="96" dur="50" fill="hold">
                                          <p:stCondLst>
                                            <p:cond delay="0"/>
                                          </p:stCondLst>
                                        </p:cTn>
                                        <p:tgtEl>
                                          <p:spTgt spid="168"/>
                                        </p:tgtEl>
                                        <p:attrNameLst>
                                          <p:attrName>r</p:attrName>
                                        </p:attrNameLst>
                                      </p:cBhvr>
                                    </p:animRot>
                                    <p:animRot by="-240000">
                                      <p:cBhvr>
                                        <p:cTn id="97" dur="100" fill="hold">
                                          <p:stCondLst>
                                            <p:cond delay="100"/>
                                          </p:stCondLst>
                                        </p:cTn>
                                        <p:tgtEl>
                                          <p:spTgt spid="168"/>
                                        </p:tgtEl>
                                        <p:attrNameLst>
                                          <p:attrName>r</p:attrName>
                                        </p:attrNameLst>
                                      </p:cBhvr>
                                    </p:animRot>
                                    <p:animRot by="240000">
                                      <p:cBhvr>
                                        <p:cTn id="98" dur="100" fill="hold">
                                          <p:stCondLst>
                                            <p:cond delay="200"/>
                                          </p:stCondLst>
                                        </p:cTn>
                                        <p:tgtEl>
                                          <p:spTgt spid="168"/>
                                        </p:tgtEl>
                                        <p:attrNameLst>
                                          <p:attrName>r</p:attrName>
                                        </p:attrNameLst>
                                      </p:cBhvr>
                                    </p:animRot>
                                    <p:animRot by="-240000">
                                      <p:cBhvr>
                                        <p:cTn id="99" dur="100" fill="hold">
                                          <p:stCondLst>
                                            <p:cond delay="300"/>
                                          </p:stCondLst>
                                        </p:cTn>
                                        <p:tgtEl>
                                          <p:spTgt spid="168"/>
                                        </p:tgtEl>
                                        <p:attrNameLst>
                                          <p:attrName>r</p:attrName>
                                        </p:attrNameLst>
                                      </p:cBhvr>
                                    </p:animRot>
                                    <p:animRot by="120000">
                                      <p:cBhvr>
                                        <p:cTn id="100" dur="100" fill="hold">
                                          <p:stCondLst>
                                            <p:cond delay="400"/>
                                          </p:stCondLst>
                                        </p:cTn>
                                        <p:tgtEl>
                                          <p:spTgt spid="168"/>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barn(inVertical)">
                                      <p:cBhvr>
                                        <p:cTn id="105" dur="500"/>
                                        <p:tgtEl>
                                          <p:spTgt spid="3"/>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barn(inVertical)">
                                      <p:cBhvr>
                                        <p:cTn id="108" dur="500"/>
                                        <p:tgtEl>
                                          <p:spTgt spid="5"/>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nodeType="click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randombar(horizontal)">
                                      <p:cBhvr>
                                        <p:cTn id="113" dur="500"/>
                                        <p:tgtEl>
                                          <p:spTgt spid="6"/>
                                        </p:tgtEl>
                                      </p:cBhvr>
                                    </p:animEffect>
                                  </p:childTnLst>
                                </p:cTn>
                              </p:par>
                              <p:par>
                                <p:cTn id="114" presetID="14" presetClass="entr" presetSubtype="10" fill="hold" nodeType="with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randombar(horizontal)">
                                      <p:cBhvr>
                                        <p:cTn id="116" dur="500"/>
                                        <p:tgtEl>
                                          <p:spTgt spid="7"/>
                                        </p:tgtEl>
                                      </p:cBhvr>
                                    </p:animEffect>
                                  </p:childTnLst>
                                </p:cTn>
                              </p:par>
                              <p:par>
                                <p:cTn id="117" presetID="14" presetClass="entr" presetSubtype="10" fill="hold" nodeType="with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randombar(horizontal)">
                                      <p:cBhvr>
                                        <p:cTn id="119" dur="500"/>
                                        <p:tgtEl>
                                          <p:spTgt spid="8"/>
                                        </p:tgtEl>
                                      </p:cBhvr>
                                    </p:animEffect>
                                  </p:childTnLst>
                                </p:cTn>
                              </p:par>
                              <p:par>
                                <p:cTn id="120" presetID="14" presetClass="entr" presetSubtype="10" fill="hold" nodeType="with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randombar(horizontal)">
                                      <p:cBhvr>
                                        <p:cTn id="1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3" restart="whenNotActive" fill="hold" evtFilter="cancelBubble" nodeType="interactiveSeq">
                <p:stCondLst>
                  <p:cond evt="onClick" delay="0">
                    <p:tgtEl>
                      <p:spTgt spid="4"/>
                    </p:tgtEl>
                  </p:cond>
                </p:stCondLst>
                <p:endSync evt="end" delay="0">
                  <p:rtn val="all"/>
                </p:endSync>
                <p:childTnLst>
                  <p:par>
                    <p:cTn id="124" fill="hold">
                      <p:stCondLst>
                        <p:cond delay="0"/>
                      </p:stCondLst>
                      <p:childTnLst>
                        <p:par>
                          <p:cTn id="125" fill="hold">
                            <p:stCondLst>
                              <p:cond delay="0"/>
                            </p:stCondLst>
                            <p:childTnLst>
                              <p:par>
                                <p:cTn id="126" presetID="1" presetClass="mediacall" presetSubtype="0" fill="hold" nodeType="clickEffect">
                                  <p:stCondLst>
                                    <p:cond delay="0"/>
                                  </p:stCondLst>
                                  <p:childTnLst>
                                    <p:cmd type="call" cmd="playFrom(0.0)">
                                      <p:cBhvr>
                                        <p:cTn id="127" dur="8019" fill="hold"/>
                                        <p:tgtEl>
                                          <p:spTgt spid="4"/>
                                        </p:tgtEl>
                                      </p:cBhvr>
                                    </p:cmd>
                                  </p:childTnLst>
                                </p:cTn>
                              </p:par>
                            </p:childTnLst>
                          </p:cTn>
                        </p:par>
                      </p:childTnLst>
                    </p:cTn>
                  </p:par>
                </p:childTnLst>
              </p:cTn>
              <p:nextCondLst>
                <p:cond evt="onClick" delay="0">
                  <p:tgtEl>
                    <p:spTgt spid="4"/>
                  </p:tgtEl>
                </p:cond>
              </p:nextCondLst>
            </p:seq>
            <p:audio>
              <p:cMediaNode vol="80000">
                <p:cTn id="128" fill="hold" display="0">
                  <p:stCondLst>
                    <p:cond delay="indefinite"/>
                  </p:stCondLst>
                  <p:endCondLst>
                    <p:cond evt="onStopAudio" delay="0">
                      <p:tgtEl>
                        <p:sldTgt/>
                      </p:tgtEl>
                    </p:cond>
                  </p:endCondLst>
                </p:cTn>
                <p:tgtEl>
                  <p:spTgt spid="4"/>
                </p:tgtEl>
              </p:cMediaNode>
            </p:audio>
          </p:childTnLst>
        </p:cTn>
      </p:par>
    </p:tnLst>
    <p:bldLst>
      <p:bldP spid="166" grpId="0" bldLvl="0" animBg="1"/>
      <p:bldP spid="166" grpId="1" bldLvl="0" animBg="1"/>
      <p:bldP spid="166" grpId="2" bldLvl="0" animBg="1"/>
      <p:bldP spid="167" grpId="0" bldLvl="0" animBg="1"/>
      <p:bldP spid="167" grpId="1" bldLvl="0" animBg="1"/>
      <p:bldP spid="167" grpId="2" bldLvl="0" animBg="1"/>
      <p:bldP spid="168" grpId="0" bldLvl="0" animBg="1"/>
      <p:bldP spid="168" grpId="1" bldLvl="0" animBg="1"/>
      <p:bldP spid="168" grpId="2" bldLvl="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9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H="1">
            <a:off x="-405207" y="-857634"/>
            <a:ext cx="3155129" cy="3519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514872" y="-857634"/>
            <a:ext cx="3155129" cy="351992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53594" y="8820958"/>
            <a:ext cx="2667154" cy="242468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5819" y="8820958"/>
            <a:ext cx="2667154" cy="2424686"/>
          </a:xfrm>
          <a:prstGeom prst="rect">
            <a:avLst/>
          </a:prstGeom>
        </p:spPr>
      </p:pic>
      <p:sp>
        <p:nvSpPr>
          <p:cNvPr id="6" name="Hộp Văn bản 5">
            <a:extLst>
              <a:ext uri="{FF2B5EF4-FFF2-40B4-BE49-F238E27FC236}">
                <a16:creationId xmlns:a16="http://schemas.microsoft.com/office/drawing/2014/main" id="{B103E2A6-026B-4AD8-0F3F-6B5E4D30AB08}"/>
              </a:ext>
            </a:extLst>
          </p:cNvPr>
          <p:cNvSpPr txBox="1"/>
          <p:nvPr/>
        </p:nvSpPr>
        <p:spPr>
          <a:xfrm>
            <a:off x="2667000" y="2926601"/>
            <a:ext cx="12192000" cy="1815882"/>
          </a:xfrm>
          <a:prstGeom prst="rect">
            <a:avLst/>
          </a:prstGeom>
          <a:noFill/>
        </p:spPr>
        <p:txBody>
          <a:bodyPr wrap="square" rtlCol="0">
            <a:spAutoFit/>
          </a:bodyPr>
          <a:lstStyle/>
          <a:p>
            <a:pPr algn="ctr"/>
            <a:r>
              <a:rPr lang="en-US" sz="4000" b="1" dirty="0">
                <a:solidFill>
                  <a:srgbClr val="C00000"/>
                </a:solidFill>
                <a:latin typeface="Times New Roman" panose="02020603050405020304" pitchFamily="18" charset="0"/>
                <a:cs typeface="Times New Roman" panose="02020603050405020304" pitchFamily="18" charset="0"/>
              </a:rPr>
              <a:t>KHỞI ĐỘNG</a:t>
            </a:r>
          </a:p>
          <a:p>
            <a:pPr algn="ctr"/>
            <a:r>
              <a:rPr lang="en-US" sz="4000" b="1" dirty="0">
                <a:solidFill>
                  <a:srgbClr val="C00000"/>
                </a:solidFill>
                <a:latin typeface="Times New Roman" panose="02020603050405020304" pitchFamily="18" charset="0"/>
                <a:cs typeface="Times New Roman" panose="02020603050405020304" pitchFamily="18" charset="0"/>
              </a:rPr>
              <a:t>     HÃY VẬN ĐỘNG CÙNG CHÚ CHIM NHÉ!</a:t>
            </a:r>
          </a:p>
          <a:p>
            <a:pPr algn="ctr"/>
            <a:endParaRPr lang="vi-VN" sz="3200" b="1" dirty="0">
              <a:solidFill>
                <a:srgbClr val="C00000"/>
              </a:solidFill>
              <a:latin typeface="Times New Roman" panose="02020603050405020304" pitchFamily="18" charset="0"/>
              <a:cs typeface="Times New Roman" panose="02020603050405020304" pitchFamily="18" charset="0"/>
            </a:endParaRPr>
          </a:p>
        </p:txBody>
      </p:sp>
      <p:pic>
        <p:nvPicPr>
          <p:cNvPr id="7" name="Picture 10">
            <a:extLst>
              <a:ext uri="{FF2B5EF4-FFF2-40B4-BE49-F238E27FC236}">
                <a16:creationId xmlns:a16="http://schemas.microsoft.com/office/drawing/2014/main" id="{570F7F8D-02C0-A638-219C-706B076443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6634038"/>
            <a:ext cx="6147279" cy="3399263"/>
          </a:xfrm>
          <a:prstGeom prst="rect">
            <a:avLst/>
          </a:prstGeom>
        </p:spPr>
      </p:pic>
    </p:spTree>
    <p:extLst>
      <p:ext uri="{BB962C8B-B14F-4D97-AF65-F5344CB8AC3E}">
        <p14:creationId xmlns:p14="http://schemas.microsoft.com/office/powerpoint/2010/main" val="160995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9381F9F-A650-782D-4B69-678AD0066421}"/>
              </a:ext>
            </a:extLst>
          </p:cNvPr>
          <p:cNvPicPr>
            <a:picLocks noChangeAspect="1"/>
          </p:cNvPicPr>
          <p:nvPr/>
        </p:nvPicPr>
        <p:blipFill>
          <a:blip r:embed="rId4"/>
          <a:stretch>
            <a:fillRect/>
          </a:stretch>
        </p:blipFill>
        <p:spPr>
          <a:xfrm>
            <a:off x="279739" y="548782"/>
            <a:ext cx="17330927" cy="9238685"/>
          </a:xfrm>
          <a:prstGeom prst="rect">
            <a:avLst/>
          </a:prstGeom>
        </p:spPr>
      </p:pic>
      <p:sp>
        <p:nvSpPr>
          <p:cNvPr id="6" name="Hộp Văn bản 5">
            <a:extLst>
              <a:ext uri="{FF2B5EF4-FFF2-40B4-BE49-F238E27FC236}">
                <a16:creationId xmlns:a16="http://schemas.microsoft.com/office/drawing/2014/main" id="{73F423EE-18F0-F217-79A7-22EF9605669A}"/>
              </a:ext>
            </a:extLst>
          </p:cNvPr>
          <p:cNvSpPr txBox="1"/>
          <p:nvPr/>
        </p:nvSpPr>
        <p:spPr>
          <a:xfrm>
            <a:off x="3372116" y="1667544"/>
            <a:ext cx="13288025" cy="507831"/>
          </a:xfrm>
          <a:prstGeom prst="rect">
            <a:avLst/>
          </a:prstGeom>
          <a:noFill/>
        </p:spPr>
        <p:txBody>
          <a:bodyPr wrap="square">
            <a:spAutoFit/>
          </a:bodyPr>
          <a:lstStyle/>
          <a:p>
            <a:pPr defTabSz="1371600">
              <a:defRPr/>
            </a:pPr>
            <a:r>
              <a:rPr lang="vi-VN" sz="2700" b="1" dirty="0">
                <a:solidFill>
                  <a:srgbClr val="002060"/>
                </a:solidFill>
                <a:latin typeface="Times New Roman" panose="02020603050405020304" pitchFamily="18" charset="0"/>
                <a:cs typeface="Times New Roman" panose="02020603050405020304" pitchFamily="18" charset="0"/>
              </a:rPr>
              <a:t> </a:t>
            </a:r>
            <a:r>
              <a:rPr lang="vi-VN" sz="2700" b="1" dirty="0">
                <a:solidFill>
                  <a:srgbClr val="0070C0"/>
                </a:solidFill>
                <a:latin typeface="Times New Roman" panose="02020603050405020304" pitchFamily="18" charset="0"/>
                <a:cs typeface="Times New Roman" panose="02020603050405020304" pitchFamily="18" charset="0"/>
              </a:rPr>
              <a:t>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tết      vừa  đến đây  dưới      mái hiên nhà</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49CF8ECC-261D-0F70-F367-E44AE07D45AE}"/>
              </a:ext>
            </a:extLst>
          </p:cNvPr>
          <p:cNvSpPr txBox="1"/>
          <p:nvPr/>
        </p:nvSpPr>
        <p:spPr>
          <a:xfrm>
            <a:off x="1794560" y="2858478"/>
            <a:ext cx="14698881" cy="507831"/>
          </a:xfrm>
          <a:prstGeom prst="rect">
            <a:avLst/>
          </a:prstGeom>
          <a:noFill/>
        </p:spPr>
        <p:txBody>
          <a:bodyPr wrap="square">
            <a:spAutoFit/>
          </a:bodyPr>
          <a:lstStyle/>
          <a:p>
            <a:pPr defTabSz="1371600">
              <a:defRPr/>
            </a:pPr>
            <a:r>
              <a:rPr lang="vi-VN" sz="2700" b="1" dirty="0">
                <a:solidFill>
                  <a:srgbClr val="0070C0"/>
                </a:solidFill>
                <a:latin typeface="Times New Roman" panose="02020603050405020304" pitchFamily="18" charset="0"/>
                <a:cs typeface="Times New Roman" panose="02020603050405020304" pitchFamily="18" charset="0"/>
              </a:rPr>
              <a:t>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tết    vừa ghé qua    trong       nhà  dưới   phố</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4EE687CC-736A-930B-2454-1008343DC5A1}"/>
              </a:ext>
            </a:extLst>
          </p:cNvPr>
          <p:cNvSpPr txBox="1"/>
          <p:nvPr/>
        </p:nvSpPr>
        <p:spPr>
          <a:xfrm>
            <a:off x="1445810" y="4254240"/>
            <a:ext cx="14698881" cy="507831"/>
          </a:xfrm>
          <a:prstGeom prst="rect">
            <a:avLst/>
          </a:prstGeom>
          <a:noFill/>
        </p:spPr>
        <p:txBody>
          <a:bodyPr wrap="square">
            <a:spAutoFit/>
          </a:bodyPr>
          <a:lstStyle/>
          <a:p>
            <a:pPr defTabSz="1371600">
              <a:defRPr/>
            </a:pPr>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cho     người ở     xa       về           đây  sum   vầy</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9" name="Hộp Văn bản 8">
            <a:extLst>
              <a:ext uri="{FF2B5EF4-FFF2-40B4-BE49-F238E27FC236}">
                <a16:creationId xmlns:a16="http://schemas.microsoft.com/office/drawing/2014/main" id="{C83C38DB-0F33-4650-1FDD-2C3561D25D2B}"/>
              </a:ext>
            </a:extLst>
          </p:cNvPr>
          <p:cNvSpPr txBox="1"/>
          <p:nvPr/>
        </p:nvSpPr>
        <p:spPr>
          <a:xfrm>
            <a:off x="1794560" y="5502534"/>
            <a:ext cx="14071572" cy="507831"/>
          </a:xfrm>
          <a:prstGeom prst="rect">
            <a:avLst/>
          </a:prstGeom>
          <a:noFill/>
        </p:spPr>
        <p:txBody>
          <a:bodyPr wrap="square">
            <a:spAutoFit/>
          </a:bodyPr>
          <a:lstStyle/>
          <a:p>
            <a:pPr defTabSz="1371600">
              <a:defRPr/>
            </a:pPr>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là        tết      là    tết</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con  cháu ông bà   quây quần  bên nhau</a:t>
            </a:r>
            <a:r>
              <a:rPr lang="en-US" sz="2700" b="1" dirty="0">
                <a:solidFill>
                  <a:srgbClr val="0070C0"/>
                </a:solidFill>
                <a:latin typeface="Times New Roman" panose="02020603050405020304" pitchFamily="18" charset="0"/>
                <a:cs typeface="Times New Roman" panose="02020603050405020304" pitchFamily="18" charset="0"/>
              </a:rPr>
              <a:t>.</a:t>
            </a:r>
          </a:p>
        </p:txBody>
      </p:sp>
      <p:sp>
        <p:nvSpPr>
          <p:cNvPr id="12" name="Hộp Văn bản 11">
            <a:extLst>
              <a:ext uri="{FF2B5EF4-FFF2-40B4-BE49-F238E27FC236}">
                <a16:creationId xmlns:a16="http://schemas.microsoft.com/office/drawing/2014/main" id="{3E2B7164-1926-AB40-3292-A2DCAE032D5C}"/>
              </a:ext>
            </a:extLst>
          </p:cNvPr>
          <p:cNvSpPr txBox="1"/>
          <p:nvPr/>
        </p:nvSpPr>
        <p:spPr>
          <a:xfrm>
            <a:off x="1794560" y="6750829"/>
            <a:ext cx="14512241" cy="1754326"/>
          </a:xfrm>
          <a:prstGeom prst="rect">
            <a:avLst/>
          </a:prstGeom>
          <a:noFill/>
        </p:spPr>
        <p:txBody>
          <a:bodyPr wrap="square">
            <a:spAutoFit/>
          </a:bodyPr>
          <a:lstStyle/>
          <a:p>
            <a:pPr defTabSz="1371600">
              <a:defRPr/>
            </a:pPr>
            <a:r>
              <a:rPr lang="vi-VN" sz="2700" b="1" dirty="0">
                <a:solidFill>
                  <a:srgbClr val="0070C0"/>
                </a:solidFill>
                <a:latin typeface="Times New Roman" panose="02020603050405020304" pitchFamily="18" charset="0"/>
                <a:cs typeface="Times New Roman" panose="02020603050405020304" pitchFamily="18" charset="0"/>
              </a:rPr>
              <a:t> Cho   bầy trẻ   thơ    cùng      khoe  áo      mới</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Cho những người lớn lì          xì      trẻ    con</a:t>
            </a:r>
            <a:r>
              <a:rPr lang="en-US" sz="2700" b="1" dirty="0">
                <a:solidFill>
                  <a:srgbClr val="0070C0"/>
                </a:solidFill>
                <a:latin typeface="Times New Roman" panose="02020603050405020304" pitchFamily="18" charset="0"/>
                <a:cs typeface="Times New Roman" panose="02020603050405020304" pitchFamily="18" charset="0"/>
              </a:rPr>
              <a:t>.</a:t>
            </a:r>
          </a:p>
          <a:p>
            <a:pPr defTabSz="1371600">
              <a:defRPr/>
            </a:pPr>
            <a:endParaRPr lang="en-US" sz="2700" b="1" dirty="0">
              <a:solidFill>
                <a:srgbClr val="0070C0"/>
              </a:solidFill>
              <a:latin typeface="Times New Roman" panose="02020603050405020304" pitchFamily="18" charset="0"/>
              <a:cs typeface="Times New Roman" panose="02020603050405020304" pitchFamily="18" charset="0"/>
            </a:endParaRPr>
          </a:p>
          <a:p>
            <a:pPr defTabSz="1371600">
              <a:defRPr/>
            </a:pPr>
            <a:endParaRPr lang="en-US" sz="2700" b="1" dirty="0">
              <a:solidFill>
                <a:srgbClr val="0070C0"/>
              </a:solidFill>
              <a:latin typeface="Times New Roman" panose="02020603050405020304" pitchFamily="18" charset="0"/>
              <a:cs typeface="Times New Roman" panose="02020603050405020304" pitchFamily="18" charset="0"/>
            </a:endParaRPr>
          </a:p>
          <a:p>
            <a:pPr defTabSz="1371600">
              <a:defRPr/>
            </a:pPr>
            <a:r>
              <a:rPr lang="vi-VN" sz="2700" b="1" dirty="0">
                <a:solidFill>
                  <a:srgbClr val="0070C0"/>
                </a:solidFill>
                <a:latin typeface="Times New Roman" panose="02020603050405020304" pitchFamily="18" charset="0"/>
                <a:cs typeface="Times New Roman" panose="02020603050405020304" pitchFamily="18" charset="0"/>
              </a:rPr>
              <a:t> Tết   </a:t>
            </a:r>
            <a:r>
              <a:rPr lang="vi-VN" sz="2700" b="1" dirty="0" err="1">
                <a:solidFill>
                  <a:srgbClr val="0070C0"/>
                </a:solidFill>
                <a:latin typeface="Times New Roman" panose="02020603050405020304" pitchFamily="18" charset="0"/>
                <a:cs typeface="Times New Roman" panose="02020603050405020304" pitchFamily="18" charset="0"/>
              </a:rPr>
              <a:t>tết</a:t>
            </a:r>
            <a:r>
              <a:rPr lang="vi-VN" sz="2700" b="1" dirty="0">
                <a:solidFill>
                  <a:srgbClr val="0070C0"/>
                </a:solidFill>
                <a:latin typeface="Times New Roman" panose="02020603050405020304" pitchFamily="18" charset="0"/>
                <a:cs typeface="Times New Roman" panose="02020603050405020304" pitchFamily="18" charset="0"/>
              </a:rPr>
              <a:t> muôn người  hân     hoan  chúc nhau</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Chúc   nhau một năm     an      lành   yên   vui</a:t>
            </a:r>
            <a:r>
              <a:rPr lang="en-US" sz="2700" b="1" dirty="0">
                <a:solidFill>
                  <a:srgbClr val="0070C0"/>
                </a:solidFill>
                <a:latin typeface="Times New Roman" panose="02020603050405020304" pitchFamily="18" charset="0"/>
                <a:cs typeface="Times New Roman" panose="02020603050405020304" pitchFamily="18" charset="0"/>
              </a:rPr>
              <a:t>.</a:t>
            </a:r>
            <a:r>
              <a:rPr lang="vi-VN" sz="2700" b="1" dirty="0">
                <a:solidFill>
                  <a:srgbClr val="0070C0"/>
                </a:solidFill>
                <a:latin typeface="Times New Roman" panose="02020603050405020304" pitchFamily="18" charset="0"/>
                <a:cs typeface="Times New Roman" panose="02020603050405020304" pitchFamily="18" charset="0"/>
              </a:rPr>
              <a:t> </a:t>
            </a:r>
            <a:endParaRPr lang="en-US" sz="2700" b="1" dirty="0">
              <a:solidFill>
                <a:srgbClr val="0070C0"/>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02243D5C-BDDC-43CF-023E-B1E6AEF7F1B0}"/>
              </a:ext>
            </a:extLst>
          </p:cNvPr>
          <p:cNvSpPr txBox="1"/>
          <p:nvPr/>
        </p:nvSpPr>
        <p:spPr>
          <a:xfrm>
            <a:off x="2325573" y="9166878"/>
            <a:ext cx="13809540" cy="1015663"/>
          </a:xfrm>
          <a:prstGeom prst="rect">
            <a:avLst/>
          </a:prstGeom>
          <a:noFill/>
        </p:spPr>
        <p:txBody>
          <a:bodyPr wrap="square" rtlCol="0">
            <a:spAutoFit/>
          </a:bodyPr>
          <a:lstStyle/>
          <a:p>
            <a:pPr defTabSz="1371600">
              <a:defRPr/>
            </a:pPr>
            <a:r>
              <a:rPr lang="vi-VN" sz="3000" i="1" dirty="0">
                <a:solidFill>
                  <a:srgbClr val="0070C0"/>
                </a:solidFill>
                <a:latin typeface="Times New Roman" panose="02020603050405020304" pitchFamily="18" charset="0"/>
              </a:rPr>
              <a:t>Cho  bầy trẻ thơ cùng     khoe áo    mới.      Cho những người lớn lì     xì    trẻ  con.</a:t>
            </a:r>
          </a:p>
          <a:p>
            <a:pPr defTabSz="1371600">
              <a:defRPr/>
            </a:pPr>
            <a:r>
              <a:rPr lang="vi-VN" sz="3000" i="1" dirty="0">
                <a:solidFill>
                  <a:srgbClr val="0070C0"/>
                </a:solidFill>
                <a:latin typeface="Times New Roman" panose="02020603050405020304" pitchFamily="18" charset="0"/>
              </a:rPr>
              <a:t>Tết   </a:t>
            </a:r>
            <a:r>
              <a:rPr lang="vi-VN" sz="3000" i="1" dirty="0" err="1">
                <a:solidFill>
                  <a:srgbClr val="0070C0"/>
                </a:solidFill>
                <a:latin typeface="Times New Roman" panose="02020603050405020304" pitchFamily="18" charset="0"/>
              </a:rPr>
              <a:t>tết</a:t>
            </a:r>
            <a:r>
              <a:rPr lang="vi-VN" sz="3000" i="1" dirty="0">
                <a:solidFill>
                  <a:srgbClr val="0070C0"/>
                </a:solidFill>
                <a:latin typeface="Times New Roman" panose="02020603050405020304" pitchFamily="18" charset="0"/>
              </a:rPr>
              <a:t>  muôn người hân hoan chúc nhau.   Chúc nhau một năm an lành yên vui. </a:t>
            </a:r>
          </a:p>
        </p:txBody>
      </p:sp>
      <p:sp>
        <p:nvSpPr>
          <p:cNvPr id="14" name="Rectangle 5">
            <a:extLst>
              <a:ext uri="{FF2B5EF4-FFF2-40B4-BE49-F238E27FC236}">
                <a16:creationId xmlns:a16="http://schemas.microsoft.com/office/drawing/2014/main" id="{D6EEE2AA-174F-A5E1-42C7-9C7BAA3C4394}"/>
              </a:ext>
            </a:extLst>
          </p:cNvPr>
          <p:cNvSpPr/>
          <p:nvPr/>
        </p:nvSpPr>
        <p:spPr>
          <a:xfrm>
            <a:off x="7380309" y="33334"/>
            <a:ext cx="2542684" cy="830997"/>
          </a:xfrm>
          <a:prstGeom prst="rect">
            <a:avLst/>
          </a:prstGeom>
        </p:spPr>
        <p:txBody>
          <a:bodyPr wrap="none">
            <a:spAutoFit/>
          </a:bodyPr>
          <a:lstStyle/>
          <a:p>
            <a:pPr defTabSz="1371600">
              <a:defRPr/>
            </a:pPr>
            <a:r>
              <a:rPr lang="en-US" sz="4800" b="1" dirty="0" err="1">
                <a:solidFill>
                  <a:srgbClr val="ED7D31">
                    <a:lumMod val="75000"/>
                  </a:srgbClr>
                </a:solidFill>
                <a:latin typeface="Times New Roman" panose="02020603050405020304"/>
                <a:ea typeface="Times New Roman" panose="02020603050405020304"/>
              </a:rPr>
              <a:t>Tết</a:t>
            </a:r>
            <a:r>
              <a:rPr lang="en-US" sz="4800" b="1" dirty="0">
                <a:solidFill>
                  <a:srgbClr val="ED7D31">
                    <a:lumMod val="75000"/>
                  </a:srgbClr>
                </a:solidFill>
                <a:latin typeface="Times New Roman" panose="02020603050405020304"/>
                <a:ea typeface="Times New Roman" panose="02020603050405020304"/>
              </a:rPr>
              <a:t> </a:t>
            </a:r>
            <a:r>
              <a:rPr lang="en-US" sz="4800" b="1" dirty="0" err="1">
                <a:solidFill>
                  <a:srgbClr val="ED7D31">
                    <a:lumMod val="75000"/>
                  </a:srgbClr>
                </a:solidFill>
                <a:latin typeface="Times New Roman" panose="02020603050405020304"/>
                <a:ea typeface="Times New Roman" panose="02020603050405020304"/>
              </a:rPr>
              <a:t>là</a:t>
            </a:r>
            <a:r>
              <a:rPr lang="en-US" sz="4800" b="1" dirty="0">
                <a:solidFill>
                  <a:srgbClr val="ED7D31">
                    <a:lumMod val="75000"/>
                  </a:srgbClr>
                </a:solidFill>
                <a:latin typeface="Times New Roman" panose="02020603050405020304"/>
                <a:ea typeface="Times New Roman" panose="02020603050405020304"/>
              </a:rPr>
              <a:t> </a:t>
            </a:r>
            <a:r>
              <a:rPr lang="en-US" sz="4800" b="1" dirty="0" err="1">
                <a:solidFill>
                  <a:srgbClr val="ED7D31">
                    <a:lumMod val="75000"/>
                  </a:srgbClr>
                </a:solidFill>
                <a:latin typeface="Times New Roman" panose="02020603050405020304"/>
                <a:ea typeface="Times New Roman" panose="02020603050405020304"/>
              </a:rPr>
              <a:t>tết</a:t>
            </a:r>
            <a:endParaRPr lang="en-US" sz="4800" dirty="0">
              <a:solidFill>
                <a:srgbClr val="ED7D31">
                  <a:lumMod val="75000"/>
                </a:srgbClr>
              </a:solidFill>
              <a:latin typeface="Times New Roman" panose="02020603050405020304"/>
              <a:ea typeface="Times New Roman" panose="02020603050405020304"/>
            </a:endParaRPr>
          </a:p>
        </p:txBody>
      </p:sp>
      <p:sp>
        <p:nvSpPr>
          <p:cNvPr id="15" name="Rectangle 6">
            <a:extLst>
              <a:ext uri="{FF2B5EF4-FFF2-40B4-BE49-F238E27FC236}">
                <a16:creationId xmlns:a16="http://schemas.microsoft.com/office/drawing/2014/main" id="{FC772743-9628-545A-15E6-36B8F35F0E3E}"/>
              </a:ext>
            </a:extLst>
          </p:cNvPr>
          <p:cNvSpPr/>
          <p:nvPr/>
        </p:nvSpPr>
        <p:spPr>
          <a:xfrm>
            <a:off x="9592550" y="249093"/>
            <a:ext cx="8018115" cy="580672"/>
          </a:xfrm>
          <a:prstGeom prst="rect">
            <a:avLst/>
          </a:prstGeom>
        </p:spPr>
        <p:txBody>
          <a:bodyPr wrap="square">
            <a:spAutoFit/>
          </a:bodyPr>
          <a:lstStyle/>
          <a:p>
            <a:pPr algn="ctr" defTabSz="1371600">
              <a:lnSpc>
                <a:spcPct val="115000"/>
              </a:lnSpc>
              <a:defRPr/>
            </a:pPr>
            <a:r>
              <a:rPr lang="fr-FR" sz="3000" i="1" dirty="0" err="1">
                <a:solidFill>
                  <a:srgbClr val="44546A"/>
                </a:solidFill>
                <a:latin typeface="Times New Roman" panose="02020603050405020304"/>
                <a:ea typeface="Times New Roman" panose="02020603050405020304"/>
              </a:rPr>
              <a:t>Nhạc</a:t>
            </a:r>
            <a:r>
              <a:rPr lang="fr-FR" sz="3000" i="1" dirty="0">
                <a:solidFill>
                  <a:srgbClr val="44546A"/>
                </a:solidFill>
                <a:latin typeface="Times New Roman" panose="02020603050405020304"/>
                <a:ea typeface="Times New Roman" panose="02020603050405020304"/>
              </a:rPr>
              <a:t> </a:t>
            </a:r>
            <a:r>
              <a:rPr lang="fr-FR" sz="3000" i="1" dirty="0" err="1">
                <a:solidFill>
                  <a:srgbClr val="44546A"/>
                </a:solidFill>
                <a:latin typeface="Times New Roman" panose="02020603050405020304"/>
                <a:ea typeface="Times New Roman" panose="02020603050405020304"/>
              </a:rPr>
              <a:t>và</a:t>
            </a:r>
            <a:r>
              <a:rPr lang="fr-FR" sz="3000" i="1" dirty="0">
                <a:solidFill>
                  <a:srgbClr val="44546A"/>
                </a:solidFill>
                <a:latin typeface="Times New Roman" panose="02020603050405020304"/>
                <a:ea typeface="Times New Roman" panose="02020603050405020304"/>
              </a:rPr>
              <a:t> </a:t>
            </a:r>
            <a:r>
              <a:rPr lang="fr-FR" sz="3000" i="1" dirty="0" err="1">
                <a:solidFill>
                  <a:srgbClr val="44546A"/>
                </a:solidFill>
                <a:latin typeface="Times New Roman" panose="02020603050405020304"/>
                <a:ea typeface="Times New Roman" panose="02020603050405020304"/>
              </a:rPr>
              <a:t>lời</a:t>
            </a:r>
            <a:r>
              <a:rPr lang="fr-FR" sz="3000" i="1" dirty="0">
                <a:solidFill>
                  <a:srgbClr val="44546A"/>
                </a:solidFill>
                <a:latin typeface="Times New Roman" panose="02020603050405020304"/>
                <a:ea typeface="Times New Roman" panose="02020603050405020304"/>
              </a:rPr>
              <a:t>: </a:t>
            </a:r>
            <a:r>
              <a:rPr lang="fr-FR" sz="3000" i="1" dirty="0" err="1">
                <a:solidFill>
                  <a:srgbClr val="44546A"/>
                </a:solidFill>
                <a:latin typeface="Times New Roman" panose="02020603050405020304"/>
                <a:ea typeface="Times New Roman" panose="02020603050405020304"/>
              </a:rPr>
              <a:t>Nhất</a:t>
            </a:r>
            <a:r>
              <a:rPr lang="fr-FR" sz="3000" i="1" dirty="0">
                <a:solidFill>
                  <a:srgbClr val="44546A"/>
                </a:solidFill>
                <a:latin typeface="Times New Roman" panose="02020603050405020304"/>
                <a:ea typeface="Times New Roman" panose="02020603050405020304"/>
              </a:rPr>
              <a:t> Trung</a:t>
            </a:r>
            <a:endParaRPr lang="fr-FR" sz="3000" i="1" dirty="0">
              <a:solidFill>
                <a:srgbClr val="44546A"/>
              </a:solidFill>
              <a:latin typeface="Times New Roman" panose="02020603050405020304"/>
              <a:ea typeface="Calibri" panose="020F0502020204030204"/>
            </a:endParaRPr>
          </a:p>
        </p:txBody>
      </p:sp>
      <p:sp>
        <p:nvSpPr>
          <p:cNvPr id="16" name="Rectangle 5">
            <a:extLst>
              <a:ext uri="{FF2B5EF4-FFF2-40B4-BE49-F238E27FC236}">
                <a16:creationId xmlns:a16="http://schemas.microsoft.com/office/drawing/2014/main" id="{A5D931FF-BD8F-1ED5-75F1-54A533CD0447}"/>
              </a:ext>
            </a:extLst>
          </p:cNvPr>
          <p:cNvSpPr/>
          <p:nvPr/>
        </p:nvSpPr>
        <p:spPr>
          <a:xfrm>
            <a:off x="-70962" y="60255"/>
            <a:ext cx="7172156" cy="738664"/>
          </a:xfrm>
          <a:prstGeom prst="rect">
            <a:avLst/>
          </a:prstGeom>
        </p:spPr>
        <p:txBody>
          <a:bodyPr wrap="none">
            <a:spAutoFit/>
          </a:bodyPr>
          <a:lstStyle/>
          <a:p>
            <a:pPr defTabSz="1371600">
              <a:defRPr/>
            </a:pP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Hát</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kết</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hợp</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vỗ</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đệm</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theo</a:t>
            </a:r>
            <a:r>
              <a:rPr lang="en-US" sz="4200" b="1" dirty="0">
                <a:solidFill>
                  <a:srgbClr val="70AD47">
                    <a:lumMod val="50000"/>
                  </a:srgbClr>
                </a:solidFill>
                <a:latin typeface="Times New Roman" panose="02020603050405020304"/>
                <a:ea typeface="Times New Roman" panose="02020603050405020304"/>
              </a:rPr>
              <a:t> </a:t>
            </a:r>
            <a:r>
              <a:rPr lang="en-US" sz="4200" b="1" dirty="0" err="1">
                <a:solidFill>
                  <a:srgbClr val="70AD47">
                    <a:lumMod val="50000"/>
                  </a:srgbClr>
                </a:solidFill>
                <a:latin typeface="Times New Roman" panose="02020603050405020304"/>
                <a:ea typeface="Times New Roman" panose="02020603050405020304"/>
              </a:rPr>
              <a:t>nhịp</a:t>
            </a:r>
            <a:endParaRPr lang="en-US" sz="4200" dirty="0">
              <a:solidFill>
                <a:srgbClr val="70AD47">
                  <a:lumMod val="50000"/>
                </a:srgbClr>
              </a:solidFill>
              <a:latin typeface="Times New Roman" panose="02020603050405020304"/>
              <a:ea typeface="Times New Roman" panose="02020603050405020304"/>
            </a:endParaRPr>
          </a:p>
        </p:txBody>
      </p:sp>
      <p:pic>
        <p:nvPicPr>
          <p:cNvPr id="17" name="Picture 4">
            <a:extLst>
              <a:ext uri="{FF2B5EF4-FFF2-40B4-BE49-F238E27FC236}">
                <a16:creationId xmlns:a16="http://schemas.microsoft.com/office/drawing/2014/main" id="{4F101C4F-B9A4-F941-90DD-183F91862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54666" y="1166259"/>
            <a:ext cx="2525246" cy="8571960"/>
          </a:xfrm>
          <a:prstGeom prst="rect">
            <a:avLst/>
          </a:prstGeom>
        </p:spPr>
      </p:pic>
      <p:pic>
        <p:nvPicPr>
          <p:cNvPr id="18" name="Picture 4">
            <a:extLst>
              <a:ext uri="{FF2B5EF4-FFF2-40B4-BE49-F238E27FC236}">
                <a16:creationId xmlns:a16="http://schemas.microsoft.com/office/drawing/2014/main" id="{47283633-A1A0-745C-FE2B-EB42B8378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126" flipH="1">
            <a:off x="17097581" y="974248"/>
            <a:ext cx="2339970" cy="7977107"/>
          </a:xfrm>
          <a:prstGeom prst="rect">
            <a:avLst/>
          </a:prstGeom>
        </p:spPr>
      </p:pic>
      <p:grpSp>
        <p:nvGrpSpPr>
          <p:cNvPr id="19" name="Group 34">
            <a:extLst>
              <a:ext uri="{FF2B5EF4-FFF2-40B4-BE49-F238E27FC236}">
                <a16:creationId xmlns:a16="http://schemas.microsoft.com/office/drawing/2014/main" id="{5CD5BC55-263D-B599-A1D2-2A39A55B51BA}"/>
              </a:ext>
            </a:extLst>
          </p:cNvPr>
          <p:cNvGrpSpPr/>
          <p:nvPr/>
        </p:nvGrpSpPr>
        <p:grpSpPr bwMode="auto">
          <a:xfrm>
            <a:off x="-172943" y="10037906"/>
            <a:ext cx="18733770" cy="265388"/>
            <a:chOff x="0" y="4105"/>
            <a:chExt cx="5511" cy="215"/>
          </a:xfrm>
        </p:grpSpPr>
        <p:sp>
          <p:nvSpPr>
            <p:cNvPr id="22" name="Freeform 37">
              <a:extLst>
                <a:ext uri="{FF2B5EF4-FFF2-40B4-BE49-F238E27FC236}">
                  <a16:creationId xmlns:a16="http://schemas.microsoft.com/office/drawing/2014/main" id="{1B6EFE2F-0091-FD8C-522F-8A7291ECF5E2}"/>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nvGrpSpPr>
            <p:cNvPr id="23" name="Group 38">
              <a:extLst>
                <a:ext uri="{FF2B5EF4-FFF2-40B4-BE49-F238E27FC236}">
                  <a16:creationId xmlns:a16="http://schemas.microsoft.com/office/drawing/2014/main" id="{17FBCD6F-BA83-019F-138A-2244CA6AEFA6}"/>
                </a:ext>
              </a:extLst>
            </p:cNvPr>
            <p:cNvGrpSpPr/>
            <p:nvPr/>
          </p:nvGrpSpPr>
          <p:grpSpPr bwMode="auto">
            <a:xfrm>
              <a:off x="0" y="4105"/>
              <a:ext cx="1479" cy="215"/>
              <a:chOff x="3452" y="4125"/>
              <a:chExt cx="1479" cy="215"/>
            </a:xfrm>
          </p:grpSpPr>
          <p:sp>
            <p:nvSpPr>
              <p:cNvPr id="126" name="Freeform 39">
                <a:extLst>
                  <a:ext uri="{FF2B5EF4-FFF2-40B4-BE49-F238E27FC236}">
                    <a16:creationId xmlns:a16="http://schemas.microsoft.com/office/drawing/2014/main" id="{1F62F887-1DA5-A4F6-948B-7F20A8A57F8F}"/>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7" name="Freeform 40">
                <a:extLst>
                  <a:ext uri="{FF2B5EF4-FFF2-40B4-BE49-F238E27FC236}">
                    <a16:creationId xmlns:a16="http://schemas.microsoft.com/office/drawing/2014/main" id="{987A6FA8-D999-AE5F-1D0B-9EFCAB3AFD8B}"/>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8" name="Freeform 41">
                <a:extLst>
                  <a:ext uri="{FF2B5EF4-FFF2-40B4-BE49-F238E27FC236}">
                    <a16:creationId xmlns:a16="http://schemas.microsoft.com/office/drawing/2014/main" id="{A9C0C292-675E-46D0-98CC-EE3D1710FF1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9" name="Freeform 42">
                <a:extLst>
                  <a:ext uri="{FF2B5EF4-FFF2-40B4-BE49-F238E27FC236}">
                    <a16:creationId xmlns:a16="http://schemas.microsoft.com/office/drawing/2014/main" id="{8627945B-4C48-F9D0-AE1D-6808B575C429}"/>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0" name="Freeform 43">
                <a:extLst>
                  <a:ext uri="{FF2B5EF4-FFF2-40B4-BE49-F238E27FC236}">
                    <a16:creationId xmlns:a16="http://schemas.microsoft.com/office/drawing/2014/main" id="{9BACD554-B550-7E4E-A98F-FE9507B052AB}"/>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1" name="Freeform 44">
                <a:extLst>
                  <a:ext uri="{FF2B5EF4-FFF2-40B4-BE49-F238E27FC236}">
                    <a16:creationId xmlns:a16="http://schemas.microsoft.com/office/drawing/2014/main" id="{D3704922-9AEE-991E-4267-19B276789B8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2" name="Freeform 45">
                <a:extLst>
                  <a:ext uri="{FF2B5EF4-FFF2-40B4-BE49-F238E27FC236}">
                    <a16:creationId xmlns:a16="http://schemas.microsoft.com/office/drawing/2014/main" id="{061F2D9C-68A8-8E80-CC29-BE11019AD7E8}"/>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3" name="Freeform 46">
                <a:extLst>
                  <a:ext uri="{FF2B5EF4-FFF2-40B4-BE49-F238E27FC236}">
                    <a16:creationId xmlns:a16="http://schemas.microsoft.com/office/drawing/2014/main" id="{5BDB974E-29FD-F061-E88E-4222F2599475}"/>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4" name="Freeform 47">
                <a:extLst>
                  <a:ext uri="{FF2B5EF4-FFF2-40B4-BE49-F238E27FC236}">
                    <a16:creationId xmlns:a16="http://schemas.microsoft.com/office/drawing/2014/main" id="{5D927B9F-79B9-5374-6895-519C5084FE35}"/>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5" name="Freeform 48">
                <a:extLst>
                  <a:ext uri="{FF2B5EF4-FFF2-40B4-BE49-F238E27FC236}">
                    <a16:creationId xmlns:a16="http://schemas.microsoft.com/office/drawing/2014/main" id="{3114AA4E-F892-95A1-D9EE-9FFB98E7568D}"/>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6" name="Freeform 49">
                <a:extLst>
                  <a:ext uri="{FF2B5EF4-FFF2-40B4-BE49-F238E27FC236}">
                    <a16:creationId xmlns:a16="http://schemas.microsoft.com/office/drawing/2014/main" id="{FF4FCB58-8A34-B226-AFD3-90A4C564F48F}"/>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7" name="Freeform 50">
                <a:extLst>
                  <a:ext uri="{FF2B5EF4-FFF2-40B4-BE49-F238E27FC236}">
                    <a16:creationId xmlns:a16="http://schemas.microsoft.com/office/drawing/2014/main" id="{DC163244-EC16-748C-1957-70F4C57CE940}"/>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8" name="Freeform 51">
                <a:extLst>
                  <a:ext uri="{FF2B5EF4-FFF2-40B4-BE49-F238E27FC236}">
                    <a16:creationId xmlns:a16="http://schemas.microsoft.com/office/drawing/2014/main" id="{A913AEF8-5AD6-E635-143D-605806D1494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39" name="Freeform 52">
                <a:extLst>
                  <a:ext uri="{FF2B5EF4-FFF2-40B4-BE49-F238E27FC236}">
                    <a16:creationId xmlns:a16="http://schemas.microsoft.com/office/drawing/2014/main" id="{88041E1C-7709-AADE-DEDA-629F243C3DAF}"/>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0" name="Freeform 53">
                <a:extLst>
                  <a:ext uri="{FF2B5EF4-FFF2-40B4-BE49-F238E27FC236}">
                    <a16:creationId xmlns:a16="http://schemas.microsoft.com/office/drawing/2014/main" id="{05468F0B-E2C1-13A1-A4BA-67B8003B0502}"/>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1" name="Freeform 54">
                <a:extLst>
                  <a:ext uri="{FF2B5EF4-FFF2-40B4-BE49-F238E27FC236}">
                    <a16:creationId xmlns:a16="http://schemas.microsoft.com/office/drawing/2014/main" id="{4656E976-2EC4-93CD-FCE4-D0C8F21715A1}"/>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2" name="Freeform 55">
                <a:extLst>
                  <a:ext uri="{FF2B5EF4-FFF2-40B4-BE49-F238E27FC236}">
                    <a16:creationId xmlns:a16="http://schemas.microsoft.com/office/drawing/2014/main" id="{C3573BF0-10E2-C789-8C70-5B883CC1BEA2}"/>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3" name="Freeform 56">
                <a:extLst>
                  <a:ext uri="{FF2B5EF4-FFF2-40B4-BE49-F238E27FC236}">
                    <a16:creationId xmlns:a16="http://schemas.microsoft.com/office/drawing/2014/main" id="{DFD2C84B-66EB-D3F4-4A9A-E6A89C87D42E}"/>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4" name="Freeform 57">
                <a:extLst>
                  <a:ext uri="{FF2B5EF4-FFF2-40B4-BE49-F238E27FC236}">
                    <a16:creationId xmlns:a16="http://schemas.microsoft.com/office/drawing/2014/main" id="{0D3C9F92-8F92-1BE3-840E-66853EFDA703}"/>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5" name="Freeform 58">
                <a:extLst>
                  <a:ext uri="{FF2B5EF4-FFF2-40B4-BE49-F238E27FC236}">
                    <a16:creationId xmlns:a16="http://schemas.microsoft.com/office/drawing/2014/main" id="{2BDAE566-8211-3BAD-8FCF-16D9BDB1D0F7}"/>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6" name="Freeform 59">
                <a:extLst>
                  <a:ext uri="{FF2B5EF4-FFF2-40B4-BE49-F238E27FC236}">
                    <a16:creationId xmlns:a16="http://schemas.microsoft.com/office/drawing/2014/main" id="{27F7540A-04F7-FEF7-0F65-37016542A965}"/>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7" name="Freeform 60">
                <a:extLst>
                  <a:ext uri="{FF2B5EF4-FFF2-40B4-BE49-F238E27FC236}">
                    <a16:creationId xmlns:a16="http://schemas.microsoft.com/office/drawing/2014/main" id="{EDAABF9A-4519-F26B-5836-A4C1E0991DC0}"/>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8" name="Freeform 61">
                <a:extLst>
                  <a:ext uri="{FF2B5EF4-FFF2-40B4-BE49-F238E27FC236}">
                    <a16:creationId xmlns:a16="http://schemas.microsoft.com/office/drawing/2014/main" id="{8A90CF1A-76DB-FDE4-C9AB-3C36A2DCC092}"/>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49" name="Freeform 62">
                <a:extLst>
                  <a:ext uri="{FF2B5EF4-FFF2-40B4-BE49-F238E27FC236}">
                    <a16:creationId xmlns:a16="http://schemas.microsoft.com/office/drawing/2014/main" id="{EFF68BD7-0657-5605-8C16-B57CA3912FC4}"/>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0" name="Freeform 63">
                <a:extLst>
                  <a:ext uri="{FF2B5EF4-FFF2-40B4-BE49-F238E27FC236}">
                    <a16:creationId xmlns:a16="http://schemas.microsoft.com/office/drawing/2014/main" id="{E9241785-957A-9DB6-588F-0B00EFF650DD}"/>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1" name="Freeform 64">
                <a:extLst>
                  <a:ext uri="{FF2B5EF4-FFF2-40B4-BE49-F238E27FC236}">
                    <a16:creationId xmlns:a16="http://schemas.microsoft.com/office/drawing/2014/main" id="{49FE564A-982A-11EA-2AF3-029747577B09}"/>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2" name="Freeform 65">
                <a:extLst>
                  <a:ext uri="{FF2B5EF4-FFF2-40B4-BE49-F238E27FC236}">
                    <a16:creationId xmlns:a16="http://schemas.microsoft.com/office/drawing/2014/main" id="{D985334C-1EAE-EE17-6423-765BDB0C601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3" name="Freeform 66">
                <a:extLst>
                  <a:ext uri="{FF2B5EF4-FFF2-40B4-BE49-F238E27FC236}">
                    <a16:creationId xmlns:a16="http://schemas.microsoft.com/office/drawing/2014/main" id="{00E50F79-F829-648C-EE1E-7DA5E193A46C}"/>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4" name="Freeform 67">
                <a:extLst>
                  <a:ext uri="{FF2B5EF4-FFF2-40B4-BE49-F238E27FC236}">
                    <a16:creationId xmlns:a16="http://schemas.microsoft.com/office/drawing/2014/main" id="{3C0C80A4-1660-E52D-3008-8B4E4282C642}"/>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5" name="Freeform 68">
                <a:extLst>
                  <a:ext uri="{FF2B5EF4-FFF2-40B4-BE49-F238E27FC236}">
                    <a16:creationId xmlns:a16="http://schemas.microsoft.com/office/drawing/2014/main" id="{70E516F2-4CD5-340A-F15C-54C512EA6173}"/>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6" name="Freeform 69">
                <a:extLst>
                  <a:ext uri="{FF2B5EF4-FFF2-40B4-BE49-F238E27FC236}">
                    <a16:creationId xmlns:a16="http://schemas.microsoft.com/office/drawing/2014/main" id="{79A3E6F8-71E0-76B1-479E-F44AC7C56CAA}"/>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7" name="Freeform 70">
                <a:extLst>
                  <a:ext uri="{FF2B5EF4-FFF2-40B4-BE49-F238E27FC236}">
                    <a16:creationId xmlns:a16="http://schemas.microsoft.com/office/drawing/2014/main" id="{E0F8EDCA-335E-99B1-EB41-01A173E93526}"/>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58" name="Freeform 71">
                <a:extLst>
                  <a:ext uri="{FF2B5EF4-FFF2-40B4-BE49-F238E27FC236}">
                    <a16:creationId xmlns:a16="http://schemas.microsoft.com/office/drawing/2014/main" id="{D3CFA2E1-C00B-9361-4C51-A728A41329A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24" name="Group 72">
              <a:extLst>
                <a:ext uri="{FF2B5EF4-FFF2-40B4-BE49-F238E27FC236}">
                  <a16:creationId xmlns:a16="http://schemas.microsoft.com/office/drawing/2014/main" id="{FE87DE6F-8C3D-D4BA-74B3-ABBDCB89D480}"/>
                </a:ext>
              </a:extLst>
            </p:cNvPr>
            <p:cNvGrpSpPr/>
            <p:nvPr/>
          </p:nvGrpSpPr>
          <p:grpSpPr bwMode="auto">
            <a:xfrm>
              <a:off x="1344" y="4105"/>
              <a:ext cx="1479" cy="215"/>
              <a:chOff x="3452" y="4125"/>
              <a:chExt cx="1479" cy="215"/>
            </a:xfrm>
          </p:grpSpPr>
          <p:sp>
            <p:nvSpPr>
              <p:cNvPr id="93" name="Freeform 73">
                <a:extLst>
                  <a:ext uri="{FF2B5EF4-FFF2-40B4-BE49-F238E27FC236}">
                    <a16:creationId xmlns:a16="http://schemas.microsoft.com/office/drawing/2014/main" id="{6F94C066-7B50-6BC7-F119-86BB137AD1B4}"/>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4" name="Freeform 74">
                <a:extLst>
                  <a:ext uri="{FF2B5EF4-FFF2-40B4-BE49-F238E27FC236}">
                    <a16:creationId xmlns:a16="http://schemas.microsoft.com/office/drawing/2014/main" id="{B6D3DAE4-8D92-6288-074C-5BDC4719C01A}"/>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5" name="Freeform 75">
                <a:extLst>
                  <a:ext uri="{FF2B5EF4-FFF2-40B4-BE49-F238E27FC236}">
                    <a16:creationId xmlns:a16="http://schemas.microsoft.com/office/drawing/2014/main" id="{FE9DC567-1815-0600-5A57-C5D4CBF7A9C3}"/>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6" name="Freeform 76">
                <a:extLst>
                  <a:ext uri="{FF2B5EF4-FFF2-40B4-BE49-F238E27FC236}">
                    <a16:creationId xmlns:a16="http://schemas.microsoft.com/office/drawing/2014/main" id="{EB008F27-668A-1668-E04D-C86297CF9684}"/>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7" name="Freeform 77">
                <a:extLst>
                  <a:ext uri="{FF2B5EF4-FFF2-40B4-BE49-F238E27FC236}">
                    <a16:creationId xmlns:a16="http://schemas.microsoft.com/office/drawing/2014/main" id="{A08D6204-DAEB-F4E3-7A1C-3761975C45A3}"/>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8" name="Freeform 78">
                <a:extLst>
                  <a:ext uri="{FF2B5EF4-FFF2-40B4-BE49-F238E27FC236}">
                    <a16:creationId xmlns:a16="http://schemas.microsoft.com/office/drawing/2014/main" id="{5D0A5739-4057-E7ED-7785-04F2D9BD0914}"/>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9" name="Freeform 79">
                <a:extLst>
                  <a:ext uri="{FF2B5EF4-FFF2-40B4-BE49-F238E27FC236}">
                    <a16:creationId xmlns:a16="http://schemas.microsoft.com/office/drawing/2014/main" id="{7CEAE0E0-39EF-9418-BB7A-FE9CBA3E142B}"/>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0" name="Freeform 80">
                <a:extLst>
                  <a:ext uri="{FF2B5EF4-FFF2-40B4-BE49-F238E27FC236}">
                    <a16:creationId xmlns:a16="http://schemas.microsoft.com/office/drawing/2014/main" id="{211CDD10-1912-19C2-B4E5-A1CD017B80DF}"/>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1" name="Freeform 81">
                <a:extLst>
                  <a:ext uri="{FF2B5EF4-FFF2-40B4-BE49-F238E27FC236}">
                    <a16:creationId xmlns:a16="http://schemas.microsoft.com/office/drawing/2014/main" id="{1B4D8A50-E330-E0F9-EF2F-8A4B08FB6A5B}"/>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2" name="Freeform 82">
                <a:extLst>
                  <a:ext uri="{FF2B5EF4-FFF2-40B4-BE49-F238E27FC236}">
                    <a16:creationId xmlns:a16="http://schemas.microsoft.com/office/drawing/2014/main" id="{9704D8A1-E3D5-1537-134C-603A9068E98C}"/>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3" name="Freeform 83">
                <a:extLst>
                  <a:ext uri="{FF2B5EF4-FFF2-40B4-BE49-F238E27FC236}">
                    <a16:creationId xmlns:a16="http://schemas.microsoft.com/office/drawing/2014/main" id="{259DC22D-C865-E457-9099-3970CB0AC37F}"/>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4" name="Freeform 84">
                <a:extLst>
                  <a:ext uri="{FF2B5EF4-FFF2-40B4-BE49-F238E27FC236}">
                    <a16:creationId xmlns:a16="http://schemas.microsoft.com/office/drawing/2014/main" id="{8106F65A-6A8B-6EE6-13DF-152C5DC7627D}"/>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5" name="Freeform 85">
                <a:extLst>
                  <a:ext uri="{FF2B5EF4-FFF2-40B4-BE49-F238E27FC236}">
                    <a16:creationId xmlns:a16="http://schemas.microsoft.com/office/drawing/2014/main" id="{D9C3F9DC-5C70-BA0D-763E-5321A3F3076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6" name="Freeform 86">
                <a:extLst>
                  <a:ext uri="{FF2B5EF4-FFF2-40B4-BE49-F238E27FC236}">
                    <a16:creationId xmlns:a16="http://schemas.microsoft.com/office/drawing/2014/main" id="{DEFC8126-4011-D055-F7A1-5A45A285ACA6}"/>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7" name="Freeform 87">
                <a:extLst>
                  <a:ext uri="{FF2B5EF4-FFF2-40B4-BE49-F238E27FC236}">
                    <a16:creationId xmlns:a16="http://schemas.microsoft.com/office/drawing/2014/main" id="{33E31D5F-E1F1-05B1-9646-A9530050868C}"/>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8" name="Freeform 88">
                <a:extLst>
                  <a:ext uri="{FF2B5EF4-FFF2-40B4-BE49-F238E27FC236}">
                    <a16:creationId xmlns:a16="http://schemas.microsoft.com/office/drawing/2014/main" id="{9DC2FA8A-87C2-BBB1-D613-50BE737B0AF4}"/>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09" name="Freeform 89">
                <a:extLst>
                  <a:ext uri="{FF2B5EF4-FFF2-40B4-BE49-F238E27FC236}">
                    <a16:creationId xmlns:a16="http://schemas.microsoft.com/office/drawing/2014/main" id="{F24FF27D-8A56-0185-8089-4D373CF7C644}"/>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0" name="Freeform 90">
                <a:extLst>
                  <a:ext uri="{FF2B5EF4-FFF2-40B4-BE49-F238E27FC236}">
                    <a16:creationId xmlns:a16="http://schemas.microsoft.com/office/drawing/2014/main" id="{0FE00B4E-DA2C-CE0E-A607-7363ABD4C162}"/>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1" name="Freeform 91">
                <a:extLst>
                  <a:ext uri="{FF2B5EF4-FFF2-40B4-BE49-F238E27FC236}">
                    <a16:creationId xmlns:a16="http://schemas.microsoft.com/office/drawing/2014/main" id="{0220F3F9-A7DB-55A9-81A8-178C8754975E}"/>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2" name="Freeform 92">
                <a:extLst>
                  <a:ext uri="{FF2B5EF4-FFF2-40B4-BE49-F238E27FC236}">
                    <a16:creationId xmlns:a16="http://schemas.microsoft.com/office/drawing/2014/main" id="{A94BDFBA-B7E3-69E9-C64B-E76C5AADA673}"/>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3" name="Freeform 93">
                <a:extLst>
                  <a:ext uri="{FF2B5EF4-FFF2-40B4-BE49-F238E27FC236}">
                    <a16:creationId xmlns:a16="http://schemas.microsoft.com/office/drawing/2014/main" id="{D728DDC0-0D23-98F9-F799-75E1D94D3A4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4" name="Freeform 94">
                <a:extLst>
                  <a:ext uri="{FF2B5EF4-FFF2-40B4-BE49-F238E27FC236}">
                    <a16:creationId xmlns:a16="http://schemas.microsoft.com/office/drawing/2014/main" id="{40E4B116-91AB-0378-8E82-C9FB9F45D098}"/>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5" name="Freeform 95">
                <a:extLst>
                  <a:ext uri="{FF2B5EF4-FFF2-40B4-BE49-F238E27FC236}">
                    <a16:creationId xmlns:a16="http://schemas.microsoft.com/office/drawing/2014/main" id="{48ABE2B7-5507-DE84-48E3-300532F89CC7}"/>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6" name="Freeform 96">
                <a:extLst>
                  <a:ext uri="{FF2B5EF4-FFF2-40B4-BE49-F238E27FC236}">
                    <a16:creationId xmlns:a16="http://schemas.microsoft.com/office/drawing/2014/main" id="{64838668-1CA4-B828-E058-27FBA7D157E5}"/>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7" name="Freeform 97">
                <a:extLst>
                  <a:ext uri="{FF2B5EF4-FFF2-40B4-BE49-F238E27FC236}">
                    <a16:creationId xmlns:a16="http://schemas.microsoft.com/office/drawing/2014/main" id="{4B883E6B-C546-BE1B-8A7B-8E3DA331FFD3}"/>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8" name="Freeform 98">
                <a:extLst>
                  <a:ext uri="{FF2B5EF4-FFF2-40B4-BE49-F238E27FC236}">
                    <a16:creationId xmlns:a16="http://schemas.microsoft.com/office/drawing/2014/main" id="{6C85C924-34AA-32BD-618D-3B3BFFA7F518}"/>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19" name="Freeform 99">
                <a:extLst>
                  <a:ext uri="{FF2B5EF4-FFF2-40B4-BE49-F238E27FC236}">
                    <a16:creationId xmlns:a16="http://schemas.microsoft.com/office/drawing/2014/main" id="{D8836698-46F2-5751-FE3D-700D85C367E5}"/>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0" name="Freeform 100">
                <a:extLst>
                  <a:ext uri="{FF2B5EF4-FFF2-40B4-BE49-F238E27FC236}">
                    <a16:creationId xmlns:a16="http://schemas.microsoft.com/office/drawing/2014/main" id="{4F0F272F-6BB0-4F60-DCDA-69F81358846A}"/>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1" name="Freeform 101">
                <a:extLst>
                  <a:ext uri="{FF2B5EF4-FFF2-40B4-BE49-F238E27FC236}">
                    <a16:creationId xmlns:a16="http://schemas.microsoft.com/office/drawing/2014/main" id="{F9FBB530-9F61-022B-2244-E33C7CF9AA9D}"/>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2" name="Freeform 102">
                <a:extLst>
                  <a:ext uri="{FF2B5EF4-FFF2-40B4-BE49-F238E27FC236}">
                    <a16:creationId xmlns:a16="http://schemas.microsoft.com/office/drawing/2014/main" id="{FB254472-A262-2740-F521-BC3526784492}"/>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3" name="Freeform 103">
                <a:extLst>
                  <a:ext uri="{FF2B5EF4-FFF2-40B4-BE49-F238E27FC236}">
                    <a16:creationId xmlns:a16="http://schemas.microsoft.com/office/drawing/2014/main" id="{7B0856BE-CF27-73C2-B3D3-13C9DDF5FF49}"/>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4" name="Freeform 104">
                <a:extLst>
                  <a:ext uri="{FF2B5EF4-FFF2-40B4-BE49-F238E27FC236}">
                    <a16:creationId xmlns:a16="http://schemas.microsoft.com/office/drawing/2014/main" id="{241A3AEC-28E2-2155-7395-CE673E61648A}"/>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125" name="Freeform 105">
                <a:extLst>
                  <a:ext uri="{FF2B5EF4-FFF2-40B4-BE49-F238E27FC236}">
                    <a16:creationId xmlns:a16="http://schemas.microsoft.com/office/drawing/2014/main" id="{AD73BE27-F0DA-3B41-A12E-C72150F4511D}"/>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25" name="Group 106">
              <a:extLst>
                <a:ext uri="{FF2B5EF4-FFF2-40B4-BE49-F238E27FC236}">
                  <a16:creationId xmlns:a16="http://schemas.microsoft.com/office/drawing/2014/main" id="{B7E88D6D-6913-EA2B-6EEF-43C5D13302EA}"/>
                </a:ext>
              </a:extLst>
            </p:cNvPr>
            <p:cNvGrpSpPr/>
            <p:nvPr/>
          </p:nvGrpSpPr>
          <p:grpSpPr bwMode="auto">
            <a:xfrm>
              <a:off x="2688" y="4105"/>
              <a:ext cx="1479" cy="215"/>
              <a:chOff x="3452" y="4125"/>
              <a:chExt cx="1479" cy="215"/>
            </a:xfrm>
          </p:grpSpPr>
          <p:sp>
            <p:nvSpPr>
              <p:cNvPr id="60" name="Freeform 107">
                <a:extLst>
                  <a:ext uri="{FF2B5EF4-FFF2-40B4-BE49-F238E27FC236}">
                    <a16:creationId xmlns:a16="http://schemas.microsoft.com/office/drawing/2014/main" id="{E2208C87-8F10-4C81-0230-FBD84AF63A85}"/>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1" name="Freeform 108">
                <a:extLst>
                  <a:ext uri="{FF2B5EF4-FFF2-40B4-BE49-F238E27FC236}">
                    <a16:creationId xmlns:a16="http://schemas.microsoft.com/office/drawing/2014/main" id="{1199D2BC-B2DA-E57B-96E5-58B3B4EFC248}"/>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2" name="Freeform 109">
                <a:extLst>
                  <a:ext uri="{FF2B5EF4-FFF2-40B4-BE49-F238E27FC236}">
                    <a16:creationId xmlns:a16="http://schemas.microsoft.com/office/drawing/2014/main" id="{36C575CC-45D3-D7A5-BF69-107FB1D558F8}"/>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3" name="Freeform 110">
                <a:extLst>
                  <a:ext uri="{FF2B5EF4-FFF2-40B4-BE49-F238E27FC236}">
                    <a16:creationId xmlns:a16="http://schemas.microsoft.com/office/drawing/2014/main" id="{8F3C2B77-7C10-CF61-A857-FD8010A6FDF1}"/>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4" name="Freeform 111">
                <a:extLst>
                  <a:ext uri="{FF2B5EF4-FFF2-40B4-BE49-F238E27FC236}">
                    <a16:creationId xmlns:a16="http://schemas.microsoft.com/office/drawing/2014/main" id="{126E6616-85E6-4619-0503-4966B7190B18}"/>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5" name="Freeform 112">
                <a:extLst>
                  <a:ext uri="{FF2B5EF4-FFF2-40B4-BE49-F238E27FC236}">
                    <a16:creationId xmlns:a16="http://schemas.microsoft.com/office/drawing/2014/main" id="{06CFD916-CFBB-A998-827A-04FCE2CE0D9D}"/>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6" name="Freeform 113">
                <a:extLst>
                  <a:ext uri="{FF2B5EF4-FFF2-40B4-BE49-F238E27FC236}">
                    <a16:creationId xmlns:a16="http://schemas.microsoft.com/office/drawing/2014/main" id="{873F890D-5F7E-AF4A-0D8A-8B39C37355E1}"/>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7" name="Freeform 114">
                <a:extLst>
                  <a:ext uri="{FF2B5EF4-FFF2-40B4-BE49-F238E27FC236}">
                    <a16:creationId xmlns:a16="http://schemas.microsoft.com/office/drawing/2014/main" id="{BD6A1915-4F07-D83F-322A-BD01E1C2BDA6}"/>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8" name="Freeform 115">
                <a:extLst>
                  <a:ext uri="{FF2B5EF4-FFF2-40B4-BE49-F238E27FC236}">
                    <a16:creationId xmlns:a16="http://schemas.microsoft.com/office/drawing/2014/main" id="{8E15B9C0-314B-E43E-BE95-9BBA81DD3DCD}"/>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69" name="Freeform 116">
                <a:extLst>
                  <a:ext uri="{FF2B5EF4-FFF2-40B4-BE49-F238E27FC236}">
                    <a16:creationId xmlns:a16="http://schemas.microsoft.com/office/drawing/2014/main" id="{B829BB01-ADF3-607C-3E6E-132EDB8AA281}"/>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0" name="Freeform 117">
                <a:extLst>
                  <a:ext uri="{FF2B5EF4-FFF2-40B4-BE49-F238E27FC236}">
                    <a16:creationId xmlns:a16="http://schemas.microsoft.com/office/drawing/2014/main" id="{2B662D86-B81A-BC95-D8E7-843C380B7245}"/>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1" name="Freeform 118">
                <a:extLst>
                  <a:ext uri="{FF2B5EF4-FFF2-40B4-BE49-F238E27FC236}">
                    <a16:creationId xmlns:a16="http://schemas.microsoft.com/office/drawing/2014/main" id="{C4000834-5C4A-CCF2-88A9-F6BDC482CD79}"/>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2" name="Freeform 119">
                <a:extLst>
                  <a:ext uri="{FF2B5EF4-FFF2-40B4-BE49-F238E27FC236}">
                    <a16:creationId xmlns:a16="http://schemas.microsoft.com/office/drawing/2014/main" id="{9388395C-393B-8E86-34E5-AA9BEE17E6C0}"/>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3" name="Freeform 120">
                <a:extLst>
                  <a:ext uri="{FF2B5EF4-FFF2-40B4-BE49-F238E27FC236}">
                    <a16:creationId xmlns:a16="http://schemas.microsoft.com/office/drawing/2014/main" id="{C517FC08-7D84-9D18-842A-F5842375232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4" name="Freeform 121">
                <a:extLst>
                  <a:ext uri="{FF2B5EF4-FFF2-40B4-BE49-F238E27FC236}">
                    <a16:creationId xmlns:a16="http://schemas.microsoft.com/office/drawing/2014/main" id="{97886EC3-6F8E-305B-B93C-C522A88B03A5}"/>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5" name="Freeform 122">
                <a:extLst>
                  <a:ext uri="{FF2B5EF4-FFF2-40B4-BE49-F238E27FC236}">
                    <a16:creationId xmlns:a16="http://schemas.microsoft.com/office/drawing/2014/main" id="{A7DC89E1-6215-D5A5-60E1-376497524368}"/>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6" name="Freeform 123">
                <a:extLst>
                  <a:ext uri="{FF2B5EF4-FFF2-40B4-BE49-F238E27FC236}">
                    <a16:creationId xmlns:a16="http://schemas.microsoft.com/office/drawing/2014/main" id="{25D36635-C122-174E-7B6C-422952F8A12C}"/>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7" name="Freeform 124">
                <a:extLst>
                  <a:ext uri="{FF2B5EF4-FFF2-40B4-BE49-F238E27FC236}">
                    <a16:creationId xmlns:a16="http://schemas.microsoft.com/office/drawing/2014/main" id="{8FEF9774-5BB5-13BD-09E6-4205A14069EE}"/>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8" name="Freeform 125">
                <a:extLst>
                  <a:ext uri="{FF2B5EF4-FFF2-40B4-BE49-F238E27FC236}">
                    <a16:creationId xmlns:a16="http://schemas.microsoft.com/office/drawing/2014/main" id="{BA347999-ADB2-8603-5170-03560866C6E6}"/>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79" name="Freeform 126">
                <a:extLst>
                  <a:ext uri="{FF2B5EF4-FFF2-40B4-BE49-F238E27FC236}">
                    <a16:creationId xmlns:a16="http://schemas.microsoft.com/office/drawing/2014/main" id="{E2FDEADF-20D0-040A-B127-6267241D9F3B}"/>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0" name="Freeform 127">
                <a:extLst>
                  <a:ext uri="{FF2B5EF4-FFF2-40B4-BE49-F238E27FC236}">
                    <a16:creationId xmlns:a16="http://schemas.microsoft.com/office/drawing/2014/main" id="{B78DB66D-8F90-1993-1F22-9DF4E0E346BB}"/>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1" name="Freeform 128">
                <a:extLst>
                  <a:ext uri="{FF2B5EF4-FFF2-40B4-BE49-F238E27FC236}">
                    <a16:creationId xmlns:a16="http://schemas.microsoft.com/office/drawing/2014/main" id="{6B5597FC-E5D5-8BDB-8E76-3694FD5808B7}"/>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2" name="Freeform 129">
                <a:extLst>
                  <a:ext uri="{FF2B5EF4-FFF2-40B4-BE49-F238E27FC236}">
                    <a16:creationId xmlns:a16="http://schemas.microsoft.com/office/drawing/2014/main" id="{9928FC5E-1D01-2CAE-4D7F-06EDE34EBBB4}"/>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3" name="Freeform 130">
                <a:extLst>
                  <a:ext uri="{FF2B5EF4-FFF2-40B4-BE49-F238E27FC236}">
                    <a16:creationId xmlns:a16="http://schemas.microsoft.com/office/drawing/2014/main" id="{E412B1AB-5A0A-3E8A-CC44-0D3DABFCC670}"/>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4" name="Freeform 131">
                <a:extLst>
                  <a:ext uri="{FF2B5EF4-FFF2-40B4-BE49-F238E27FC236}">
                    <a16:creationId xmlns:a16="http://schemas.microsoft.com/office/drawing/2014/main" id="{458A292E-5B15-ECA9-EF79-7A046D7C7527}"/>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5" name="Freeform 132">
                <a:extLst>
                  <a:ext uri="{FF2B5EF4-FFF2-40B4-BE49-F238E27FC236}">
                    <a16:creationId xmlns:a16="http://schemas.microsoft.com/office/drawing/2014/main" id="{BA95D9D2-9F77-482A-52EC-9CE82FEF9EAA}"/>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6" name="Freeform 133">
                <a:extLst>
                  <a:ext uri="{FF2B5EF4-FFF2-40B4-BE49-F238E27FC236}">
                    <a16:creationId xmlns:a16="http://schemas.microsoft.com/office/drawing/2014/main" id="{02AB07FB-790E-A333-6BC6-D1CFE4E261E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7" name="Freeform 134">
                <a:extLst>
                  <a:ext uri="{FF2B5EF4-FFF2-40B4-BE49-F238E27FC236}">
                    <a16:creationId xmlns:a16="http://schemas.microsoft.com/office/drawing/2014/main" id="{A1BB30FA-7405-F204-6F07-C895D3E765C1}"/>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8" name="Freeform 135">
                <a:extLst>
                  <a:ext uri="{FF2B5EF4-FFF2-40B4-BE49-F238E27FC236}">
                    <a16:creationId xmlns:a16="http://schemas.microsoft.com/office/drawing/2014/main" id="{AEF2ECD3-51B1-38AA-D9AA-1705151ADD1A}"/>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89" name="Freeform 136">
                <a:extLst>
                  <a:ext uri="{FF2B5EF4-FFF2-40B4-BE49-F238E27FC236}">
                    <a16:creationId xmlns:a16="http://schemas.microsoft.com/office/drawing/2014/main" id="{953FB2F0-CCB4-A88B-861B-C466DBCCD1AF}"/>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0" name="Freeform 137">
                <a:extLst>
                  <a:ext uri="{FF2B5EF4-FFF2-40B4-BE49-F238E27FC236}">
                    <a16:creationId xmlns:a16="http://schemas.microsoft.com/office/drawing/2014/main" id="{2804C3A6-04D6-447A-59F5-9A8254382F9C}"/>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1" name="Freeform 138">
                <a:extLst>
                  <a:ext uri="{FF2B5EF4-FFF2-40B4-BE49-F238E27FC236}">
                    <a16:creationId xmlns:a16="http://schemas.microsoft.com/office/drawing/2014/main" id="{70D7C556-0BC9-BD0B-CFDB-F8D14DA1BF79}"/>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92" name="Freeform 139">
                <a:extLst>
                  <a:ext uri="{FF2B5EF4-FFF2-40B4-BE49-F238E27FC236}">
                    <a16:creationId xmlns:a16="http://schemas.microsoft.com/office/drawing/2014/main" id="{C31E608E-F41A-A9D0-F5F6-CBA93F5136E3}"/>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nvGrpSpPr>
            <p:cNvPr id="26" name="Group 140">
              <a:extLst>
                <a:ext uri="{FF2B5EF4-FFF2-40B4-BE49-F238E27FC236}">
                  <a16:creationId xmlns:a16="http://schemas.microsoft.com/office/drawing/2014/main" id="{A13D52B2-1A8B-87A9-8179-A0C0235520D5}"/>
                </a:ext>
              </a:extLst>
            </p:cNvPr>
            <p:cNvGrpSpPr/>
            <p:nvPr/>
          </p:nvGrpSpPr>
          <p:grpSpPr bwMode="auto">
            <a:xfrm>
              <a:off x="4032" y="4105"/>
              <a:ext cx="1479" cy="215"/>
              <a:chOff x="3452" y="4125"/>
              <a:chExt cx="1479" cy="215"/>
            </a:xfrm>
          </p:grpSpPr>
          <p:sp>
            <p:nvSpPr>
              <p:cNvPr id="27" name="Freeform 141">
                <a:extLst>
                  <a:ext uri="{FF2B5EF4-FFF2-40B4-BE49-F238E27FC236}">
                    <a16:creationId xmlns:a16="http://schemas.microsoft.com/office/drawing/2014/main" id="{6E8EEF79-4D84-71EE-54B2-1C70965A575A}"/>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8" name="Freeform 142">
                <a:extLst>
                  <a:ext uri="{FF2B5EF4-FFF2-40B4-BE49-F238E27FC236}">
                    <a16:creationId xmlns:a16="http://schemas.microsoft.com/office/drawing/2014/main" id="{3B1F588C-093F-8B09-233B-9E9B46343C27}"/>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29" name="Freeform 143">
                <a:extLst>
                  <a:ext uri="{FF2B5EF4-FFF2-40B4-BE49-F238E27FC236}">
                    <a16:creationId xmlns:a16="http://schemas.microsoft.com/office/drawing/2014/main" id="{F88FF115-FBEC-9D07-A389-C3A1F9CADCDE}"/>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0" name="Freeform 144">
                <a:extLst>
                  <a:ext uri="{FF2B5EF4-FFF2-40B4-BE49-F238E27FC236}">
                    <a16:creationId xmlns:a16="http://schemas.microsoft.com/office/drawing/2014/main" id="{DBF7B306-7B3E-1E7E-1413-8703F3D309E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1" name="Freeform 145">
                <a:extLst>
                  <a:ext uri="{FF2B5EF4-FFF2-40B4-BE49-F238E27FC236}">
                    <a16:creationId xmlns:a16="http://schemas.microsoft.com/office/drawing/2014/main" id="{1ED97FA9-9A22-08BE-FD20-5D939637D852}"/>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2" name="Freeform 146">
                <a:extLst>
                  <a:ext uri="{FF2B5EF4-FFF2-40B4-BE49-F238E27FC236}">
                    <a16:creationId xmlns:a16="http://schemas.microsoft.com/office/drawing/2014/main" id="{B1C12ABC-CDE6-57F0-6E3D-554D9F53B4A9}"/>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3" name="Freeform 147">
                <a:extLst>
                  <a:ext uri="{FF2B5EF4-FFF2-40B4-BE49-F238E27FC236}">
                    <a16:creationId xmlns:a16="http://schemas.microsoft.com/office/drawing/2014/main" id="{334381BA-C244-3010-939A-6BEA5522360A}"/>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4" name="Freeform 148">
                <a:extLst>
                  <a:ext uri="{FF2B5EF4-FFF2-40B4-BE49-F238E27FC236}">
                    <a16:creationId xmlns:a16="http://schemas.microsoft.com/office/drawing/2014/main" id="{997BC6AC-084C-5E24-8FEA-798AEBC8B4DE}"/>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5" name="Freeform 149">
                <a:extLst>
                  <a:ext uri="{FF2B5EF4-FFF2-40B4-BE49-F238E27FC236}">
                    <a16:creationId xmlns:a16="http://schemas.microsoft.com/office/drawing/2014/main" id="{700083DB-3310-67AF-83C0-74C4E1E051E6}"/>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6" name="Freeform 150">
                <a:extLst>
                  <a:ext uri="{FF2B5EF4-FFF2-40B4-BE49-F238E27FC236}">
                    <a16:creationId xmlns:a16="http://schemas.microsoft.com/office/drawing/2014/main" id="{30AAED4A-8173-6CC5-9C5E-750B5D19676D}"/>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7" name="Freeform 151">
                <a:extLst>
                  <a:ext uri="{FF2B5EF4-FFF2-40B4-BE49-F238E27FC236}">
                    <a16:creationId xmlns:a16="http://schemas.microsoft.com/office/drawing/2014/main" id="{3C0199A2-5454-FA48-5F88-70C7C0E03390}"/>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8" name="Freeform 152">
                <a:extLst>
                  <a:ext uri="{FF2B5EF4-FFF2-40B4-BE49-F238E27FC236}">
                    <a16:creationId xmlns:a16="http://schemas.microsoft.com/office/drawing/2014/main" id="{DDA4DB1F-B01B-E66A-8F0D-15C5C1E0A72B}"/>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39" name="Freeform 153">
                <a:extLst>
                  <a:ext uri="{FF2B5EF4-FFF2-40B4-BE49-F238E27FC236}">
                    <a16:creationId xmlns:a16="http://schemas.microsoft.com/office/drawing/2014/main" id="{57986474-4E88-34E2-D5C9-9474AAEAC687}"/>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0" name="Freeform 154">
                <a:extLst>
                  <a:ext uri="{FF2B5EF4-FFF2-40B4-BE49-F238E27FC236}">
                    <a16:creationId xmlns:a16="http://schemas.microsoft.com/office/drawing/2014/main" id="{9976DBC3-226E-3943-2800-313706CD7AD9}"/>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1" name="Freeform 155">
                <a:extLst>
                  <a:ext uri="{FF2B5EF4-FFF2-40B4-BE49-F238E27FC236}">
                    <a16:creationId xmlns:a16="http://schemas.microsoft.com/office/drawing/2014/main" id="{D12CB224-CA4E-D8D3-4814-1D3C2771B407}"/>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2" name="Freeform 156">
                <a:extLst>
                  <a:ext uri="{FF2B5EF4-FFF2-40B4-BE49-F238E27FC236}">
                    <a16:creationId xmlns:a16="http://schemas.microsoft.com/office/drawing/2014/main" id="{FCF06523-BDD3-D808-517E-F02FD0E2C583}"/>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3" name="Freeform 157">
                <a:extLst>
                  <a:ext uri="{FF2B5EF4-FFF2-40B4-BE49-F238E27FC236}">
                    <a16:creationId xmlns:a16="http://schemas.microsoft.com/office/drawing/2014/main" id="{20E9D3F3-4609-9E50-57EB-ED9D05990859}"/>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4" name="Freeform 158">
                <a:extLst>
                  <a:ext uri="{FF2B5EF4-FFF2-40B4-BE49-F238E27FC236}">
                    <a16:creationId xmlns:a16="http://schemas.microsoft.com/office/drawing/2014/main" id="{F4A14FE7-6D6E-C6AB-223D-8B6BB218D85B}"/>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5" name="Freeform 159">
                <a:extLst>
                  <a:ext uri="{FF2B5EF4-FFF2-40B4-BE49-F238E27FC236}">
                    <a16:creationId xmlns:a16="http://schemas.microsoft.com/office/drawing/2014/main" id="{DE7FE8B4-95A1-E4B3-3DBC-775FC14CCD76}"/>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6" name="Freeform 160">
                <a:extLst>
                  <a:ext uri="{FF2B5EF4-FFF2-40B4-BE49-F238E27FC236}">
                    <a16:creationId xmlns:a16="http://schemas.microsoft.com/office/drawing/2014/main" id="{A376154D-96DE-052A-7DFA-7E306F069653}"/>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7" name="Freeform 161">
                <a:extLst>
                  <a:ext uri="{FF2B5EF4-FFF2-40B4-BE49-F238E27FC236}">
                    <a16:creationId xmlns:a16="http://schemas.microsoft.com/office/drawing/2014/main" id="{0998BDC3-1EFE-3845-645B-D9347DE4F3CF}"/>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8" name="Freeform 162">
                <a:extLst>
                  <a:ext uri="{FF2B5EF4-FFF2-40B4-BE49-F238E27FC236}">
                    <a16:creationId xmlns:a16="http://schemas.microsoft.com/office/drawing/2014/main" id="{74B78651-E2AA-174F-9197-0E207AB6BD23}"/>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49" name="Freeform 163">
                <a:extLst>
                  <a:ext uri="{FF2B5EF4-FFF2-40B4-BE49-F238E27FC236}">
                    <a16:creationId xmlns:a16="http://schemas.microsoft.com/office/drawing/2014/main" id="{7B8256A3-C00B-1C02-B705-60E8DCEB5565}"/>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0" name="Freeform 164">
                <a:extLst>
                  <a:ext uri="{FF2B5EF4-FFF2-40B4-BE49-F238E27FC236}">
                    <a16:creationId xmlns:a16="http://schemas.microsoft.com/office/drawing/2014/main" id="{A0AD27A1-697B-A3F8-A461-A5F95FCC97C2}"/>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1" name="Freeform 165">
                <a:extLst>
                  <a:ext uri="{FF2B5EF4-FFF2-40B4-BE49-F238E27FC236}">
                    <a16:creationId xmlns:a16="http://schemas.microsoft.com/office/drawing/2014/main" id="{F9317224-A090-2DA5-CB0C-7BF0A215B7BE}"/>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2" name="Freeform 166">
                <a:extLst>
                  <a:ext uri="{FF2B5EF4-FFF2-40B4-BE49-F238E27FC236}">
                    <a16:creationId xmlns:a16="http://schemas.microsoft.com/office/drawing/2014/main" id="{46ECB0A6-C1A6-1CB4-BAD7-821FC2C16DC1}"/>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3" name="Freeform 167">
                <a:extLst>
                  <a:ext uri="{FF2B5EF4-FFF2-40B4-BE49-F238E27FC236}">
                    <a16:creationId xmlns:a16="http://schemas.microsoft.com/office/drawing/2014/main" id="{ED66C254-7558-3006-4B63-F66E91370ABD}"/>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4" name="Freeform 168">
                <a:extLst>
                  <a:ext uri="{FF2B5EF4-FFF2-40B4-BE49-F238E27FC236}">
                    <a16:creationId xmlns:a16="http://schemas.microsoft.com/office/drawing/2014/main" id="{F0810D89-CC7F-A5A7-F647-7870AFC91465}"/>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5" name="Freeform 169">
                <a:extLst>
                  <a:ext uri="{FF2B5EF4-FFF2-40B4-BE49-F238E27FC236}">
                    <a16:creationId xmlns:a16="http://schemas.microsoft.com/office/drawing/2014/main" id="{4E09B5E5-2C0A-D31F-F160-8EFF9DD12B8E}"/>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6" name="Freeform 170">
                <a:extLst>
                  <a:ext uri="{FF2B5EF4-FFF2-40B4-BE49-F238E27FC236}">
                    <a16:creationId xmlns:a16="http://schemas.microsoft.com/office/drawing/2014/main" id="{1130B553-81E7-EF46-B3B8-FA93DEB8273E}"/>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7" name="Freeform 171">
                <a:extLst>
                  <a:ext uri="{FF2B5EF4-FFF2-40B4-BE49-F238E27FC236}">
                    <a16:creationId xmlns:a16="http://schemas.microsoft.com/office/drawing/2014/main" id="{927499E5-46E1-F932-C3BE-7F5C37A8F686}"/>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8" name="Freeform 172">
                <a:extLst>
                  <a:ext uri="{FF2B5EF4-FFF2-40B4-BE49-F238E27FC236}">
                    <a16:creationId xmlns:a16="http://schemas.microsoft.com/office/drawing/2014/main" id="{A060E317-4FFF-C47A-BE2F-D77E8332D28F}"/>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sp>
            <p:nvSpPr>
              <p:cNvPr id="59" name="Freeform 173">
                <a:extLst>
                  <a:ext uri="{FF2B5EF4-FFF2-40B4-BE49-F238E27FC236}">
                    <a16:creationId xmlns:a16="http://schemas.microsoft.com/office/drawing/2014/main" id="{2DA1846E-8A75-CE37-1283-D586B757F727}"/>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defRPr/>
                </a:pPr>
                <a:endParaRPr lang="en-US" sz="2700">
                  <a:solidFill>
                    <a:prstClr val="black"/>
                  </a:solidFill>
                  <a:latin typeface="Calibri"/>
                </a:endParaRPr>
              </a:p>
            </p:txBody>
          </p:sp>
        </p:grpSp>
      </p:grpSp>
      <p:pic>
        <p:nvPicPr>
          <p:cNvPr id="2" name="tet chuan.beat +1">
            <a:hlinkClick r:id="" action="ppaction://media"/>
            <a:extLst>
              <a:ext uri="{FF2B5EF4-FFF2-40B4-BE49-F238E27FC236}">
                <a16:creationId xmlns:a16="http://schemas.microsoft.com/office/drawing/2014/main" id="{4A83E7D7-6C97-F105-BBD4-05B398B45A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18385" y="249093"/>
            <a:ext cx="914400" cy="914400"/>
          </a:xfrm>
          <a:prstGeom prst="rect">
            <a:avLst/>
          </a:prstGeom>
        </p:spPr>
      </p:pic>
    </p:spTree>
    <p:extLst>
      <p:ext uri="{BB962C8B-B14F-4D97-AF65-F5344CB8AC3E}">
        <p14:creationId xmlns:p14="http://schemas.microsoft.com/office/powerpoint/2010/main" val="28981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ppt_x-.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plus(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36173"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6" grpId="0"/>
      <p:bldP spid="7" grpId="0"/>
      <p:bldP spid="8" grpId="0"/>
      <p:bldP spid="9" grpId="0"/>
      <p:bldP spid="12" grpId="0"/>
      <p:bldP spid="14" grpId="0"/>
      <p:bldP spid="14" grpId="1"/>
      <p:bldP spid="15" grpId="0"/>
      <p:bldP spid="15" grpId="1"/>
      <p:bldP spid="16" grpId="0"/>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D3D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14068" flipH="1">
            <a:off x="5415587" y="-2815480"/>
            <a:ext cx="2760505" cy="635262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82191" flipH="1">
            <a:off x="10470810" y="-2815480"/>
            <a:ext cx="2760505" cy="63526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94195" y="-501992"/>
            <a:ext cx="2299609" cy="414683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96257" y="131356"/>
            <a:ext cx="2263905" cy="392791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33320" flipH="1">
            <a:off x="931528" y="-2783598"/>
            <a:ext cx="2760505" cy="635262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27838" y="0"/>
            <a:ext cx="2022253" cy="4059266"/>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96223">
            <a:off x="15130397" y="-3058522"/>
            <a:ext cx="2760505" cy="635262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38020">
            <a:off x="1478474" y="608207"/>
            <a:ext cx="1175925" cy="1298713"/>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6751">
            <a:off x="15686061" y="653453"/>
            <a:ext cx="1175925" cy="129871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t="55793" r="56915"/>
          <a:stretch>
            <a:fillRect/>
          </a:stretch>
        </p:blipFill>
        <p:spPr>
          <a:xfrm>
            <a:off x="2917779" y="2563000"/>
            <a:ext cx="474046" cy="49723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55793" r="56915"/>
          <a:stretch>
            <a:fillRect/>
          </a:stretch>
        </p:blipFill>
        <p:spPr>
          <a:xfrm>
            <a:off x="7001752" y="2030593"/>
            <a:ext cx="474046" cy="497233"/>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t="55793" r="56915"/>
          <a:stretch>
            <a:fillRect/>
          </a:stretch>
        </p:blipFill>
        <p:spPr>
          <a:xfrm>
            <a:off x="10812202" y="2065767"/>
            <a:ext cx="474046" cy="49723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55793" r="56915"/>
          <a:stretch>
            <a:fillRect/>
          </a:stretch>
        </p:blipFill>
        <p:spPr>
          <a:xfrm>
            <a:off x="14896175" y="2563000"/>
            <a:ext cx="474046" cy="497233"/>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t="55793" r="56915"/>
          <a:stretch>
            <a:fillRect/>
          </a:stretch>
        </p:blipFill>
        <p:spPr>
          <a:xfrm>
            <a:off x="17403207" y="1662348"/>
            <a:ext cx="474046" cy="49723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t="55793" r="56915"/>
          <a:stretch>
            <a:fillRect/>
          </a:stretch>
        </p:blipFill>
        <p:spPr>
          <a:xfrm>
            <a:off x="410747" y="1662348"/>
            <a:ext cx="474046" cy="497233"/>
          </a:xfrm>
          <a:prstGeom prst="rect">
            <a:avLst/>
          </a:prstGeom>
        </p:spPr>
      </p:pic>
      <p:sp>
        <p:nvSpPr>
          <p:cNvPr id="17" name="TextBox 5">
            <a:extLst>
              <a:ext uri="{FF2B5EF4-FFF2-40B4-BE49-F238E27FC236}">
                <a16:creationId xmlns:a16="http://schemas.microsoft.com/office/drawing/2014/main" id="{E4A8AC6A-2262-1C98-0ACA-545EB55EEAFB}"/>
              </a:ext>
            </a:extLst>
          </p:cNvPr>
          <p:cNvSpPr txBox="1"/>
          <p:nvPr/>
        </p:nvSpPr>
        <p:spPr>
          <a:xfrm>
            <a:off x="2270379" y="4948050"/>
            <a:ext cx="12485196" cy="738664"/>
          </a:xfrm>
          <a:prstGeom prst="rect">
            <a:avLst/>
          </a:prstGeom>
          <a:noFill/>
        </p:spPr>
        <p:txBody>
          <a:bodyPr wrap="square" rtlCol="0">
            <a:spAutoFit/>
          </a:bodyPr>
          <a:lstStyle/>
          <a:p>
            <a:pPr algn="ctr"/>
            <a:r>
              <a:rPr lang="en-US" sz="4200" b="1" dirty="0" err="1">
                <a:solidFill>
                  <a:srgbClr val="C00000"/>
                </a:solidFill>
                <a:latin typeface="Times New Roman" panose="02020603050405020304" pitchFamily="18" charset="0"/>
                <a:cs typeface="Times New Roman" panose="02020603050405020304" pitchFamily="18" charset="0"/>
              </a:rPr>
              <a:t>Ôn</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tập</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phần</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nghe</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nhạc</a:t>
            </a:r>
            <a:endParaRPr lang="en-US" sz="4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5AF02AC-8CB7-6A6B-38BD-9BAA6FB87B5E}"/>
              </a:ext>
            </a:extLst>
          </p:cNvPr>
          <p:cNvPicPr>
            <a:picLocks noChangeAspect="1"/>
          </p:cNvPicPr>
          <p:nvPr/>
        </p:nvPicPr>
        <p:blipFill>
          <a:blip r:embed="rId4"/>
          <a:stretch>
            <a:fillRect/>
          </a:stretch>
        </p:blipFill>
        <p:spPr>
          <a:xfrm>
            <a:off x="1083734" y="3608"/>
            <a:ext cx="15764934" cy="10287000"/>
          </a:xfrm>
          <a:prstGeom prst="rect">
            <a:avLst/>
          </a:prstGeom>
        </p:spPr>
      </p:pic>
      <p:pic>
        <p:nvPicPr>
          <p:cNvPr id="4" name="Hình ảnh 3">
            <a:extLst>
              <a:ext uri="{FF2B5EF4-FFF2-40B4-BE49-F238E27FC236}">
                <a16:creationId xmlns:a16="http://schemas.microsoft.com/office/drawing/2014/main" id="{03A154F0-0AA6-FD41-C4BD-C0DC3BFF0F51}"/>
              </a:ext>
            </a:extLst>
          </p:cNvPr>
          <p:cNvPicPr>
            <a:picLocks noChangeAspect="1"/>
          </p:cNvPicPr>
          <p:nvPr/>
        </p:nvPicPr>
        <p:blipFill>
          <a:blip r:embed="rId5"/>
          <a:stretch>
            <a:fillRect/>
          </a:stretch>
        </p:blipFill>
        <p:spPr>
          <a:xfrm>
            <a:off x="14842332" y="5739147"/>
            <a:ext cx="3445668" cy="4547853"/>
          </a:xfrm>
          <a:prstGeom prst="rect">
            <a:avLst/>
          </a:prstGeom>
        </p:spPr>
      </p:pic>
      <p:sp>
        <p:nvSpPr>
          <p:cNvPr id="5" name="Freeform 5">
            <a:extLst>
              <a:ext uri="{FF2B5EF4-FFF2-40B4-BE49-F238E27FC236}">
                <a16:creationId xmlns:a16="http://schemas.microsoft.com/office/drawing/2014/main" id="{1ACF8A7C-76FB-357E-B417-378EA8512111}"/>
              </a:ext>
            </a:extLst>
          </p:cNvPr>
          <p:cNvSpPr/>
          <p:nvPr/>
        </p:nvSpPr>
        <p:spPr>
          <a:xfrm>
            <a:off x="-31317" y="10007600"/>
            <a:ext cx="18319317" cy="406083"/>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6" name="TextBox 11">
            <a:extLst>
              <a:ext uri="{FF2B5EF4-FFF2-40B4-BE49-F238E27FC236}">
                <a16:creationId xmlns:a16="http://schemas.microsoft.com/office/drawing/2014/main" id="{507A00EE-1265-3B81-552E-85284F057580}"/>
              </a:ext>
            </a:extLst>
          </p:cNvPr>
          <p:cNvSpPr txBox="1"/>
          <p:nvPr/>
        </p:nvSpPr>
        <p:spPr>
          <a:xfrm>
            <a:off x="0" y="-233127"/>
            <a:ext cx="4874250" cy="1384995"/>
          </a:xfrm>
          <a:prstGeom prst="rect">
            <a:avLst/>
          </a:prstGeom>
          <a:noFill/>
        </p:spPr>
        <p:txBody>
          <a:bodyPr wrap="square" rtlCol="0">
            <a:spAutoFit/>
          </a:bodyPr>
          <a:lstStyle/>
          <a:p>
            <a:pPr algn="ctr" defTabSz="1371600" eaLnBrk="0" fontAlgn="base" hangingPunct="0">
              <a:spcBef>
                <a:spcPct val="0"/>
              </a:spcBef>
              <a:spcAft>
                <a:spcPct val="0"/>
              </a:spcAft>
              <a:defRPr/>
            </a:pPr>
            <a:r>
              <a:rPr lang="en-US" sz="4200" b="1" u="sng" dirty="0">
                <a:solidFill>
                  <a:srgbClr val="C00000"/>
                </a:solidFill>
                <a:latin typeface="Times New Roman" panose="02020603050405020304" pitchFamily="18" charset="0"/>
                <a:cs typeface="Times New Roman" panose="02020603050405020304" pitchFamily="18" charset="0"/>
              </a:rPr>
              <a:t>Nghe </a:t>
            </a:r>
            <a:r>
              <a:rPr lang="en-US" sz="4200" b="1" u="sng" dirty="0" err="1">
                <a:solidFill>
                  <a:srgbClr val="C00000"/>
                </a:solidFill>
                <a:latin typeface="Times New Roman" panose="02020603050405020304" pitchFamily="18" charset="0"/>
                <a:cs typeface="Times New Roman" panose="02020603050405020304" pitchFamily="18" charset="0"/>
              </a:rPr>
              <a:t>nhạc</a:t>
            </a:r>
            <a:endParaRPr lang="en-US" sz="4200" b="1" u="sng" dirty="0">
              <a:solidFill>
                <a:srgbClr val="C00000"/>
              </a:solidFill>
              <a:latin typeface="Times New Roman" panose="02020603050405020304" pitchFamily="18" charset="0"/>
              <a:cs typeface="Times New Roman" panose="02020603050405020304" pitchFamily="18" charset="0"/>
            </a:endParaRPr>
          </a:p>
          <a:p>
            <a:pPr algn="ctr" defTabSz="1371600" eaLnBrk="0" fontAlgn="base" hangingPunct="0">
              <a:spcBef>
                <a:spcPct val="0"/>
              </a:spcBef>
              <a:spcAft>
                <a:spcPct val="0"/>
              </a:spcAft>
              <a:defRPr/>
            </a:pPr>
            <a:r>
              <a:rPr lang="en-US" sz="4200" b="1" i="1" dirty="0" err="1">
                <a:solidFill>
                  <a:srgbClr val="C00000"/>
                </a:solidFill>
                <a:latin typeface="Times New Roman" panose="02020603050405020304" pitchFamily="18" charset="0"/>
                <a:cs typeface="Times New Roman" panose="02020603050405020304" pitchFamily="18" charset="0"/>
              </a:rPr>
              <a:t>Kết</a:t>
            </a:r>
            <a:r>
              <a:rPr lang="en-US" sz="4200" b="1" i="1" dirty="0">
                <a:solidFill>
                  <a:srgbClr val="C00000"/>
                </a:solidFill>
                <a:latin typeface="Times New Roman" panose="020206030504050203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cs typeface="Times New Roman" panose="02020603050405020304" pitchFamily="18" charset="0"/>
              </a:rPr>
              <a:t>hợp</a:t>
            </a:r>
            <a:r>
              <a:rPr lang="en-US" sz="4200" b="1" i="1" dirty="0">
                <a:solidFill>
                  <a:srgbClr val="C00000"/>
                </a:solidFill>
                <a:latin typeface="Times New Roman" panose="020206030504050203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cs typeface="Times New Roman" panose="02020603050405020304" pitchFamily="18" charset="0"/>
              </a:rPr>
              <a:t>vận</a:t>
            </a:r>
            <a:r>
              <a:rPr lang="en-US" sz="4200" b="1" i="1" dirty="0">
                <a:solidFill>
                  <a:srgbClr val="C00000"/>
                </a:solidFill>
                <a:latin typeface="Times New Roman" panose="020206030504050203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cs typeface="Times New Roman" panose="02020603050405020304" pitchFamily="18" charset="0"/>
              </a:rPr>
              <a:t>động</a:t>
            </a:r>
            <a:endParaRPr lang="en-US" sz="2700" b="1" i="1" dirty="0">
              <a:solidFill>
                <a:srgbClr val="0000FF"/>
              </a:solidFill>
              <a:latin typeface="Times New Roman" panose="02020603050405020304" pitchFamily="18" charset="0"/>
              <a:cs typeface="Times New Roman" panose="02020603050405020304" pitchFamily="18" charset="0"/>
            </a:endParaRPr>
          </a:p>
        </p:txBody>
      </p:sp>
      <p:pic>
        <p:nvPicPr>
          <p:cNvPr id="2" name="MV Nhạc Thiếu Nhi Điều Mong Ước Tặng Thầy - ST Bùi Anh Tôn - Bùi Lê Thảo My Official">
            <a:hlinkClick r:id="" action="ppaction://media"/>
            <a:extLst>
              <a:ext uri="{FF2B5EF4-FFF2-40B4-BE49-F238E27FC236}">
                <a16:creationId xmlns:a16="http://schemas.microsoft.com/office/drawing/2014/main" id="{7354EFF4-8D57-F398-CDA2-B3A0FB2AE3A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133" y="1689099"/>
            <a:ext cx="914400" cy="914400"/>
          </a:xfrm>
          <a:prstGeom prst="rect">
            <a:avLst/>
          </a:prstGeom>
        </p:spPr>
      </p:pic>
    </p:spTree>
    <p:extLst>
      <p:ext uri="{BB962C8B-B14F-4D97-AF65-F5344CB8AC3E}">
        <p14:creationId xmlns:p14="http://schemas.microsoft.com/office/powerpoint/2010/main" val="3597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416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40691" flipH="1">
            <a:off x="16014716" y="6412825"/>
            <a:ext cx="2317764" cy="28345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1685" flipH="1">
            <a:off x="-1147354" y="-7152539"/>
            <a:ext cx="6039774" cy="103687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1685">
            <a:off x="-1538156" y="-3989792"/>
            <a:ext cx="4288211" cy="7361735"/>
          </a:xfrm>
          <a:prstGeom prst="rect">
            <a:avLst/>
          </a:prstGeom>
        </p:spPr>
      </p:pic>
      <p:pic>
        <p:nvPicPr>
          <p:cNvPr id="8" name="Picture 6">
            <a:extLst>
              <a:ext uri="{FF2B5EF4-FFF2-40B4-BE49-F238E27FC236}">
                <a16:creationId xmlns:a16="http://schemas.microsoft.com/office/drawing/2014/main" id="{B0795260-3D17-FA82-E198-A768D231BF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3383" flipH="1">
            <a:off x="14726439" y="6391316"/>
            <a:ext cx="3783902" cy="6495968"/>
          </a:xfrm>
          <a:prstGeom prst="rect">
            <a:avLst/>
          </a:prstGeom>
        </p:spPr>
      </p:pic>
      <p:sp>
        <p:nvSpPr>
          <p:cNvPr id="9" name="Hộp Văn bản 8">
            <a:extLst>
              <a:ext uri="{FF2B5EF4-FFF2-40B4-BE49-F238E27FC236}">
                <a16:creationId xmlns:a16="http://schemas.microsoft.com/office/drawing/2014/main" id="{625A3D8E-5991-44A6-F35D-31D7BE47E776}"/>
              </a:ext>
            </a:extLst>
          </p:cNvPr>
          <p:cNvSpPr txBox="1"/>
          <p:nvPr/>
        </p:nvSpPr>
        <p:spPr>
          <a:xfrm>
            <a:off x="4495800" y="647700"/>
            <a:ext cx="9067800" cy="1692771"/>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Tiết</a:t>
            </a:r>
            <a:r>
              <a:rPr lang="en-US" sz="4000" b="1" dirty="0">
                <a:solidFill>
                  <a:srgbClr val="C00000"/>
                </a:solidFill>
                <a:latin typeface="Times New Roman" panose="02020603050405020304" pitchFamily="18" charset="0"/>
                <a:cs typeface="Times New Roman" panose="02020603050405020304" pitchFamily="18" charset="0"/>
              </a:rPr>
              <a:t> 17:</a:t>
            </a:r>
          </a:p>
          <a:p>
            <a:pPr algn="ct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Ôn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tập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a:p>
            <a:pPr algn="ctr"/>
            <a:r>
              <a:rPr lang="en-US" sz="3200" b="1" dirty="0">
                <a:solidFill>
                  <a:srgbClr val="C00000"/>
                </a:solidFill>
                <a:latin typeface="Times New Roman" panose="02020603050405020304" pitchFamily="18" charset="0"/>
                <a:cs typeface="Times New Roman" panose="02020603050405020304" pitchFamily="18" charset="0"/>
              </a:rPr>
              <a:t>(</a:t>
            </a:r>
            <a:r>
              <a:rPr lang="en-US" sz="3200" b="1" dirty="0" err="1">
                <a:solidFill>
                  <a:srgbClr val="C00000"/>
                </a:solidFill>
                <a:latin typeface="Times New Roman" panose="02020603050405020304" pitchFamily="18" charset="0"/>
                <a:cs typeface="Times New Roman" panose="02020603050405020304" pitchFamily="18" charset="0"/>
              </a:rPr>
              <a:t>Ôn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nghe</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nhạc</a:t>
            </a:r>
            <a:r>
              <a:rPr lang="en-US" sz="3200" b="1" dirty="0">
                <a:solidFill>
                  <a:srgbClr val="C00000"/>
                </a:solidFill>
                <a:latin typeface="Times New Roman" panose="02020603050405020304" pitchFamily="18" charset="0"/>
                <a:cs typeface="Times New Roman" panose="02020603050405020304" pitchFamily="18" charset="0"/>
              </a:rPr>
              <a:t>)</a:t>
            </a:r>
            <a:endParaRPr lang="vi-VN" sz="3200" b="1" dirty="0">
              <a:solidFill>
                <a:srgbClr val="C00000"/>
              </a:solidFill>
              <a:latin typeface="Times New Roman" panose="02020603050405020304" pitchFamily="18" charset="0"/>
              <a:cs typeface="Times New Roman" panose="02020603050405020304" pitchFamily="18" charset="0"/>
            </a:endParaRPr>
          </a:p>
        </p:txBody>
      </p:sp>
      <p:pic>
        <p:nvPicPr>
          <p:cNvPr id="10" name="Picture 6">
            <a:extLst>
              <a:ext uri="{FF2B5EF4-FFF2-40B4-BE49-F238E27FC236}">
                <a16:creationId xmlns:a16="http://schemas.microsoft.com/office/drawing/2014/main" id="{1D0FE22F-659A-6A50-7403-CA893702B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5949" y="5937542"/>
            <a:ext cx="4152550" cy="4114800"/>
          </a:xfrm>
          <a:prstGeom prst="rect">
            <a:avLst/>
          </a:prstGeom>
        </p:spPr>
      </p:pic>
      <p:sp>
        <p:nvSpPr>
          <p:cNvPr id="11" name="Freeform 3">
            <a:extLst>
              <a:ext uri="{FF2B5EF4-FFF2-40B4-BE49-F238E27FC236}">
                <a16:creationId xmlns:a16="http://schemas.microsoft.com/office/drawing/2014/main" id="{5648829F-45B2-A305-2DBB-DA563B1BA42E}"/>
              </a:ext>
            </a:extLst>
          </p:cNvPr>
          <p:cNvSpPr/>
          <p:nvPr/>
        </p:nvSpPr>
        <p:spPr>
          <a:xfrm>
            <a:off x="-975376"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3">
            <a:extLst>
              <a:ext uri="{FF2B5EF4-FFF2-40B4-BE49-F238E27FC236}">
                <a16:creationId xmlns:a16="http://schemas.microsoft.com/office/drawing/2014/main" id="{090249D4-7DFD-2819-9CE0-ACC3430E5DCE}"/>
              </a:ext>
            </a:extLst>
          </p:cNvPr>
          <p:cNvSpPr/>
          <p:nvPr/>
        </p:nvSpPr>
        <p:spPr>
          <a:xfrm>
            <a:off x="3962882"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CEF4DCD4-21D6-2840-26EB-04E752943716}"/>
              </a:ext>
            </a:extLst>
          </p:cNvPr>
          <p:cNvSpPr/>
          <p:nvPr/>
        </p:nvSpPr>
        <p:spPr>
          <a:xfrm>
            <a:off x="8901140"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3">
            <a:extLst>
              <a:ext uri="{FF2B5EF4-FFF2-40B4-BE49-F238E27FC236}">
                <a16:creationId xmlns:a16="http://schemas.microsoft.com/office/drawing/2014/main" id="{929E0E62-372E-9171-E85E-0276F91AD6D3}"/>
              </a:ext>
            </a:extLst>
          </p:cNvPr>
          <p:cNvSpPr/>
          <p:nvPr/>
        </p:nvSpPr>
        <p:spPr>
          <a:xfrm>
            <a:off x="13839398" y="9209782"/>
            <a:ext cx="5557985"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extLst>
      <p:ext uri="{BB962C8B-B14F-4D97-AF65-F5344CB8AC3E}">
        <p14:creationId xmlns:p14="http://schemas.microsoft.com/office/powerpoint/2010/main" val="227176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DBC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40691" flipH="1">
            <a:off x="16014716" y="6412825"/>
            <a:ext cx="2317764" cy="28345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1685" flipH="1">
            <a:off x="-1147354" y="-7152539"/>
            <a:ext cx="6039774" cy="1036870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61685">
            <a:off x="-1538156" y="-3989792"/>
            <a:ext cx="4288211" cy="7361735"/>
          </a:xfrm>
          <a:prstGeom prst="rect">
            <a:avLst/>
          </a:prstGeom>
        </p:spPr>
      </p:pic>
      <p:pic>
        <p:nvPicPr>
          <p:cNvPr id="8" name="Picture 6">
            <a:extLst>
              <a:ext uri="{FF2B5EF4-FFF2-40B4-BE49-F238E27FC236}">
                <a16:creationId xmlns:a16="http://schemas.microsoft.com/office/drawing/2014/main" id="{B0795260-3D17-FA82-E198-A768D231BF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3383" flipH="1">
            <a:off x="14726439" y="6391316"/>
            <a:ext cx="3783902" cy="6495968"/>
          </a:xfrm>
          <a:prstGeom prst="rect">
            <a:avLst/>
          </a:prstGeom>
        </p:spPr>
      </p:pic>
      <p:sp>
        <p:nvSpPr>
          <p:cNvPr id="9" name="Hộp Văn bản 8">
            <a:extLst>
              <a:ext uri="{FF2B5EF4-FFF2-40B4-BE49-F238E27FC236}">
                <a16:creationId xmlns:a16="http://schemas.microsoft.com/office/drawing/2014/main" id="{625A3D8E-5991-44A6-F35D-31D7BE47E776}"/>
              </a:ext>
            </a:extLst>
          </p:cNvPr>
          <p:cNvSpPr txBox="1"/>
          <p:nvPr/>
        </p:nvSpPr>
        <p:spPr>
          <a:xfrm>
            <a:off x="4495800" y="647700"/>
            <a:ext cx="9067800" cy="1692771"/>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Tiết</a:t>
            </a:r>
            <a:r>
              <a:rPr lang="en-US" sz="4000" b="1" dirty="0">
                <a:solidFill>
                  <a:srgbClr val="C00000"/>
                </a:solidFill>
                <a:latin typeface="Times New Roman" panose="02020603050405020304" pitchFamily="18" charset="0"/>
                <a:cs typeface="Times New Roman" panose="02020603050405020304" pitchFamily="18" charset="0"/>
              </a:rPr>
              <a:t> 17:</a:t>
            </a:r>
          </a:p>
          <a:p>
            <a:pPr algn="ct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Ôn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tập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học</a:t>
            </a:r>
            <a:endParaRPr lang="en-US" sz="3200" b="1" dirty="0">
              <a:solidFill>
                <a:srgbClr val="C00000"/>
              </a:solidFill>
              <a:latin typeface="Times New Roman" panose="02020603050405020304" pitchFamily="18" charset="0"/>
              <a:cs typeface="Times New Roman" panose="02020603050405020304" pitchFamily="18" charset="0"/>
            </a:endParaRPr>
          </a:p>
          <a:p>
            <a:pPr algn="ctr"/>
            <a:r>
              <a:rPr lang="en-US" sz="3200" b="1" dirty="0">
                <a:solidFill>
                  <a:srgbClr val="C00000"/>
                </a:solidFill>
                <a:latin typeface="Times New Roman" panose="02020603050405020304" pitchFamily="18" charset="0"/>
                <a:cs typeface="Times New Roman" panose="02020603050405020304" pitchFamily="18" charset="0"/>
              </a:rPr>
              <a:t>(</a:t>
            </a:r>
            <a:r>
              <a:rPr lang="en-US" sz="3200" b="1" dirty="0" err="1">
                <a:solidFill>
                  <a:srgbClr val="C00000"/>
                </a:solidFill>
                <a:latin typeface="Times New Roman" panose="02020603050405020304" pitchFamily="18" charset="0"/>
                <a:cs typeface="Times New Roman" panose="02020603050405020304" pitchFamily="18" charset="0"/>
              </a:rPr>
              <a:t>Ôn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nghe</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nhạc</a:t>
            </a:r>
            <a:r>
              <a:rPr lang="en-US" sz="3200" b="1">
                <a:solidFill>
                  <a:srgbClr val="C00000"/>
                </a:solidFill>
                <a:latin typeface="Times New Roman" panose="02020603050405020304" pitchFamily="18" charset="0"/>
                <a:cs typeface="Times New Roman" panose="02020603050405020304" pitchFamily="18" charset="0"/>
              </a:rPr>
              <a:t>)</a:t>
            </a:r>
            <a:endParaRPr lang="vi-VN" sz="3200" b="1" dirty="0">
              <a:solidFill>
                <a:srgbClr val="C00000"/>
              </a:solidFill>
              <a:latin typeface="Times New Roman" panose="02020603050405020304" pitchFamily="18" charset="0"/>
              <a:cs typeface="Times New Roman" panose="02020603050405020304" pitchFamily="18" charset="0"/>
            </a:endParaRPr>
          </a:p>
        </p:txBody>
      </p:sp>
      <p:pic>
        <p:nvPicPr>
          <p:cNvPr id="10" name="Picture 6">
            <a:extLst>
              <a:ext uri="{FF2B5EF4-FFF2-40B4-BE49-F238E27FC236}">
                <a16:creationId xmlns:a16="http://schemas.microsoft.com/office/drawing/2014/main" id="{1D0FE22F-659A-6A50-7403-CA893702B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5949" y="5937542"/>
            <a:ext cx="4152550" cy="4114800"/>
          </a:xfrm>
          <a:prstGeom prst="rect">
            <a:avLst/>
          </a:prstGeom>
        </p:spPr>
      </p:pic>
      <p:sp>
        <p:nvSpPr>
          <p:cNvPr id="11" name="Freeform 3">
            <a:extLst>
              <a:ext uri="{FF2B5EF4-FFF2-40B4-BE49-F238E27FC236}">
                <a16:creationId xmlns:a16="http://schemas.microsoft.com/office/drawing/2014/main" id="{5648829F-45B2-A305-2DBB-DA563B1BA42E}"/>
              </a:ext>
            </a:extLst>
          </p:cNvPr>
          <p:cNvSpPr/>
          <p:nvPr/>
        </p:nvSpPr>
        <p:spPr>
          <a:xfrm>
            <a:off x="-975376"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2" name="Freeform 3">
            <a:extLst>
              <a:ext uri="{FF2B5EF4-FFF2-40B4-BE49-F238E27FC236}">
                <a16:creationId xmlns:a16="http://schemas.microsoft.com/office/drawing/2014/main" id="{090249D4-7DFD-2819-9CE0-ACC3430E5DCE}"/>
              </a:ext>
            </a:extLst>
          </p:cNvPr>
          <p:cNvSpPr/>
          <p:nvPr/>
        </p:nvSpPr>
        <p:spPr>
          <a:xfrm>
            <a:off x="3962882"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3" name="Freeform 3">
            <a:extLst>
              <a:ext uri="{FF2B5EF4-FFF2-40B4-BE49-F238E27FC236}">
                <a16:creationId xmlns:a16="http://schemas.microsoft.com/office/drawing/2014/main" id="{CEF4DCD4-21D6-2840-26EB-04E752943716}"/>
              </a:ext>
            </a:extLst>
          </p:cNvPr>
          <p:cNvSpPr/>
          <p:nvPr/>
        </p:nvSpPr>
        <p:spPr>
          <a:xfrm>
            <a:off x="8901140" y="9209782"/>
            <a:ext cx="7315200"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4" name="Freeform 3">
            <a:extLst>
              <a:ext uri="{FF2B5EF4-FFF2-40B4-BE49-F238E27FC236}">
                <a16:creationId xmlns:a16="http://schemas.microsoft.com/office/drawing/2014/main" id="{929E0E62-372E-9171-E85E-0276F91AD6D3}"/>
              </a:ext>
            </a:extLst>
          </p:cNvPr>
          <p:cNvSpPr/>
          <p:nvPr/>
        </p:nvSpPr>
        <p:spPr>
          <a:xfrm>
            <a:off x="13839398" y="9209782"/>
            <a:ext cx="5557985" cy="1077218"/>
          </a:xfrm>
          <a:custGeom>
            <a:avLst/>
            <a:gdLst/>
            <a:ahLst/>
            <a:cxnLst/>
            <a:rect l="l" t="t" r="r" b="b"/>
            <a:pathLst>
              <a:path w="7315200" h="2207860">
                <a:moveTo>
                  <a:pt x="0" y="0"/>
                </a:moveTo>
                <a:lnTo>
                  <a:pt x="7315200" y="0"/>
                </a:lnTo>
                <a:lnTo>
                  <a:pt x="7315200" y="2207860"/>
                </a:lnTo>
                <a:lnTo>
                  <a:pt x="0" y="22078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9F2FF"/>
        </a:solidFill>
        <a:effectLst/>
      </p:bgPr>
    </p:bg>
    <p:spTree>
      <p:nvGrpSpPr>
        <p:cNvPr id="1" name=""/>
        <p:cNvGrpSpPr/>
        <p:nvPr/>
      </p:nvGrpSpPr>
      <p:grpSpPr>
        <a:xfrm>
          <a:off x="0" y="0"/>
          <a:ext cx="0" cy="0"/>
          <a:chOff x="0" y="0"/>
          <a:chExt cx="0" cy="0"/>
        </a:xfrm>
      </p:grpSpPr>
      <p:grpSp>
        <p:nvGrpSpPr>
          <p:cNvPr id="2" name="Group 2"/>
          <p:cNvGrpSpPr/>
          <p:nvPr/>
        </p:nvGrpSpPr>
        <p:grpSpPr>
          <a:xfrm>
            <a:off x="-17334706" y="9105007"/>
            <a:ext cx="52957412" cy="18690214"/>
            <a:chOff x="0" y="0"/>
            <a:chExt cx="2147662" cy="812800"/>
          </a:xfrm>
        </p:grpSpPr>
        <p:sp>
          <p:nvSpPr>
            <p:cNvPr id="3" name="Freeform 3"/>
            <p:cNvSpPr/>
            <p:nvPr/>
          </p:nvSpPr>
          <p:spPr>
            <a:xfrm>
              <a:off x="669244"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7842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srcRect/>
          <a:stretch>
            <a:fillRect/>
          </a:stretch>
        </p:blipFill>
        <p:spPr>
          <a:xfrm>
            <a:off x="-2831940" y="1115266"/>
            <a:ext cx="6573656" cy="3253960"/>
          </a:xfrm>
          <a:prstGeom prst="rect">
            <a:avLst/>
          </a:prstGeom>
        </p:spPr>
      </p:pic>
      <p:pic>
        <p:nvPicPr>
          <p:cNvPr id="6" name="Picture 6"/>
          <p:cNvPicPr>
            <a:picLocks noChangeAspect="1"/>
          </p:cNvPicPr>
          <p:nvPr/>
        </p:nvPicPr>
        <p:blipFill>
          <a:blip r:embed="rId2"/>
          <a:srcRect/>
          <a:stretch>
            <a:fillRect/>
          </a:stretch>
        </p:blipFill>
        <p:spPr>
          <a:xfrm>
            <a:off x="15001172" y="401197"/>
            <a:ext cx="6573656" cy="325396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31518" y="5441170"/>
            <a:ext cx="5169918" cy="593623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51880" y="4755359"/>
            <a:ext cx="5567638" cy="6392904"/>
          </a:xfrm>
          <a:prstGeom prst="rect">
            <a:avLst/>
          </a:prstGeom>
        </p:spPr>
      </p:pic>
      <p:grpSp>
        <p:nvGrpSpPr>
          <p:cNvPr id="9" name="Group 9"/>
          <p:cNvGrpSpPr/>
          <p:nvPr/>
        </p:nvGrpSpPr>
        <p:grpSpPr>
          <a:xfrm>
            <a:off x="455631" y="9410700"/>
            <a:ext cx="17376738" cy="3664468"/>
            <a:chOff x="0" y="0"/>
            <a:chExt cx="23168983" cy="6356511"/>
          </a:xfrm>
        </p:grpSpPr>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19610" y="0"/>
              <a:ext cx="8149373" cy="6356511"/>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09805" y="0"/>
              <a:ext cx="8149373" cy="6356511"/>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8149373" cy="6356511"/>
            </a:xfrm>
            <a:prstGeom prst="rect">
              <a:avLst/>
            </a:prstGeom>
          </p:spPr>
        </p:pic>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06555" y="8390938"/>
            <a:ext cx="5362891" cy="4114800"/>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81445" y="8390938"/>
            <a:ext cx="5362891" cy="4114800"/>
          </a:xfrm>
          <a:prstGeom prst="rect">
            <a:avLst/>
          </a:prstGeom>
        </p:spPr>
      </p:pic>
      <p:sp>
        <p:nvSpPr>
          <p:cNvPr id="15" name="Hộp Văn bản 14">
            <a:extLst>
              <a:ext uri="{FF2B5EF4-FFF2-40B4-BE49-F238E27FC236}">
                <a16:creationId xmlns:a16="http://schemas.microsoft.com/office/drawing/2014/main" id="{3C50D121-2421-7BA3-1C57-6E503ADC0250}"/>
              </a:ext>
            </a:extLst>
          </p:cNvPr>
          <p:cNvSpPr txBox="1"/>
          <p:nvPr/>
        </p:nvSpPr>
        <p:spPr>
          <a:xfrm>
            <a:off x="4610087" y="3784451"/>
            <a:ext cx="9067800" cy="769441"/>
          </a:xfrm>
          <a:prstGeom prst="rect">
            <a:avLst/>
          </a:prstGeom>
          <a:noFill/>
        </p:spPr>
        <p:txBody>
          <a:bodyPr wrap="square" rtlCol="0">
            <a:spAutoFit/>
          </a:bodyPr>
          <a:lstStyle/>
          <a:p>
            <a:pPr algn="ctr"/>
            <a:r>
              <a:rPr lang="en-US" sz="4400" b="1" dirty="0" err="1">
                <a:solidFill>
                  <a:srgbClr val="C00000"/>
                </a:solidFill>
                <a:latin typeface="Times New Roman" panose="02020603050405020304" pitchFamily="18" charset="0"/>
                <a:cs typeface="Times New Roman" panose="02020603050405020304" pitchFamily="18" charset="0"/>
              </a:rPr>
              <a:t>Ôn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tập</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các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bài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hát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đã</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học</a:t>
            </a:r>
            <a:endParaRPr lang="vi-VN"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55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5520" y="7966589"/>
            <a:ext cx="5119389" cy="2270678"/>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146685" y="9387413"/>
            <a:ext cx="18733770" cy="862433"/>
            <a:chOff x="0" y="4105"/>
            <a:chExt cx="5511" cy="215"/>
          </a:xfrm>
        </p:grpSpPr>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914445"/>
                <a:endParaRPr lang="en-US" sz="2700">
                  <a:solidFill>
                    <a:prstClr val="black"/>
                  </a:solidFill>
                  <a:latin typeface="Calibri"/>
                </a:endParaRPr>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3698857" y="69533"/>
            <a:ext cx="4525328" cy="2472690"/>
          </a:xfrm>
          <a:prstGeom prst="rect">
            <a:avLst/>
          </a:prstGeom>
        </p:spPr>
      </p:pic>
      <p:sp>
        <p:nvSpPr>
          <p:cNvPr id="2" name="Rectangle 14">
            <a:extLst>
              <a:ext uri="{FF2B5EF4-FFF2-40B4-BE49-F238E27FC236}">
                <a16:creationId xmlns:a16="http://schemas.microsoft.com/office/drawing/2014/main" id="{F073E383-BFED-BC84-CBEE-D8A36591B08F}"/>
              </a:ext>
            </a:extLst>
          </p:cNvPr>
          <p:cNvSpPr/>
          <p:nvPr/>
        </p:nvSpPr>
        <p:spPr>
          <a:xfrm>
            <a:off x="-511356" y="-52545"/>
            <a:ext cx="12989453" cy="1915204"/>
          </a:xfrm>
          <a:prstGeom prst="rect">
            <a:avLst/>
          </a:prstGeom>
        </p:spPr>
        <p:txBody>
          <a:bodyPr wrap="none">
            <a:spAutoFit/>
          </a:bodyPr>
          <a:lstStyle/>
          <a:p>
            <a:pPr algn="ctr" defTabSz="1371600">
              <a:lnSpc>
                <a:spcPct val="150000"/>
              </a:lnSpc>
              <a:tabLst>
                <a:tab pos="6858000" algn="l"/>
              </a:tabLst>
              <a:defRPr/>
            </a:pPr>
            <a:r>
              <a:rPr lang="en-US" altLang="en-US" sz="4200" b="1" dirty="0">
                <a:solidFill>
                  <a:srgbClr val="C00000"/>
                </a:solidFill>
                <a:latin typeface="Times New Roman" panose="02020603050405020304" pitchFamily="18" charset="0"/>
              </a:rPr>
              <a:t>HÁT KẾT HỢP</a:t>
            </a:r>
          </a:p>
          <a:p>
            <a:pPr algn="ctr" defTabSz="1371600">
              <a:lnSpc>
                <a:spcPct val="150000"/>
              </a:lnSpc>
              <a:tabLst>
                <a:tab pos="6858000" algn="l"/>
              </a:tabLst>
              <a:defRPr/>
            </a:pPr>
            <a:r>
              <a:rPr lang="en-US" altLang="en-US" sz="4200" b="1" dirty="0">
                <a:solidFill>
                  <a:srgbClr val="C00000"/>
                </a:solidFill>
                <a:latin typeface="Times New Roman" panose="02020603050405020304" pitchFamily="18" charset="0"/>
              </a:rPr>
              <a:t>                                                       GÕ ĐỆM THEO NHỊP</a:t>
            </a:r>
          </a:p>
        </p:txBody>
      </p:sp>
      <p:pic>
        <p:nvPicPr>
          <p:cNvPr id="3" name="Hình ảnh 2">
            <a:extLst>
              <a:ext uri="{FF2B5EF4-FFF2-40B4-BE49-F238E27FC236}">
                <a16:creationId xmlns:a16="http://schemas.microsoft.com/office/drawing/2014/main" id="{3A172C32-B035-AE38-CC4A-58EDDD75821F}"/>
              </a:ext>
            </a:extLst>
          </p:cNvPr>
          <p:cNvPicPr>
            <a:picLocks noChangeAspect="1"/>
          </p:cNvPicPr>
          <p:nvPr/>
        </p:nvPicPr>
        <p:blipFill>
          <a:blip r:embed="rId6"/>
          <a:stretch>
            <a:fillRect/>
          </a:stretch>
        </p:blipFill>
        <p:spPr>
          <a:xfrm>
            <a:off x="1132190" y="1961306"/>
            <a:ext cx="16647810" cy="5298026"/>
          </a:xfrm>
          <a:prstGeom prst="rect">
            <a:avLst/>
          </a:prstGeom>
        </p:spPr>
      </p:pic>
      <p:pic>
        <p:nvPicPr>
          <p:cNvPr id="4" name="Hình ảnh 3">
            <a:extLst>
              <a:ext uri="{FF2B5EF4-FFF2-40B4-BE49-F238E27FC236}">
                <a16:creationId xmlns:a16="http://schemas.microsoft.com/office/drawing/2014/main" id="{EAB64152-A88A-F978-FA40-51C54B2142CD}"/>
              </a:ext>
            </a:extLst>
          </p:cNvPr>
          <p:cNvPicPr>
            <a:picLocks noChangeAspect="1"/>
          </p:cNvPicPr>
          <p:nvPr/>
        </p:nvPicPr>
        <p:blipFill>
          <a:blip r:embed="rId7"/>
          <a:stretch>
            <a:fillRect/>
          </a:stretch>
        </p:blipFill>
        <p:spPr>
          <a:xfrm>
            <a:off x="0" y="0"/>
            <a:ext cx="2654301" cy="2654301"/>
          </a:xfrm>
          <a:prstGeom prst="rect">
            <a:avLst/>
          </a:prstGeom>
        </p:spPr>
      </p:pic>
      <p:sp>
        <p:nvSpPr>
          <p:cNvPr id="5" name="Rectangle 4">
            <a:extLst>
              <a:ext uri="{FF2B5EF4-FFF2-40B4-BE49-F238E27FC236}">
                <a16:creationId xmlns:a16="http://schemas.microsoft.com/office/drawing/2014/main" id="{27B2C543-5BE0-368B-D26F-76481C5C0F8F}"/>
              </a:ext>
            </a:extLst>
          </p:cNvPr>
          <p:cNvSpPr/>
          <p:nvPr/>
        </p:nvSpPr>
        <p:spPr>
          <a:xfrm>
            <a:off x="3486481" y="4182236"/>
            <a:ext cx="13897970" cy="692049"/>
          </a:xfrm>
          <a:prstGeom prst="rect">
            <a:avLst/>
          </a:prstGeom>
        </p:spPr>
        <p:txBody>
          <a:bodyPr wrap="square">
            <a:spAutoFit/>
          </a:bodyPr>
          <a:lstStyle/>
          <a:p>
            <a:pPr defTabSz="1028700">
              <a:lnSpc>
                <a:spcPct val="115000"/>
              </a:lnSpc>
              <a:defRPr/>
            </a:pPr>
            <a:r>
              <a:rPr lang="vi-VN"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3000" b="1" dirty="0">
                <a:solidFill>
                  <a:srgbClr val="002060"/>
                </a:solidFill>
                <a:latin typeface="+mj-lt"/>
                <a:ea typeface="Calibri" panose="020F0502020204030204" pitchFamily="34" charset="0"/>
                <a:cs typeface="Times New Roman" panose="02020603050405020304" pitchFamily="18" charset="0"/>
              </a:rPr>
              <a:t>Kìa    nhìn    xem    cái chuông       gió xinh        leng keng leng keng  theo gió    leng </a:t>
            </a:r>
            <a:endParaRPr lang="en-US" sz="3000" b="1" dirty="0">
              <a:solidFill>
                <a:srgbClr val="002060"/>
              </a:solidFill>
              <a:latin typeface="+mj-lt"/>
              <a:ea typeface="Calibri" panose="020F0502020204030204" pitchFamily="34" charset="0"/>
              <a:cs typeface="Times New Roman" panose="02020603050405020304" pitchFamily="18" charset="0"/>
            </a:endParaRPr>
          </a:p>
        </p:txBody>
      </p:sp>
      <p:sp>
        <p:nvSpPr>
          <p:cNvPr id="7" name="Rectangle 4">
            <a:extLst>
              <a:ext uri="{FF2B5EF4-FFF2-40B4-BE49-F238E27FC236}">
                <a16:creationId xmlns:a16="http://schemas.microsoft.com/office/drawing/2014/main" id="{83F8DA0D-36C6-0D0E-1C80-4FA1723BC184}"/>
              </a:ext>
            </a:extLst>
          </p:cNvPr>
          <p:cNvSpPr/>
          <p:nvPr/>
        </p:nvSpPr>
        <p:spPr>
          <a:xfrm>
            <a:off x="2327305" y="6855353"/>
            <a:ext cx="13897970" cy="692049"/>
          </a:xfrm>
          <a:prstGeom prst="rect">
            <a:avLst/>
          </a:prstGeom>
        </p:spPr>
        <p:txBody>
          <a:bodyPr wrap="square">
            <a:spAutoFit/>
          </a:bodyPr>
          <a:lstStyle/>
          <a:p>
            <a:pPr defTabSz="1028700">
              <a:lnSpc>
                <a:spcPct val="115000"/>
              </a:lnSpc>
              <a:defRPr/>
            </a:pPr>
            <a:r>
              <a:rPr lang="vi-VN"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3000" b="1" dirty="0">
                <a:solidFill>
                  <a:srgbClr val="002060"/>
                </a:solidFill>
                <a:latin typeface="+mj-lt"/>
                <a:ea typeface="Calibri" panose="020F0502020204030204" pitchFamily="34" charset="0"/>
                <a:cs typeface="Times New Roman" panose="02020603050405020304" pitchFamily="18" charset="0"/>
              </a:rPr>
              <a:t>keng          leng keng leng keng   âm thanh      trong lành.</a:t>
            </a:r>
            <a:endParaRPr lang="en-US" sz="3000" b="1" dirty="0">
              <a:solidFill>
                <a:srgbClr val="002060"/>
              </a:solidFill>
              <a:latin typeface="+mj-lt"/>
              <a:ea typeface="Calibri" panose="020F0502020204030204" pitchFamily="34" charset="0"/>
              <a:cs typeface="Times New Roman" panose="02020603050405020304" pitchFamily="18" charset="0"/>
            </a:endParaRPr>
          </a:p>
        </p:txBody>
      </p:sp>
      <p:pic>
        <p:nvPicPr>
          <p:cNvPr id="9" name="c1">
            <a:hlinkClick r:id="" action="ppaction://media"/>
            <a:extLst>
              <a:ext uri="{FF2B5EF4-FFF2-40B4-BE49-F238E27FC236}">
                <a16:creationId xmlns:a16="http://schemas.microsoft.com/office/drawing/2014/main" id="{441E111A-D842-234C-570E-4609A4D226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236524" y="1784265"/>
            <a:ext cx="914400" cy="914400"/>
          </a:xfrm>
          <a:prstGeom prst="rect">
            <a:avLst/>
          </a:prstGeom>
        </p:spPr>
      </p:pic>
      <p:pic>
        <p:nvPicPr>
          <p:cNvPr id="10" name="Hình ảnh 9">
            <a:extLst>
              <a:ext uri="{FF2B5EF4-FFF2-40B4-BE49-F238E27FC236}">
                <a16:creationId xmlns:a16="http://schemas.microsoft.com/office/drawing/2014/main" id="{6563AFF2-B89B-7795-E0AB-AE652BC8E3A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634950" y="4781204"/>
            <a:ext cx="1112231" cy="783858"/>
          </a:xfrm>
          <a:prstGeom prst="rect">
            <a:avLst/>
          </a:prstGeom>
        </p:spPr>
      </p:pic>
      <p:pic>
        <p:nvPicPr>
          <p:cNvPr id="12" name="Hình ảnh 11">
            <a:extLst>
              <a:ext uri="{FF2B5EF4-FFF2-40B4-BE49-F238E27FC236}">
                <a16:creationId xmlns:a16="http://schemas.microsoft.com/office/drawing/2014/main" id="{3BDFDD93-DC25-8E3E-E24F-9DC9B4FF98A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093832" y="4795598"/>
            <a:ext cx="1112231" cy="783858"/>
          </a:xfrm>
          <a:prstGeom prst="rect">
            <a:avLst/>
          </a:prstGeom>
        </p:spPr>
      </p:pic>
      <p:pic>
        <p:nvPicPr>
          <p:cNvPr id="13" name="Hình ảnh 12">
            <a:extLst>
              <a:ext uri="{FF2B5EF4-FFF2-40B4-BE49-F238E27FC236}">
                <a16:creationId xmlns:a16="http://schemas.microsoft.com/office/drawing/2014/main" id="{A629579A-32C1-B7B5-3CD2-C807DF566A4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3725268" y="4826723"/>
            <a:ext cx="1112231" cy="783858"/>
          </a:xfrm>
          <a:prstGeom prst="rect">
            <a:avLst/>
          </a:prstGeom>
        </p:spPr>
      </p:pic>
      <p:pic>
        <p:nvPicPr>
          <p:cNvPr id="15" name="Hình ảnh 14">
            <a:extLst>
              <a:ext uri="{FF2B5EF4-FFF2-40B4-BE49-F238E27FC236}">
                <a16:creationId xmlns:a16="http://schemas.microsoft.com/office/drawing/2014/main" id="{6E405BCC-2EE6-1915-BC80-0B1430DF7EC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327305" y="7669070"/>
            <a:ext cx="1112231" cy="783858"/>
          </a:xfrm>
          <a:prstGeom prst="rect">
            <a:avLst/>
          </a:prstGeom>
        </p:spPr>
      </p:pic>
      <p:pic>
        <p:nvPicPr>
          <p:cNvPr id="16" name="Hình ảnh 15">
            <a:extLst>
              <a:ext uri="{FF2B5EF4-FFF2-40B4-BE49-F238E27FC236}">
                <a16:creationId xmlns:a16="http://schemas.microsoft.com/office/drawing/2014/main" id="{73980A2D-5A73-4AD0-0D84-AD597AA19C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463012" y="7686561"/>
            <a:ext cx="1112231" cy="783858"/>
          </a:xfrm>
          <a:prstGeom prst="rect">
            <a:avLst/>
          </a:prstGeom>
        </p:spPr>
      </p:pic>
      <p:pic>
        <p:nvPicPr>
          <p:cNvPr id="17" name="Hình ảnh 16">
            <a:extLst>
              <a:ext uri="{FF2B5EF4-FFF2-40B4-BE49-F238E27FC236}">
                <a16:creationId xmlns:a16="http://schemas.microsoft.com/office/drawing/2014/main" id="{42754023-D88C-D806-2936-1855E5C362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759780" y="7589943"/>
            <a:ext cx="1112231" cy="783858"/>
          </a:xfrm>
          <a:prstGeom prst="rect">
            <a:avLst/>
          </a:prstGeom>
        </p:spPr>
      </p:pic>
    </p:spTree>
    <p:extLst>
      <p:ext uri="{BB962C8B-B14F-4D97-AF65-F5344CB8AC3E}">
        <p14:creationId xmlns:p14="http://schemas.microsoft.com/office/powerpoint/2010/main" val="39395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363"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2"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16228"/>
            <a:ext cx="18288000" cy="197077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2279" y="7803087"/>
            <a:ext cx="2315721" cy="2277534"/>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624329" y="1244810"/>
            <a:ext cx="16921214" cy="6766670"/>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56268" y="-149747"/>
            <a:ext cx="2303924" cy="3060768"/>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3153506" y="1842891"/>
            <a:ext cx="13897970" cy="692049"/>
          </a:xfrm>
          <a:prstGeom prst="rect">
            <a:avLst/>
          </a:prstGeom>
        </p:spPr>
        <p:txBody>
          <a:bodyPr wrap="square">
            <a:spAutoFit/>
          </a:bodyPr>
          <a:lstStyle/>
          <a:p>
            <a:pPr defTabSz="1028700">
              <a:lnSpc>
                <a:spcPct val="115000"/>
              </a:lnSpc>
              <a:defRPr/>
            </a:pPr>
            <a:r>
              <a:rPr lang="vi-VN"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547990" y="3179156"/>
            <a:ext cx="15732429" cy="490199"/>
          </a:xfrm>
          <a:prstGeom prst="rect">
            <a:avLst/>
          </a:prstGeom>
        </p:spPr>
        <p:txBody>
          <a:bodyPr wrap="square">
            <a:spAutoFit/>
          </a:bodyPr>
          <a:lstStyle/>
          <a:p>
            <a:pPr defTabSz="1028700">
              <a:lnSpc>
                <a:spcPct val="115000"/>
              </a:lnSpc>
              <a:defRPr/>
            </a:pP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keng          leng keng leng keng     âm thanh      trong  lành.                                          Chuông gió    ơi            dễ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1051340" y="4160821"/>
            <a:ext cx="15732429" cy="580672"/>
          </a:xfrm>
          <a:prstGeom prst="rect">
            <a:avLst/>
          </a:prstGeom>
        </p:spPr>
        <p:txBody>
          <a:bodyPr wrap="square">
            <a:spAutoFit/>
          </a:bodyPr>
          <a:lstStyle/>
          <a:p>
            <a:pPr defTabSz="1028700">
              <a:lnSpc>
                <a:spcPct val="115000"/>
              </a:lnSpc>
              <a:defRPr/>
            </a:pPr>
            <a:r>
              <a:rPr lang="vi-VN"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thương,          chuông     gió     trông              ngộ              nghĩnh,                      tuổi  thơ em        đó                    như</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813113" y="5463031"/>
            <a:ext cx="15732429" cy="580672"/>
          </a:xfrm>
          <a:prstGeom prst="rect">
            <a:avLst/>
          </a:prstGeom>
        </p:spPr>
        <p:txBody>
          <a:bodyPr wrap="square">
            <a:spAutoFit/>
          </a:bodyPr>
          <a:lstStyle/>
          <a:p>
            <a:pPr defTabSz="1028700">
              <a:lnSpc>
                <a:spcPct val="115000"/>
              </a:lnSpc>
              <a:defRPr/>
            </a:pPr>
            <a:r>
              <a:rPr lang="vi-VN"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chuông        có                   gió                       về.                                                                                       Leng keng leng</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813114" y="6524054"/>
            <a:ext cx="16547078" cy="678327"/>
          </a:xfrm>
          <a:prstGeom prst="rect">
            <a:avLst/>
          </a:prstGeom>
        </p:spPr>
        <p:txBody>
          <a:bodyPr wrap="square">
            <a:spAutoFit/>
          </a:bodyPr>
          <a:lstStyle/>
          <a:p>
            <a:pPr defTabSz="1028700">
              <a:lnSpc>
                <a:spcPct val="115000"/>
              </a:lnSpc>
              <a:defRPr/>
            </a:pPr>
            <a:r>
              <a:rPr lang="vi-VN"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keng,  ngân nga ngân nga      làm    </a:t>
            </a:r>
            <a:r>
              <a:rPr 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quenkhắp</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nơi  gần   xa.                             Leng keng  leng   keng,       vang xa vang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2022229" y="7779927"/>
            <a:ext cx="14783951" cy="490199"/>
          </a:xfrm>
          <a:prstGeom prst="rect">
            <a:avLst/>
          </a:prstGeom>
        </p:spPr>
        <p:txBody>
          <a:bodyPr wrap="square">
            <a:spAutoFit/>
          </a:bodyPr>
          <a:lstStyle/>
          <a:p>
            <a:pPr defTabSz="1028700">
              <a:lnSpc>
                <a:spcPct val="115000"/>
              </a:lnSpc>
              <a:defRPr/>
            </a:pP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xa           chuông       gió       là                      bài          ca          vui   cho          mọi    nhà.</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1391314" y="125668"/>
            <a:ext cx="13897970" cy="1700787"/>
          </a:xfrm>
          <a:prstGeom prst="rect">
            <a:avLst/>
          </a:prstGeom>
        </p:spPr>
        <p:txBody>
          <a:bodyPr wrap="square">
            <a:spAutoFit/>
          </a:bodyPr>
          <a:lstStyle/>
          <a:p>
            <a:pPr algn="ctr" defTabSz="1028700">
              <a:lnSpc>
                <a:spcPct val="115000"/>
              </a:lnSpc>
              <a:defRPr/>
            </a:pP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keng</a:t>
            </a:r>
            <a:endPar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r" defTabSz="1028700">
              <a:lnSpc>
                <a:spcPct val="115000"/>
              </a:lnSpc>
              <a:defRPr/>
            </a:pP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Lê Vinh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endPar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1028700">
              <a:lnSpc>
                <a:spcPct val="115000"/>
              </a:lnSpc>
              <a:defRPr/>
            </a:pPr>
            <a:endParaRPr lang="en-US"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368273" y="-44898"/>
            <a:ext cx="3618298" cy="1015663"/>
          </a:xfrm>
          <a:prstGeom prst="rect">
            <a:avLst/>
          </a:prstGeom>
        </p:spPr>
        <p:txBody>
          <a:bodyPr wrap="none">
            <a:spAutoFit/>
          </a:bodyPr>
          <a:lstStyle/>
          <a:p>
            <a:pPr algn="ctr" defTabSz="1371600">
              <a:tabLst>
                <a:tab pos="6858000" algn="l"/>
              </a:tabLst>
              <a:defRPr/>
            </a:pPr>
            <a:r>
              <a:rPr lang="en-US" altLang="en-US" sz="3000" b="1" u="sng" dirty="0">
                <a:solidFill>
                  <a:prstClr val="black"/>
                </a:solidFill>
                <a:latin typeface="Times New Roman" panose="02020603050405020304" pitchFamily="18" charset="0"/>
              </a:rPr>
              <a:t>HÁT </a:t>
            </a:r>
          </a:p>
          <a:p>
            <a:pPr algn="ctr" defTabSz="1371600">
              <a:tabLst>
                <a:tab pos="6858000" algn="l"/>
              </a:tabLst>
              <a:defRPr/>
            </a:pPr>
            <a:r>
              <a:rPr lang="en-US" altLang="en-US" sz="3000" b="1" u="sng" dirty="0">
                <a:solidFill>
                  <a:prstClr val="black"/>
                </a:solidFill>
                <a:latin typeface="Times New Roman" panose="02020603050405020304" pitchFamily="18" charset="0"/>
              </a:rPr>
              <a:t>KẾT HỢP GÕ ĐỆM</a:t>
            </a:r>
          </a:p>
        </p:txBody>
      </p:sp>
      <p:pic>
        <p:nvPicPr>
          <p:cNvPr id="2" name="CHUÔNG GIÓ LENG KENG KARAOKE II Âm nhạc lớp 4 - Sách Kết nối tri thức với cuộc sống">
            <a:hlinkClick r:id="" action="ppaction://media"/>
            <a:extLst>
              <a:ext uri="{FF2B5EF4-FFF2-40B4-BE49-F238E27FC236}">
                <a16:creationId xmlns:a16="http://schemas.microsoft.com/office/drawing/2014/main" id="{C6D97054-3580-7BB4-6214-8BACE79325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7621" y="209570"/>
            <a:ext cx="914400" cy="914400"/>
          </a:xfrm>
          <a:prstGeom prst="rect">
            <a:avLst/>
          </a:prstGeom>
        </p:spPr>
      </p:pic>
    </p:spTree>
    <p:extLst>
      <p:ext uri="{BB962C8B-B14F-4D97-AF65-F5344CB8AC3E}">
        <p14:creationId xmlns:p14="http://schemas.microsoft.com/office/powerpoint/2010/main" val="109469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58066"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90548"/>
            <a:ext cx="18288000" cy="169645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4609" y="139013"/>
            <a:ext cx="455844" cy="1168310"/>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3012" y="1458846"/>
            <a:ext cx="455846" cy="92676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6013" y="995466"/>
            <a:ext cx="455844" cy="926760"/>
          </a:xfrm>
          <a:prstGeom prst="rect">
            <a:avLst/>
          </a:prstGeom>
        </p:spPr>
      </p:pic>
      <p:sp>
        <p:nvSpPr>
          <p:cNvPr id="6" name="Rectangle 14">
            <a:extLst>
              <a:ext uri="{FF2B5EF4-FFF2-40B4-BE49-F238E27FC236}">
                <a16:creationId xmlns:a16="http://schemas.microsoft.com/office/drawing/2014/main" id="{84DD707E-0422-C75E-C982-A4BDCA7B0EC5}"/>
              </a:ext>
            </a:extLst>
          </p:cNvPr>
          <p:cNvSpPr/>
          <p:nvPr/>
        </p:nvSpPr>
        <p:spPr>
          <a:xfrm>
            <a:off x="4516251" y="14813"/>
            <a:ext cx="7649851" cy="1915204"/>
          </a:xfrm>
          <a:prstGeom prst="rect">
            <a:avLst/>
          </a:prstGeom>
        </p:spPr>
        <p:txBody>
          <a:bodyPr wrap="none">
            <a:spAutoFit/>
          </a:bodyPr>
          <a:lstStyle/>
          <a:p>
            <a:pPr algn="ctr" defTabSz="1371600">
              <a:lnSpc>
                <a:spcPct val="150000"/>
              </a:lnSpc>
              <a:tabLst>
                <a:tab pos="6858000" algn="l"/>
              </a:tabLst>
              <a:defRPr/>
            </a:pPr>
            <a:r>
              <a:rPr lang="en-US" altLang="en-US" sz="4200" b="1" dirty="0">
                <a:solidFill>
                  <a:srgbClr val="C00000"/>
                </a:solidFill>
                <a:latin typeface="Times New Roman" panose="02020603050405020304" pitchFamily="18" charset="0"/>
              </a:rPr>
              <a:t>HÁT NỐI TIẾP – HOÀ GIỌNG</a:t>
            </a:r>
          </a:p>
          <a:p>
            <a:pPr algn="ctr" defTabSz="1371600">
              <a:lnSpc>
                <a:spcPct val="150000"/>
              </a:lnSpc>
              <a:tabLst>
                <a:tab pos="6858000" algn="l"/>
              </a:tabLst>
              <a:defRPr/>
            </a:pPr>
            <a:r>
              <a:rPr lang="en-US" altLang="en-US" sz="4200" b="1" dirty="0">
                <a:solidFill>
                  <a:srgbClr val="C00000"/>
                </a:solidFill>
                <a:latin typeface="Times New Roman" panose="02020603050405020304" pitchFamily="18" charset="0"/>
              </a:rPr>
              <a:t>                                                       </a:t>
            </a:r>
          </a:p>
        </p:txBody>
      </p:sp>
      <p:sp>
        <p:nvSpPr>
          <p:cNvPr id="8" name="Rectangle 11">
            <a:extLst>
              <a:ext uri="{FF2B5EF4-FFF2-40B4-BE49-F238E27FC236}">
                <a16:creationId xmlns:a16="http://schemas.microsoft.com/office/drawing/2014/main" id="{64EE6721-4DDA-7160-DEE4-11D8AB0610A4}"/>
              </a:ext>
            </a:extLst>
          </p:cNvPr>
          <p:cNvSpPr/>
          <p:nvPr/>
        </p:nvSpPr>
        <p:spPr>
          <a:xfrm>
            <a:off x="2820846" y="1288291"/>
            <a:ext cx="13352871" cy="7507889"/>
          </a:xfrm>
          <a:prstGeom prst="rect">
            <a:avLst/>
          </a:prstGeom>
        </p:spPr>
        <p:txBody>
          <a:bodyPr wrap="square">
            <a:spAutoFit/>
          </a:bodyPr>
          <a:lstStyle/>
          <a:p>
            <a:pPr defTabSz="1028700">
              <a:lnSpc>
                <a:spcPct val="115000"/>
              </a:lnSpc>
              <a:defRPr/>
            </a:pPr>
            <a:r>
              <a:rPr lang="vi-VN" sz="3600" b="1" dirty="0">
                <a:solidFill>
                  <a:srgbClr val="002060"/>
                </a:solidFill>
                <a:latin typeface="+mj-lt"/>
                <a:ea typeface="Calibri" panose="020F0502020204030204" pitchFamily="34" charset="0"/>
                <a:cs typeface="Times New Roman" panose="02020603050405020304" pitchFamily="18" charset="0"/>
              </a:rPr>
              <a:t>HS Nam: </a:t>
            </a:r>
            <a:r>
              <a:rPr lang="vi-VN" sz="3000" b="1" i="1" dirty="0">
                <a:solidFill>
                  <a:srgbClr val="0070C0"/>
                </a:solidFill>
                <a:latin typeface="+mj-lt"/>
                <a:ea typeface="Calibri" panose="020F0502020204030204" pitchFamily="34" charset="0"/>
                <a:cs typeface="Times New Roman" panose="02020603050405020304" pitchFamily="18" charset="0"/>
              </a:rPr>
              <a:t>Kìa nhìn xem cái chuông gió xinh </a:t>
            </a:r>
          </a:p>
          <a:p>
            <a:pPr defTabSz="1028700">
              <a:lnSpc>
                <a:spcPct val="115000"/>
              </a:lnSpc>
              <a:defRPr/>
            </a:pPr>
            <a:r>
              <a:rPr lang="vi-VN" sz="3000" b="1" i="1" dirty="0">
                <a:solidFill>
                  <a:srgbClr val="0070C0"/>
                </a:solidFill>
                <a:latin typeface="+mj-lt"/>
                <a:ea typeface="Calibri" panose="020F0502020204030204" pitchFamily="34" charset="0"/>
                <a:cs typeface="Times New Roman" panose="02020603050405020304" pitchFamily="18" charset="0"/>
              </a:rPr>
              <a:t>leng keng leng keng theo gió leng keng,</a:t>
            </a:r>
          </a:p>
          <a:p>
            <a:pPr defTabSz="1028700">
              <a:lnSpc>
                <a:spcPct val="115000"/>
              </a:lnSpc>
              <a:defRPr/>
            </a:pPr>
            <a:r>
              <a:rPr lang="vi-VN" sz="3000" b="1" i="1" dirty="0">
                <a:solidFill>
                  <a:srgbClr val="0070C0"/>
                </a:solidFill>
                <a:latin typeface="+mj-lt"/>
                <a:ea typeface="Calibri" panose="020F0502020204030204" pitchFamily="34" charset="0"/>
                <a:cs typeface="Times New Roman" panose="02020603050405020304" pitchFamily="18" charset="0"/>
              </a:rPr>
              <a:t> leng keng leng keng keng  âm thanh trong lành.</a:t>
            </a:r>
          </a:p>
          <a:p>
            <a:pPr defTabSz="1028700">
              <a:defRPr/>
            </a:pPr>
            <a:endParaRPr lang="vi-VN" sz="3600" b="1" dirty="0">
              <a:solidFill>
                <a:srgbClr val="002060"/>
              </a:solidFill>
              <a:latin typeface="+mj-lt"/>
              <a:ea typeface="Calibri" panose="020F0502020204030204" pitchFamily="34" charset="0"/>
              <a:cs typeface="Times New Roman" panose="02020603050405020304" pitchFamily="18" charset="0"/>
            </a:endParaRPr>
          </a:p>
          <a:p>
            <a:pPr defTabSz="1028700">
              <a:lnSpc>
                <a:spcPct val="115000"/>
              </a:lnSpc>
              <a:defRPr/>
            </a:pPr>
            <a:r>
              <a:rPr lang="vi-VN" sz="3600" b="1" dirty="0">
                <a:solidFill>
                  <a:srgbClr val="002060"/>
                </a:solidFill>
                <a:latin typeface="+mj-lt"/>
                <a:ea typeface="Calibri" panose="020F0502020204030204" pitchFamily="34" charset="0"/>
                <a:cs typeface="Times New Roman" panose="02020603050405020304" pitchFamily="18" charset="0"/>
              </a:rPr>
              <a:t>         HS Nữ: </a:t>
            </a:r>
            <a:r>
              <a:rPr lang="vi-VN" sz="3000" b="1" i="1" dirty="0">
                <a:solidFill>
                  <a:srgbClr val="7030A0"/>
                </a:solidFill>
                <a:latin typeface="+mj-lt"/>
                <a:ea typeface="Calibri" panose="020F0502020204030204" pitchFamily="34" charset="0"/>
                <a:cs typeface="Times New Roman" panose="02020603050405020304" pitchFamily="18" charset="0"/>
              </a:rPr>
              <a:t>Chuông gió ơi dễ thương,</a:t>
            </a:r>
          </a:p>
          <a:p>
            <a:pPr defTabSz="1028700">
              <a:lnSpc>
                <a:spcPct val="115000"/>
              </a:lnSpc>
              <a:defRPr/>
            </a:pPr>
            <a:r>
              <a:rPr lang="vi-VN" sz="3000" b="1" i="1" dirty="0">
                <a:solidFill>
                  <a:srgbClr val="7030A0"/>
                </a:solidFill>
                <a:latin typeface="+mj-lt"/>
                <a:ea typeface="Calibri" panose="020F0502020204030204" pitchFamily="34" charset="0"/>
                <a:cs typeface="Times New Roman" panose="02020603050405020304" pitchFamily="18" charset="0"/>
              </a:rPr>
              <a:t>                    chuông gió trông ngộ nghĩnh</a:t>
            </a:r>
          </a:p>
          <a:p>
            <a:pPr defTabSz="1028700">
              <a:lnSpc>
                <a:spcPct val="115000"/>
              </a:lnSpc>
              <a:defRPr/>
            </a:pPr>
            <a:r>
              <a:rPr lang="vi-VN" sz="3000" b="1" i="1" dirty="0">
                <a:solidFill>
                  <a:srgbClr val="7030A0"/>
                </a:solidFill>
                <a:latin typeface="+mj-lt"/>
                <a:ea typeface="Calibri" panose="020F0502020204030204" pitchFamily="34" charset="0"/>
                <a:cs typeface="Times New Roman" panose="02020603050405020304" pitchFamily="18" charset="0"/>
              </a:rPr>
              <a:t>                   tuổi thơ em đó như chuông có gió về.</a:t>
            </a:r>
          </a:p>
          <a:p>
            <a:pPr defTabSz="1028700">
              <a:lnSpc>
                <a:spcPct val="115000"/>
              </a:lnSpc>
              <a:defRPr/>
            </a:pPr>
            <a:r>
              <a:rPr lang="vi-VN" sz="3600" b="1" dirty="0">
                <a:solidFill>
                  <a:srgbClr val="002060"/>
                </a:solidFill>
                <a:latin typeface="+mj-lt"/>
                <a:ea typeface="Calibri" panose="020F0502020204030204" pitchFamily="34" charset="0"/>
                <a:cs typeface="Times New Roman" panose="02020603050405020304" pitchFamily="18" charset="0"/>
              </a:rPr>
              <a:t>                                                 Hòa giọng:  </a:t>
            </a:r>
          </a:p>
          <a:p>
            <a:pPr defTabSz="1028700">
              <a:lnSpc>
                <a:spcPct val="115000"/>
              </a:lnSpc>
              <a:defRPr/>
            </a:pPr>
            <a:r>
              <a:rPr lang="vi-VN" sz="3600" b="1" dirty="0">
                <a:solidFill>
                  <a:srgbClr val="002060"/>
                </a:solidFill>
                <a:latin typeface="+mj-lt"/>
                <a:ea typeface="Calibri" panose="020F0502020204030204" pitchFamily="34" charset="0"/>
                <a:cs typeface="Times New Roman" panose="02020603050405020304" pitchFamily="18" charset="0"/>
              </a:rPr>
              <a:t>                                                </a:t>
            </a:r>
            <a:r>
              <a:rPr lang="vi-VN" sz="3000" b="1" i="1" dirty="0">
                <a:solidFill>
                  <a:srgbClr val="C00000"/>
                </a:solidFill>
                <a:latin typeface="+mj-lt"/>
                <a:ea typeface="Calibri" panose="020F0502020204030204" pitchFamily="34" charset="0"/>
                <a:cs typeface="Times New Roman" panose="02020603050405020304" pitchFamily="18" charset="0"/>
              </a:rPr>
              <a:t>Leng keng leng keng, ngân nga ngân nga.</a:t>
            </a:r>
          </a:p>
          <a:p>
            <a:pPr defTabSz="1028700">
              <a:lnSpc>
                <a:spcPct val="115000"/>
              </a:lnSpc>
              <a:defRPr/>
            </a:pPr>
            <a:r>
              <a:rPr lang="vi-VN" sz="3000" b="1" i="1" dirty="0">
                <a:solidFill>
                  <a:srgbClr val="C00000"/>
                </a:solidFill>
                <a:latin typeface="+mj-lt"/>
                <a:ea typeface="Calibri" panose="020F0502020204030204" pitchFamily="34" charset="0"/>
                <a:cs typeface="Times New Roman" panose="02020603050405020304" pitchFamily="18" charset="0"/>
              </a:rPr>
              <a:t>                                                         L</a:t>
            </a:r>
            <a:r>
              <a:rPr lang="vi-VN" sz="3000" b="1" i="1" dirty="0" err="1">
                <a:solidFill>
                  <a:srgbClr val="C00000"/>
                </a:solidFill>
                <a:latin typeface="+mj-lt"/>
                <a:ea typeface="Calibri" panose="020F0502020204030204" pitchFamily="34" charset="0"/>
                <a:cs typeface="Times New Roman" panose="02020603050405020304" pitchFamily="18" charset="0"/>
              </a:rPr>
              <a:t>àm</a:t>
            </a:r>
            <a:r>
              <a:rPr lang="vi-VN" sz="3000" b="1" i="1" dirty="0">
                <a:solidFill>
                  <a:srgbClr val="C00000"/>
                </a:solidFill>
                <a:latin typeface="+mj-lt"/>
                <a:ea typeface="Calibri" panose="020F0502020204030204" pitchFamily="34" charset="0"/>
                <a:cs typeface="Times New Roman" panose="02020603050405020304" pitchFamily="18" charset="0"/>
              </a:rPr>
              <a:t> quen khắp nơi gần xa.</a:t>
            </a:r>
          </a:p>
          <a:p>
            <a:pPr defTabSz="1028700">
              <a:lnSpc>
                <a:spcPct val="115000"/>
              </a:lnSpc>
              <a:defRPr/>
            </a:pPr>
            <a:r>
              <a:rPr lang="vi-VN" sz="3000" b="1" i="1" dirty="0">
                <a:solidFill>
                  <a:srgbClr val="C00000"/>
                </a:solidFill>
                <a:latin typeface="+mj-lt"/>
                <a:ea typeface="Calibri" panose="020F0502020204030204" pitchFamily="34" charset="0"/>
                <a:cs typeface="Times New Roman" panose="02020603050405020304" pitchFamily="18" charset="0"/>
              </a:rPr>
              <a:t>                                                          Leng keng leng keng, vang xa vang xa</a:t>
            </a:r>
          </a:p>
          <a:p>
            <a:pPr defTabSz="1028700">
              <a:lnSpc>
                <a:spcPct val="115000"/>
              </a:lnSpc>
              <a:defRPr/>
            </a:pPr>
            <a:r>
              <a:rPr lang="vi-VN" sz="3000" b="1" i="1" dirty="0">
                <a:solidFill>
                  <a:srgbClr val="C00000"/>
                </a:solidFill>
                <a:latin typeface="+mj-lt"/>
                <a:ea typeface="Calibri" panose="020F0502020204030204" pitchFamily="34" charset="0"/>
                <a:cs typeface="Times New Roman" panose="02020603050405020304" pitchFamily="18" charset="0"/>
              </a:rPr>
              <a:t>                                                           chuông gió là bài ca vui cho mọi nhà.</a:t>
            </a:r>
          </a:p>
          <a:p>
            <a:pPr defTabSz="1028700">
              <a:lnSpc>
                <a:spcPct val="115000"/>
              </a:lnSpc>
              <a:defRPr/>
            </a:pPr>
            <a:r>
              <a:rPr lang="vi-VN" sz="3600" b="1" dirty="0">
                <a:solidFill>
                  <a:srgbClr val="002060"/>
                </a:solidFill>
                <a:latin typeface="+mj-lt"/>
                <a:ea typeface="Calibri" panose="020F0502020204030204" pitchFamily="34" charset="0"/>
                <a:cs typeface="Times New Roman" panose="02020603050405020304" pitchFamily="18" charset="0"/>
              </a:rPr>
              <a:t> </a:t>
            </a:r>
            <a:endParaRPr lang="en-US" sz="3600" b="1" dirty="0">
              <a:solidFill>
                <a:srgbClr val="002060"/>
              </a:solidFill>
              <a:latin typeface="+mj-lt"/>
              <a:ea typeface="Calibri" panose="020F0502020204030204"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1063BB96-4A0F-0202-5A84-07C841B7317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831" y="6908639"/>
            <a:ext cx="3036873" cy="2225201"/>
          </a:xfrm>
          <a:prstGeom prst="rect">
            <a:avLst/>
          </a:prstGeom>
        </p:spPr>
      </p:pic>
      <p:pic>
        <p:nvPicPr>
          <p:cNvPr id="10" name="Hình ảnh 9">
            <a:extLst>
              <a:ext uri="{FF2B5EF4-FFF2-40B4-BE49-F238E27FC236}">
                <a16:creationId xmlns:a16="http://schemas.microsoft.com/office/drawing/2014/main" id="{76BF88F1-9B93-775F-D4E2-BA953798E6E6}"/>
              </a:ext>
            </a:extLst>
          </p:cNvPr>
          <p:cNvPicPr>
            <a:picLocks noChangeAspect="1"/>
          </p:cNvPicPr>
          <p:nvPr/>
        </p:nvPicPr>
        <p:blipFill>
          <a:blip r:embed="rId9"/>
          <a:stretch>
            <a:fillRect/>
          </a:stretch>
        </p:blipFill>
        <p:spPr>
          <a:xfrm>
            <a:off x="0" y="0"/>
            <a:ext cx="2654301" cy="2654301"/>
          </a:xfrm>
          <a:prstGeom prst="rect">
            <a:avLst/>
          </a:prstGeom>
        </p:spPr>
      </p:pic>
      <p:pic>
        <p:nvPicPr>
          <p:cNvPr id="11" name="CHUÔNG GIÓ LENG KENG KARAOKE II Âm nhạc lớp 4 - Sách Kết nối tri thức với cuộc sống">
            <a:hlinkClick r:id="" action="ppaction://media"/>
            <a:extLst>
              <a:ext uri="{FF2B5EF4-FFF2-40B4-BE49-F238E27FC236}">
                <a16:creationId xmlns:a16="http://schemas.microsoft.com/office/drawing/2014/main" id="{AD2E7BA6-2F14-572B-5101-E0F390EB53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092772" y="1739901"/>
            <a:ext cx="914400" cy="914400"/>
          </a:xfrm>
          <a:prstGeom prst="rect">
            <a:avLst/>
          </a:prstGeom>
        </p:spPr>
      </p:pic>
      <p:pic>
        <p:nvPicPr>
          <p:cNvPr id="12" name="Picture 2">
            <a:extLst>
              <a:ext uri="{FF2B5EF4-FFF2-40B4-BE49-F238E27FC236}">
                <a16:creationId xmlns:a16="http://schemas.microsoft.com/office/drawing/2014/main" id="{2A0EB8DF-D35B-6DE1-D165-75A189149567}"/>
              </a:ext>
            </a:extLst>
          </p:cNvPr>
          <p:cNvPicPr>
            <a:picLocks noChangeAspect="1"/>
          </p:cNvPicPr>
          <p:nvPr/>
        </p:nvPicPr>
        <p:blipFill>
          <a:blip r:embed="rId11"/>
          <a:srcRect/>
          <a:stretch>
            <a:fillRect/>
          </a:stretch>
        </p:blipFill>
        <p:spPr>
          <a:xfrm rot="12298863">
            <a:off x="16644040" y="-717826"/>
            <a:ext cx="2058704" cy="3084200"/>
          </a:xfrm>
          <a:prstGeom prst="rect">
            <a:avLst/>
          </a:prstGeom>
        </p:spPr>
      </p:pic>
    </p:spTree>
    <p:extLst>
      <p:ext uri="{BB962C8B-B14F-4D97-AF65-F5344CB8AC3E}">
        <p14:creationId xmlns:p14="http://schemas.microsoft.com/office/powerpoint/2010/main" val="4143296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066"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90548"/>
            <a:ext cx="18288000" cy="169645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4609" y="139013"/>
            <a:ext cx="455844" cy="1168310"/>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3012" y="1458846"/>
            <a:ext cx="455846" cy="92676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013" y="995466"/>
            <a:ext cx="455844" cy="926760"/>
          </a:xfrm>
          <a:prstGeom prst="rect">
            <a:avLst/>
          </a:prstGeom>
        </p:spPr>
      </p:pic>
      <p:sp>
        <p:nvSpPr>
          <p:cNvPr id="6" name="Rectangle 14">
            <a:extLst>
              <a:ext uri="{FF2B5EF4-FFF2-40B4-BE49-F238E27FC236}">
                <a16:creationId xmlns:a16="http://schemas.microsoft.com/office/drawing/2014/main" id="{84DD707E-0422-C75E-C982-A4BDCA7B0EC5}"/>
              </a:ext>
            </a:extLst>
          </p:cNvPr>
          <p:cNvSpPr/>
          <p:nvPr/>
        </p:nvSpPr>
        <p:spPr>
          <a:xfrm>
            <a:off x="3746019" y="14813"/>
            <a:ext cx="9190336" cy="945708"/>
          </a:xfrm>
          <a:prstGeom prst="rect">
            <a:avLst/>
          </a:prstGeom>
        </p:spPr>
        <p:txBody>
          <a:bodyPr wrap="none">
            <a:spAutoFit/>
          </a:bodyPr>
          <a:lstStyle/>
          <a:p>
            <a:pPr algn="ctr" defTabSz="1371600">
              <a:lnSpc>
                <a:spcPct val="150000"/>
              </a:lnSpc>
              <a:tabLst>
                <a:tab pos="6858000" algn="l"/>
              </a:tabLst>
              <a:defRPr/>
            </a:pPr>
            <a:r>
              <a:rPr lang="en-US" altLang="en-US" sz="4200" b="1" dirty="0">
                <a:solidFill>
                  <a:srgbClr val="C00000"/>
                </a:solidFill>
                <a:latin typeface="Times New Roman" panose="02020603050405020304" pitchFamily="18" charset="0"/>
              </a:rPr>
              <a:t>HÁT KẾT HỢP VẬN ĐỘNG CƠ THỂ</a:t>
            </a:r>
          </a:p>
        </p:txBody>
      </p:sp>
      <p:pic>
        <p:nvPicPr>
          <p:cNvPr id="9" name="Picture 3">
            <a:extLst>
              <a:ext uri="{FF2B5EF4-FFF2-40B4-BE49-F238E27FC236}">
                <a16:creationId xmlns:a16="http://schemas.microsoft.com/office/drawing/2014/main" id="{1063BB96-4A0F-0202-5A84-07C841B731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715554"/>
            <a:ext cx="3036873" cy="2225201"/>
          </a:xfrm>
          <a:prstGeom prst="rect">
            <a:avLst/>
          </a:prstGeom>
        </p:spPr>
      </p:pic>
      <p:pic>
        <p:nvPicPr>
          <p:cNvPr id="10" name="Hình ảnh 9">
            <a:extLst>
              <a:ext uri="{FF2B5EF4-FFF2-40B4-BE49-F238E27FC236}">
                <a16:creationId xmlns:a16="http://schemas.microsoft.com/office/drawing/2014/main" id="{76BF88F1-9B93-775F-D4E2-BA953798E6E6}"/>
              </a:ext>
            </a:extLst>
          </p:cNvPr>
          <p:cNvPicPr>
            <a:picLocks noChangeAspect="1"/>
          </p:cNvPicPr>
          <p:nvPr/>
        </p:nvPicPr>
        <p:blipFill>
          <a:blip r:embed="rId7"/>
          <a:stretch>
            <a:fillRect/>
          </a:stretch>
        </p:blipFill>
        <p:spPr>
          <a:xfrm>
            <a:off x="0" y="0"/>
            <a:ext cx="2654301" cy="2654301"/>
          </a:xfrm>
          <a:prstGeom prst="rect">
            <a:avLst/>
          </a:prstGeom>
        </p:spPr>
      </p:pic>
      <p:pic>
        <p:nvPicPr>
          <p:cNvPr id="15" name="Hình ảnh 14">
            <a:extLst>
              <a:ext uri="{FF2B5EF4-FFF2-40B4-BE49-F238E27FC236}">
                <a16:creationId xmlns:a16="http://schemas.microsoft.com/office/drawing/2014/main" id="{B9835049-2A5F-58FE-38E6-E85C0BC55467}"/>
              </a:ext>
            </a:extLst>
          </p:cNvPr>
          <p:cNvPicPr>
            <a:picLocks noChangeAspect="1"/>
          </p:cNvPicPr>
          <p:nvPr/>
        </p:nvPicPr>
        <p:blipFill>
          <a:blip r:embed="rId8"/>
          <a:stretch>
            <a:fillRect/>
          </a:stretch>
        </p:blipFill>
        <p:spPr>
          <a:xfrm>
            <a:off x="15762554" y="4307184"/>
            <a:ext cx="1058519" cy="1444548"/>
          </a:xfrm>
          <a:prstGeom prst="rect">
            <a:avLst/>
          </a:prstGeom>
        </p:spPr>
      </p:pic>
      <p:pic>
        <p:nvPicPr>
          <p:cNvPr id="17" name="Hình ảnh 16">
            <a:extLst>
              <a:ext uri="{FF2B5EF4-FFF2-40B4-BE49-F238E27FC236}">
                <a16:creationId xmlns:a16="http://schemas.microsoft.com/office/drawing/2014/main" id="{B9C15D06-E3E3-5438-4B2C-D942ACF2F86D}"/>
              </a:ext>
            </a:extLst>
          </p:cNvPr>
          <p:cNvPicPr>
            <a:picLocks noChangeAspect="1"/>
          </p:cNvPicPr>
          <p:nvPr/>
        </p:nvPicPr>
        <p:blipFill>
          <a:blip r:embed="rId9"/>
          <a:stretch>
            <a:fillRect/>
          </a:stretch>
        </p:blipFill>
        <p:spPr>
          <a:xfrm>
            <a:off x="2689075" y="3922326"/>
            <a:ext cx="1212254" cy="1136868"/>
          </a:xfrm>
          <a:prstGeom prst="rect">
            <a:avLst/>
          </a:prstGeom>
        </p:spPr>
      </p:pic>
      <p:pic>
        <p:nvPicPr>
          <p:cNvPr id="18" name="Hình ảnh 17">
            <a:extLst>
              <a:ext uri="{FF2B5EF4-FFF2-40B4-BE49-F238E27FC236}">
                <a16:creationId xmlns:a16="http://schemas.microsoft.com/office/drawing/2014/main" id="{4484165A-0D9F-9DFC-C17B-32C8D43AB879}"/>
              </a:ext>
            </a:extLst>
          </p:cNvPr>
          <p:cNvPicPr>
            <a:picLocks noChangeAspect="1"/>
          </p:cNvPicPr>
          <p:nvPr/>
        </p:nvPicPr>
        <p:blipFill>
          <a:blip r:embed="rId9"/>
          <a:stretch>
            <a:fillRect/>
          </a:stretch>
        </p:blipFill>
        <p:spPr>
          <a:xfrm flipH="1">
            <a:off x="6938141" y="4022061"/>
            <a:ext cx="1054392" cy="1135812"/>
          </a:xfrm>
          <a:prstGeom prst="rect">
            <a:avLst/>
          </a:prstGeom>
        </p:spPr>
      </p:pic>
      <p:pic>
        <p:nvPicPr>
          <p:cNvPr id="19" name="Hình ảnh 18">
            <a:extLst>
              <a:ext uri="{FF2B5EF4-FFF2-40B4-BE49-F238E27FC236}">
                <a16:creationId xmlns:a16="http://schemas.microsoft.com/office/drawing/2014/main" id="{76FC818D-F5A0-05FB-46BF-803CE75D6928}"/>
              </a:ext>
            </a:extLst>
          </p:cNvPr>
          <p:cNvPicPr>
            <a:picLocks noChangeAspect="1"/>
          </p:cNvPicPr>
          <p:nvPr/>
        </p:nvPicPr>
        <p:blipFill>
          <a:blip r:embed="rId8"/>
          <a:stretch>
            <a:fillRect/>
          </a:stretch>
        </p:blipFill>
        <p:spPr>
          <a:xfrm flipH="1">
            <a:off x="11787184" y="4243472"/>
            <a:ext cx="1054391" cy="1249646"/>
          </a:xfrm>
          <a:prstGeom prst="rect">
            <a:avLst/>
          </a:prstGeom>
        </p:spPr>
      </p:pic>
      <p:sp>
        <p:nvSpPr>
          <p:cNvPr id="20" name="Rectangle 4">
            <a:extLst>
              <a:ext uri="{FF2B5EF4-FFF2-40B4-BE49-F238E27FC236}">
                <a16:creationId xmlns:a16="http://schemas.microsoft.com/office/drawing/2014/main" id="{A686D839-524C-F8A4-905C-2FE40749979F}"/>
              </a:ext>
            </a:extLst>
          </p:cNvPr>
          <p:cNvSpPr/>
          <p:nvPr/>
        </p:nvSpPr>
        <p:spPr>
          <a:xfrm>
            <a:off x="480934" y="3063112"/>
            <a:ext cx="17996708" cy="689099"/>
          </a:xfrm>
          <a:prstGeom prst="rect">
            <a:avLst/>
          </a:prstGeom>
        </p:spPr>
        <p:txBody>
          <a:bodyPr wrap="square">
            <a:spAutoFit/>
          </a:bodyPr>
          <a:lstStyle/>
          <a:p>
            <a:pPr defTabSz="1028700">
              <a:lnSpc>
                <a:spcPct val="115000"/>
              </a:lnSpc>
              <a:defRPr/>
            </a:pPr>
            <a:r>
              <a:rPr lang="vi-VN"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keng …</a:t>
            </a:r>
            <a:endParaRPr lang="en-US" sz="3600" b="1" dirty="0">
              <a:solidFill>
                <a:srgbClr val="002060"/>
              </a:solidFill>
              <a:latin typeface="Calibri"/>
              <a:ea typeface="Calibri" panose="020F0502020204030204" pitchFamily="34" charset="0"/>
              <a:cs typeface="Times New Roman" panose="02020603050405020304" pitchFamily="18" charset="0"/>
            </a:endParaRPr>
          </a:p>
        </p:txBody>
      </p:sp>
      <p:pic>
        <p:nvPicPr>
          <p:cNvPr id="21" name="Picture 2">
            <a:extLst>
              <a:ext uri="{FF2B5EF4-FFF2-40B4-BE49-F238E27FC236}">
                <a16:creationId xmlns:a16="http://schemas.microsoft.com/office/drawing/2014/main" id="{A103D4A4-4F09-7F7C-BFD2-D0D5772FC6F8}"/>
              </a:ext>
            </a:extLst>
          </p:cNvPr>
          <p:cNvPicPr>
            <a:picLocks noChangeAspect="1"/>
          </p:cNvPicPr>
          <p:nvPr/>
        </p:nvPicPr>
        <p:blipFill>
          <a:blip r:embed="rId10"/>
          <a:srcRect/>
          <a:stretch>
            <a:fillRect/>
          </a:stretch>
        </p:blipFill>
        <p:spPr>
          <a:xfrm rot="12298863">
            <a:off x="16644040" y="-717826"/>
            <a:ext cx="2058704" cy="3084200"/>
          </a:xfrm>
          <a:prstGeom prst="rect">
            <a:avLst/>
          </a:prstGeom>
        </p:spPr>
      </p:pic>
    </p:spTree>
    <p:extLst>
      <p:ext uri="{BB962C8B-B14F-4D97-AF65-F5344CB8AC3E}">
        <p14:creationId xmlns:p14="http://schemas.microsoft.com/office/powerpoint/2010/main" val="240431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1000" fill="hold"/>
                                        <p:tgtEl>
                                          <p:spTgt spid="20"/>
                                        </p:tgtEl>
                                        <p:attrNameLst>
                                          <p:attrName>ppt_w</p:attrName>
                                        </p:attrNameLst>
                                      </p:cBhvr>
                                      <p:tavLst>
                                        <p:tav tm="0">
                                          <p:val>
                                            <p:fltVal val="0"/>
                                          </p:val>
                                        </p:tav>
                                        <p:tav tm="100000">
                                          <p:val>
                                            <p:strVal val="#ppt_w"/>
                                          </p:val>
                                        </p:tav>
                                      </p:tavLst>
                                    </p:anim>
                                    <p:anim calcmode="lin" valueType="num">
                                      <p:cBhvr>
                                        <p:cTn id="11" dur="1000" fill="hold"/>
                                        <p:tgtEl>
                                          <p:spTgt spid="20"/>
                                        </p:tgtEl>
                                        <p:attrNameLst>
                                          <p:attrName>ppt_h</p:attrName>
                                        </p:attrNameLst>
                                      </p:cBhvr>
                                      <p:tavLst>
                                        <p:tav tm="0">
                                          <p:val>
                                            <p:fltVal val="0"/>
                                          </p:val>
                                        </p:tav>
                                        <p:tav tm="100000">
                                          <p:val>
                                            <p:strVal val="#ppt_h"/>
                                          </p:val>
                                        </p:tav>
                                      </p:tavLst>
                                    </p:anim>
                                    <p:anim calcmode="lin" valueType="num">
                                      <p:cBhvr>
                                        <p:cTn id="12" dur="1000" fill="hold"/>
                                        <p:tgtEl>
                                          <p:spTgt spid="20"/>
                                        </p:tgtEl>
                                        <p:attrNameLst>
                                          <p:attrName>style.rotation</p:attrName>
                                        </p:attrNameLst>
                                      </p:cBhvr>
                                      <p:tavLst>
                                        <p:tav tm="0">
                                          <p:val>
                                            <p:fltVal val="90"/>
                                          </p:val>
                                        </p:tav>
                                        <p:tav tm="100000">
                                          <p:val>
                                            <p:fltVal val="0"/>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par>
                                <p:cTn id="25" presetID="6"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042190"/>
            <a:ext cx="18288000" cy="124481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2279" y="7803087"/>
            <a:ext cx="2315721" cy="2277534"/>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624329" y="1244810"/>
            <a:ext cx="16921214" cy="6766670"/>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56268" y="-149747"/>
            <a:ext cx="2303924" cy="3060768"/>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3153506" y="1842891"/>
            <a:ext cx="13897970" cy="692049"/>
          </a:xfrm>
          <a:prstGeom prst="rect">
            <a:avLst/>
          </a:prstGeom>
        </p:spPr>
        <p:txBody>
          <a:bodyPr wrap="square">
            <a:spAutoFit/>
          </a:bodyPr>
          <a:lstStyle/>
          <a:p>
            <a:pPr defTabSz="1028700">
              <a:lnSpc>
                <a:spcPct val="115000"/>
              </a:lnSpc>
              <a:defRPr/>
            </a:pPr>
            <a:r>
              <a:rPr lang="vi-VN"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547990" y="3179156"/>
            <a:ext cx="15732429" cy="490199"/>
          </a:xfrm>
          <a:prstGeom prst="rect">
            <a:avLst/>
          </a:prstGeom>
        </p:spPr>
        <p:txBody>
          <a:bodyPr wrap="square">
            <a:spAutoFit/>
          </a:bodyPr>
          <a:lstStyle/>
          <a:p>
            <a:pPr defTabSz="1028700">
              <a:lnSpc>
                <a:spcPct val="115000"/>
              </a:lnSpc>
              <a:defRPr/>
            </a:pP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keng          leng keng leng keng     âm thanh      trong  lành.                                          Chuông gió    ơi            dễ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1051340" y="4160821"/>
            <a:ext cx="15732429" cy="580672"/>
          </a:xfrm>
          <a:prstGeom prst="rect">
            <a:avLst/>
          </a:prstGeom>
        </p:spPr>
        <p:txBody>
          <a:bodyPr wrap="square">
            <a:spAutoFit/>
          </a:bodyPr>
          <a:lstStyle/>
          <a:p>
            <a:pPr defTabSz="1028700">
              <a:lnSpc>
                <a:spcPct val="115000"/>
              </a:lnSpc>
              <a:defRPr/>
            </a:pPr>
            <a:r>
              <a:rPr lang="vi-VN"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thương,          chuông     gió     trông              ngộ              nghĩnh,                      tuổi  thơ em        đó                    như</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813113" y="5463031"/>
            <a:ext cx="15732429" cy="580672"/>
          </a:xfrm>
          <a:prstGeom prst="rect">
            <a:avLst/>
          </a:prstGeom>
        </p:spPr>
        <p:txBody>
          <a:bodyPr wrap="square">
            <a:spAutoFit/>
          </a:bodyPr>
          <a:lstStyle/>
          <a:p>
            <a:pPr defTabSz="1028700">
              <a:lnSpc>
                <a:spcPct val="115000"/>
              </a:lnSpc>
              <a:defRPr/>
            </a:pPr>
            <a:r>
              <a:rPr lang="vi-VN"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chuông        có                   gió                       về.                                                                                       Leng keng leng</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813114" y="6524054"/>
            <a:ext cx="16547078" cy="678327"/>
          </a:xfrm>
          <a:prstGeom prst="rect">
            <a:avLst/>
          </a:prstGeom>
        </p:spPr>
        <p:txBody>
          <a:bodyPr wrap="square">
            <a:spAutoFit/>
          </a:bodyPr>
          <a:lstStyle/>
          <a:p>
            <a:pPr defTabSz="1028700">
              <a:lnSpc>
                <a:spcPct val="115000"/>
              </a:lnSpc>
              <a:defRPr/>
            </a:pPr>
            <a:r>
              <a:rPr lang="vi-VN"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keng,  ngân nga ngân nga      làm    </a:t>
            </a:r>
            <a:r>
              <a:rPr lang="vi-VN"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quenkhắp</a:t>
            </a: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nơi  gần   xa.                             Leng keng  leng   keng,       vang xa vang </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2022229" y="7779927"/>
            <a:ext cx="14783951" cy="490199"/>
          </a:xfrm>
          <a:prstGeom prst="rect">
            <a:avLst/>
          </a:prstGeom>
        </p:spPr>
        <p:txBody>
          <a:bodyPr wrap="square">
            <a:spAutoFit/>
          </a:bodyPr>
          <a:lstStyle/>
          <a:p>
            <a:pPr defTabSz="1028700">
              <a:lnSpc>
                <a:spcPct val="115000"/>
              </a:lnSpc>
              <a:defRPr/>
            </a:pPr>
            <a:r>
              <a:rPr lang="vi-VN"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xa           chuông       gió       là                      bài          ca          vui   cho          mọi    nhà.</a:t>
            </a:r>
            <a:endParaRPr lang="en-US" sz="2400" b="1" dirty="0">
              <a:solidFill>
                <a:srgbClr val="002060"/>
              </a:solidFill>
              <a:latin typeface="Calibri"/>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1391314" y="125668"/>
            <a:ext cx="13897970" cy="1700787"/>
          </a:xfrm>
          <a:prstGeom prst="rect">
            <a:avLst/>
          </a:prstGeom>
        </p:spPr>
        <p:txBody>
          <a:bodyPr wrap="square">
            <a:spAutoFit/>
          </a:bodyPr>
          <a:lstStyle/>
          <a:p>
            <a:pPr algn="ctr" defTabSz="1028700">
              <a:lnSpc>
                <a:spcPct val="115000"/>
              </a:lnSpc>
              <a:defRPr/>
            </a:pP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leng</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keng</a:t>
            </a:r>
            <a:endPar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r" defTabSz="1028700">
              <a:lnSpc>
                <a:spcPct val="115000"/>
              </a:lnSpc>
              <a:defRPr/>
            </a:pP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Lê Vinh </a:t>
            </a:r>
            <a:r>
              <a:rPr lang="en-US" sz="21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endParaRPr lang="en-US" sz="21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1028700">
              <a:lnSpc>
                <a:spcPct val="115000"/>
              </a:lnSpc>
              <a:defRPr/>
            </a:pPr>
            <a:endParaRPr lang="en-US" sz="3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123816" y="-44898"/>
            <a:ext cx="4107215" cy="1015663"/>
          </a:xfrm>
          <a:prstGeom prst="rect">
            <a:avLst/>
          </a:prstGeom>
        </p:spPr>
        <p:txBody>
          <a:bodyPr wrap="none">
            <a:spAutoFit/>
          </a:bodyPr>
          <a:lstStyle/>
          <a:p>
            <a:pPr algn="ctr" defTabSz="1371600">
              <a:tabLst>
                <a:tab pos="6858000" algn="l"/>
              </a:tabLst>
              <a:defRPr/>
            </a:pPr>
            <a:r>
              <a:rPr lang="en-US" altLang="en-US" sz="3000" b="1" u="sng" dirty="0">
                <a:solidFill>
                  <a:prstClr val="black"/>
                </a:solidFill>
                <a:latin typeface="Times New Roman" panose="02020603050405020304" pitchFamily="18" charset="0"/>
              </a:rPr>
              <a:t>HÁT </a:t>
            </a:r>
          </a:p>
          <a:p>
            <a:pPr algn="ctr" defTabSz="1371600">
              <a:tabLst>
                <a:tab pos="6858000" algn="l"/>
              </a:tabLst>
              <a:defRPr/>
            </a:pPr>
            <a:r>
              <a:rPr lang="en-US" altLang="en-US" sz="3000" b="1" u="sng" dirty="0">
                <a:solidFill>
                  <a:prstClr val="black"/>
                </a:solidFill>
                <a:latin typeface="Times New Roman" panose="02020603050405020304" pitchFamily="18" charset="0"/>
              </a:rPr>
              <a:t>KẾT HỢP VẬN ĐỘNG</a:t>
            </a:r>
          </a:p>
        </p:txBody>
      </p:sp>
      <p:pic>
        <p:nvPicPr>
          <p:cNvPr id="2" name="CHUÔNG GIÓ LENG KENG KARAOKE II Âm nhạc lớp 4 - Sách Kết nối tri thức với cuộc sống">
            <a:hlinkClick r:id="" action="ppaction://media"/>
            <a:extLst>
              <a:ext uri="{FF2B5EF4-FFF2-40B4-BE49-F238E27FC236}">
                <a16:creationId xmlns:a16="http://schemas.microsoft.com/office/drawing/2014/main" id="{C6D97054-3580-7BB4-6214-8BACE79325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7621" y="209570"/>
            <a:ext cx="914400" cy="914400"/>
          </a:xfrm>
          <a:prstGeom prst="rect">
            <a:avLst/>
          </a:prstGeom>
        </p:spPr>
      </p:pic>
    </p:spTree>
    <p:extLst>
      <p:ext uri="{BB962C8B-B14F-4D97-AF65-F5344CB8AC3E}">
        <p14:creationId xmlns:p14="http://schemas.microsoft.com/office/powerpoint/2010/main" val="2802732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58066"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1100</Words>
  <Application>Microsoft Office PowerPoint</Application>
  <PresentationFormat>Custom</PresentationFormat>
  <Paragraphs>106</Paragraphs>
  <Slides>23</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Times New Roman</vt:lpstr>
      <vt:lpstr>Arial</vt:lpstr>
      <vt:lpstr>#9Slide05 Dancing Script</vt:lpstr>
      <vt:lpstr>Calibri</vt:lpstr>
      <vt:lpstr>.VnTime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Nam:  Nếu em là họa sĩ em sẽ vẽ bức tranh.  Mang dáng hình thầy cô trên bục giảng trường lớp.  Nữ:   Nếu em là thi sĩ em sẽ viết bài thơ  Lòng biết ơn thầy cô dìu dắt em nên người.  Nam:  Em không quên những lời của thầy cô  Đem cho em biết bao điều mới lạ Nữ:  Ngàn lời ca chúng em tặng thầy cô  Lòng yêu quý của học trò chúng em  Hòa giọng:   Nếu em là nhạc sĩ em sẽ viết khúc ca  Đem tấm lòng đàn em đến thầy cô yêu quý  Nếu em là văn sĩ em sẽ viết bài văn  Về tấm gương thầy cô người sáng không phai mờ  Em không quên những lời của thầy cô đem cho em biết bao điều mới lạ  Ngàn lời ca chúng em tặng thầy cô lòng yêu quý của học trò chúng em  Dù năm tháng vẫn ghi trong lòng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Pham Dung</cp:lastModifiedBy>
  <cp:revision>9</cp:revision>
  <dcterms:created xsi:type="dcterms:W3CDTF">2006-08-16T00:00:00Z</dcterms:created>
  <dcterms:modified xsi:type="dcterms:W3CDTF">2025-04-02T14:23:32Z</dcterms:modified>
  <dc:identifier>DAFNYV3U0-c</dc:identifier>
</cp:coreProperties>
</file>