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736" r:id="rId4"/>
  </p:sldMasterIdLst>
  <p:notesMasterIdLst>
    <p:notesMasterId r:id="rId28"/>
  </p:notesMasterIdLst>
  <p:sldIdLst>
    <p:sldId id="381" r:id="rId5"/>
    <p:sldId id="376" r:id="rId6"/>
    <p:sldId id="369" r:id="rId7"/>
    <p:sldId id="364" r:id="rId8"/>
    <p:sldId id="359" r:id="rId9"/>
    <p:sldId id="394" r:id="rId10"/>
    <p:sldId id="389" r:id="rId11"/>
    <p:sldId id="633" r:id="rId12"/>
    <p:sldId id="541" r:id="rId13"/>
    <p:sldId id="634" r:id="rId14"/>
    <p:sldId id="635" r:id="rId15"/>
    <p:sldId id="580" r:id="rId16"/>
    <p:sldId id="581" r:id="rId17"/>
    <p:sldId id="577" r:id="rId18"/>
    <p:sldId id="621" r:id="rId19"/>
    <p:sldId id="622" r:id="rId20"/>
    <p:sldId id="623" r:id="rId21"/>
    <p:sldId id="624" r:id="rId22"/>
    <p:sldId id="625" r:id="rId23"/>
    <p:sldId id="569" r:id="rId24"/>
    <p:sldId id="373" r:id="rId25"/>
    <p:sldId id="570" r:id="rId26"/>
    <p:sldId id="55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79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1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1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4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0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0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1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9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10139891" cy="25074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18: ÔN TẬP KIỂM TRA CUỐI KỲ 1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5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997984" y="328022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E11E56C5-152C-0923-CBA1-E925872E7E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8978" y="2923895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6D8CFDDE-6D5A-8C36-67ED-D374DEA4EF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4148" y="29553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00D84D33-9AEB-5447-E619-BF948B54514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5058" y="291034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" name="Content Placeholder 3" descr="mặt phách">
            <a:extLst>
              <a:ext uri="{FF2B5EF4-FFF2-40B4-BE49-F238E27FC236}">
                <a16:creationId xmlns:a16="http://schemas.microsoft.com/office/drawing/2014/main" id="{DE095577-A367-6451-A88D-1A27E7888B3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0982" y="292342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1" name="Content Placeholder 3" descr="mặt phách">
            <a:extLst>
              <a:ext uri="{FF2B5EF4-FFF2-40B4-BE49-F238E27FC236}">
                <a16:creationId xmlns:a16="http://schemas.microsoft.com/office/drawing/2014/main" id="{BC4AB7EB-A6FE-C1A7-2BEC-F947DFD4B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461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2" name="Content Placeholder 3" descr="mặt phách">
            <a:extLst>
              <a:ext uri="{FF2B5EF4-FFF2-40B4-BE49-F238E27FC236}">
                <a16:creationId xmlns:a16="http://schemas.microsoft.com/office/drawing/2014/main" id="{85F60B4B-02DC-3828-503D-AA722EB065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8217" y="295720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" name="Content Placeholder 3" descr="mặt phách">
            <a:extLst>
              <a:ext uri="{FF2B5EF4-FFF2-40B4-BE49-F238E27FC236}">
                <a16:creationId xmlns:a16="http://schemas.microsoft.com/office/drawing/2014/main" id="{F452752E-182E-E846-A43D-98AACD94924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0298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" name="Content Placeholder 3" descr="mặt phách">
            <a:extLst>
              <a:ext uri="{FF2B5EF4-FFF2-40B4-BE49-F238E27FC236}">
                <a16:creationId xmlns:a16="http://schemas.microsoft.com/office/drawing/2014/main" id="{D4E91355-E29B-6E24-89B2-591145705AD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9630" y="293460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5" name="Content Placeholder 3" descr="mặt phách">
            <a:extLst>
              <a:ext uri="{FF2B5EF4-FFF2-40B4-BE49-F238E27FC236}">
                <a16:creationId xmlns:a16="http://schemas.microsoft.com/office/drawing/2014/main" id="{9902615F-359F-038A-7F96-2D8004EFCC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501" y="446112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" name="Content Placeholder 3" descr="mặt phách">
            <a:extLst>
              <a:ext uri="{FF2B5EF4-FFF2-40B4-BE49-F238E27FC236}">
                <a16:creationId xmlns:a16="http://schemas.microsoft.com/office/drawing/2014/main" id="{842D0419-74B3-5A3C-144D-8C14A16F677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562" y="44947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" name="Content Placeholder 3" descr="mặt phách">
            <a:extLst>
              <a:ext uri="{FF2B5EF4-FFF2-40B4-BE49-F238E27FC236}">
                <a16:creationId xmlns:a16="http://schemas.microsoft.com/office/drawing/2014/main" id="{114DFE3C-70E9-564C-0C94-C122D4D2A1A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1574" y="4447952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" name="Content Placeholder 3" descr="mặt phách">
            <a:extLst>
              <a:ext uri="{FF2B5EF4-FFF2-40B4-BE49-F238E27FC236}">
                <a16:creationId xmlns:a16="http://schemas.microsoft.com/office/drawing/2014/main" id="{1362BEEC-3F56-197F-12E7-C13AAC8EBBB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0463" y="4518314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Content Placeholder 3" descr="mặt phách">
            <a:extLst>
              <a:ext uri="{FF2B5EF4-FFF2-40B4-BE49-F238E27FC236}">
                <a16:creationId xmlns:a16="http://schemas.microsoft.com/office/drawing/2014/main" id="{CC7EAD7C-392C-859E-E3D4-4D3B41DA280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1890" y="449615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" name="Content Placeholder 3" descr="mặt phách">
            <a:extLst>
              <a:ext uri="{FF2B5EF4-FFF2-40B4-BE49-F238E27FC236}">
                <a16:creationId xmlns:a16="http://schemas.microsoft.com/office/drawing/2014/main" id="{7289402C-B546-6C24-9BA6-88446BD0DE7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0604" y="454628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1" name="Content Placeholder 3" descr="mặt phách">
            <a:extLst>
              <a:ext uri="{FF2B5EF4-FFF2-40B4-BE49-F238E27FC236}">
                <a16:creationId xmlns:a16="http://schemas.microsoft.com/office/drawing/2014/main" id="{E3C0D6D6-F04A-1258-720C-8D6610522F3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9318" y="459641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" name="Content Placeholder 3" descr="mặt phách">
            <a:extLst>
              <a:ext uri="{FF2B5EF4-FFF2-40B4-BE49-F238E27FC236}">
                <a16:creationId xmlns:a16="http://schemas.microsoft.com/office/drawing/2014/main" id="{C6E506F5-05FA-36F1-1484-057F00356C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9932" y="4612465"/>
            <a:ext cx="665307" cy="50976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00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281750" y="328022"/>
            <a:ext cx="923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THỂ HIỆN KÍ HIỆU BÀN TAY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150" name="Hình ảnh 149">
            <a:extLst>
              <a:ext uri="{FF2B5EF4-FFF2-40B4-BE49-F238E27FC236}">
                <a16:creationId xmlns:a16="http://schemas.microsoft.com/office/drawing/2014/main" id="{CB2D1D74-6B74-820F-BA3B-ACFB3B465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64" y="1802447"/>
            <a:ext cx="10345269" cy="30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3" y="567471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92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VỖ ĐỆM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9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9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3" y="1539387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92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  <p:pic>
        <p:nvPicPr>
          <p:cNvPr id="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3056" y="3691467"/>
            <a:ext cx="685922" cy="647356"/>
          </a:xfrm>
          <a:prstGeom prst="rect">
            <a:avLst/>
          </a:prstGeom>
        </p:spPr>
      </p:pic>
      <p:pic>
        <p:nvPicPr>
          <p:cNvPr id="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572A031-9BF5-CB5A-054F-CD6B608979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274" y="3691467"/>
            <a:ext cx="685922" cy="647356"/>
          </a:xfrm>
          <a:prstGeom prst="rect">
            <a:avLst/>
          </a:prstGeom>
        </p:spPr>
      </p:pic>
      <p:pic>
        <p:nvPicPr>
          <p:cNvPr id="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E79D267-2BD9-89F4-3752-C40F3A6AE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92" y="3691467"/>
            <a:ext cx="685922" cy="647356"/>
          </a:xfrm>
          <a:prstGeom prst="rect">
            <a:avLst/>
          </a:prstGeom>
        </p:spPr>
      </p:pic>
      <p:pic>
        <p:nvPicPr>
          <p:cNvPr id="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87B4598-DED3-AB03-C1D3-73C600661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950" y="3691467"/>
            <a:ext cx="685922" cy="647356"/>
          </a:xfrm>
          <a:prstGeom prst="rect">
            <a:avLst/>
          </a:prstGeom>
        </p:spPr>
      </p:pic>
      <p:pic>
        <p:nvPicPr>
          <p:cNvPr id="1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3CF07B-D108-8808-09C9-32226BA598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2" y="3691467"/>
            <a:ext cx="685922" cy="647356"/>
          </a:xfrm>
          <a:prstGeom prst="rect">
            <a:avLst/>
          </a:prstGeom>
        </p:spPr>
      </p:pic>
      <p:pic>
        <p:nvPicPr>
          <p:cNvPr id="1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7D34B4EE-6CFD-2C9A-34DD-D6B5716972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054" y="3691467"/>
            <a:ext cx="685922" cy="647356"/>
          </a:xfrm>
          <a:prstGeom prst="rect">
            <a:avLst/>
          </a:prstGeom>
        </p:spPr>
      </p:pic>
      <p:pic>
        <p:nvPicPr>
          <p:cNvPr id="1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EE772D5-C5A4-D836-A56C-043F67F06D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1540" y="3643291"/>
            <a:ext cx="685922" cy="647356"/>
          </a:xfrm>
          <a:prstGeom prst="rect">
            <a:avLst/>
          </a:prstGeom>
        </p:spPr>
      </p:pic>
      <p:pic>
        <p:nvPicPr>
          <p:cNvPr id="1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9BAE988-315D-587F-3275-7568B5EC33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2" y="3521739"/>
            <a:ext cx="685922" cy="647356"/>
          </a:xfrm>
          <a:prstGeom prst="rect">
            <a:avLst/>
          </a:prstGeom>
        </p:spPr>
      </p:pic>
      <p:pic>
        <p:nvPicPr>
          <p:cNvPr id="1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BE42C0-7ECF-43A6-A545-B89C548C1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3582" y="3632002"/>
            <a:ext cx="685922" cy="647356"/>
          </a:xfrm>
          <a:prstGeom prst="rect">
            <a:avLst/>
          </a:prstGeom>
        </p:spPr>
      </p:pic>
      <p:pic>
        <p:nvPicPr>
          <p:cNvPr id="1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D1F0DA-2554-4FDF-408C-6567CB6436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4912" y="3435436"/>
            <a:ext cx="685922" cy="647356"/>
          </a:xfrm>
          <a:prstGeom prst="rect">
            <a:avLst/>
          </a:prstGeom>
        </p:spPr>
      </p:pic>
      <p:pic>
        <p:nvPicPr>
          <p:cNvPr id="1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073FF25-02DA-1684-4BAA-114A6E697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9976" y="5109332"/>
            <a:ext cx="685922" cy="647356"/>
          </a:xfrm>
          <a:prstGeom prst="rect">
            <a:avLst/>
          </a:prstGeom>
        </p:spPr>
      </p:pic>
      <p:pic>
        <p:nvPicPr>
          <p:cNvPr id="2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7A134EA-B651-B220-7152-765D681AC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6034" y="5128209"/>
            <a:ext cx="685922" cy="647356"/>
          </a:xfrm>
          <a:prstGeom prst="rect">
            <a:avLst/>
          </a:prstGeom>
        </p:spPr>
      </p:pic>
      <p:pic>
        <p:nvPicPr>
          <p:cNvPr id="2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634591-4C36-A1C9-DD89-E8876BF58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5346" y="5128209"/>
            <a:ext cx="685922" cy="647356"/>
          </a:xfrm>
          <a:prstGeom prst="rect">
            <a:avLst/>
          </a:prstGeom>
        </p:spPr>
      </p:pic>
      <p:pic>
        <p:nvPicPr>
          <p:cNvPr id="2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DA8A00A-2B89-4CA3-C82F-EFA61A489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696" y="5156181"/>
            <a:ext cx="685922" cy="647356"/>
          </a:xfrm>
          <a:prstGeom prst="rect">
            <a:avLst/>
          </a:prstGeom>
        </p:spPr>
      </p:pic>
      <p:pic>
        <p:nvPicPr>
          <p:cNvPr id="23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0FA18A-C726-A040-E812-D65957FAE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254" y="5156181"/>
            <a:ext cx="685922" cy="647356"/>
          </a:xfrm>
          <a:prstGeom prst="rect">
            <a:avLst/>
          </a:prstGeom>
        </p:spPr>
      </p:pic>
      <p:pic>
        <p:nvPicPr>
          <p:cNvPr id="2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988A61E-68B7-AF16-0B61-4D875E0AF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7230" y="5224561"/>
            <a:ext cx="685922" cy="647356"/>
          </a:xfrm>
          <a:prstGeom prst="rect">
            <a:avLst/>
          </a:prstGeom>
        </p:spPr>
      </p:pic>
      <p:pic>
        <p:nvPicPr>
          <p:cNvPr id="2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CFA84-0368-807B-3866-1E0B3A61B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992" y="5180935"/>
            <a:ext cx="685922" cy="647356"/>
          </a:xfrm>
          <a:prstGeom prst="rect">
            <a:avLst/>
          </a:prstGeom>
        </p:spPr>
      </p:pic>
      <p:pic>
        <p:nvPicPr>
          <p:cNvPr id="2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01CDFA6-526E-8A0D-0472-3956D3393F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638" y="5141620"/>
            <a:ext cx="685922" cy="647356"/>
          </a:xfrm>
          <a:prstGeom prst="rect">
            <a:avLst/>
          </a:prstGeom>
        </p:spPr>
      </p:pic>
      <p:pic>
        <p:nvPicPr>
          <p:cNvPr id="2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50035F7-5F26-7CC4-0649-BFEE788C5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2" y="5224561"/>
            <a:ext cx="685922" cy="647356"/>
          </a:xfrm>
          <a:prstGeom prst="rect">
            <a:avLst/>
          </a:prstGeom>
        </p:spPr>
      </p:pic>
      <p:pic>
        <p:nvPicPr>
          <p:cNvPr id="2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871FF148-7782-4BA5-B92A-3C0F8280A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7462" y="5116593"/>
            <a:ext cx="685922" cy="647356"/>
          </a:xfrm>
          <a:prstGeom prst="rect">
            <a:avLst/>
          </a:prstGeom>
        </p:spPr>
      </p:pic>
      <p:pic>
        <p:nvPicPr>
          <p:cNvPr id="2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45363-E07B-8E24-4C1F-49C17B41A7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2170" y="5238258"/>
            <a:ext cx="685922" cy="647356"/>
          </a:xfrm>
          <a:prstGeom prst="rect">
            <a:avLst/>
          </a:prstGeom>
        </p:spPr>
      </p:pic>
      <p:pic>
        <p:nvPicPr>
          <p:cNvPr id="3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825736-C676-6D01-3417-C818BBE09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8692" y="5100220"/>
            <a:ext cx="685922" cy="6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083856" y="111368"/>
            <a:ext cx="1019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92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9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9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334634" y="1128375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92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255" y="24987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091D751-45B9-242D-B78D-596B2B95B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104"/>
            <a:ext cx="11498044" cy="34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47" y="-81643"/>
            <a:ext cx="12165753" cy="6700097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2106176" y="2498964"/>
            <a:ext cx="8215993" cy="14465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THUYẾT ÂM NHẠC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1211068" y="78391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50" name="Hình ảnh 149">
            <a:extLst>
              <a:ext uri="{FF2B5EF4-FFF2-40B4-BE49-F238E27FC236}">
                <a16:creationId xmlns:a16="http://schemas.microsoft.com/office/drawing/2014/main" id="{50D04F4C-E8F8-511E-EA37-E700F51A9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77" y="1072612"/>
            <a:ext cx="9756464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1211068" y="78391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 thuyết âm nhạc: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0C0E47-5505-7408-2DFC-142A68F63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90" y="1084363"/>
            <a:ext cx="10629156" cy="46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7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4830135" y="668456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1633609" y="1289918"/>
            <a:ext cx="9760642" cy="41287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72B79B-DB68-8420-A21D-87A6A3C78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54" y="2043060"/>
            <a:ext cx="7358971" cy="2077384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A645840D-CA8E-74BA-E808-EF741AEBBC3E}"/>
              </a:ext>
            </a:extLst>
          </p:cNvPr>
          <p:cNvSpPr txBox="1"/>
          <p:nvPr/>
        </p:nvSpPr>
        <p:spPr>
          <a:xfrm>
            <a:off x="5050158" y="3830585"/>
            <a:ext cx="98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509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3386306" y="627007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của 7 nốt nhạc trên khuông nhạc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1633609" y="1289918"/>
            <a:ext cx="9760642" cy="41287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B97CDB6-E273-F84C-CA3C-7A9629BE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653" y="2244025"/>
            <a:ext cx="9566814" cy="207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1211068" y="78391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 thuyết âm nhạc: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1633609" y="1289918"/>
            <a:ext cx="9760642" cy="41287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298EB23-2AC1-C52C-1F40-9B56D22E7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53" y="1623859"/>
            <a:ext cx="9407081" cy="34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380480"/>
          </a:xfrm>
          <a:prstGeom prst="rect">
            <a:avLst/>
          </a:prstGeom>
        </p:spPr>
      </p:pic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134620"/>
            <a:ext cx="2936240" cy="201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4" name="Freeform 180"/>
          <p:cNvSpPr/>
          <p:nvPr/>
        </p:nvSpPr>
        <p:spPr bwMode="auto">
          <a:xfrm>
            <a:off x="4912995" y="112268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76" name="Group 12"/>
          <p:cNvGrpSpPr/>
          <p:nvPr/>
        </p:nvGrpSpPr>
        <p:grpSpPr bwMode="auto">
          <a:xfrm>
            <a:off x="1865630" y="1964055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9" name="Group 5"/>
          <p:cNvGrpSpPr/>
          <p:nvPr/>
        </p:nvGrpSpPr>
        <p:grpSpPr bwMode="auto">
          <a:xfrm>
            <a:off x="6731000" y="75279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8" name="Freeform 4"/>
          <p:cNvSpPr/>
          <p:nvPr/>
        </p:nvSpPr>
        <p:spPr bwMode="auto">
          <a:xfrm>
            <a:off x="8249603" y="153289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Freeform 19"/>
          <p:cNvSpPr/>
          <p:nvPr/>
        </p:nvSpPr>
        <p:spPr bwMode="auto">
          <a:xfrm>
            <a:off x="10502900" y="306768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 bwMode="auto">
          <a:xfrm>
            <a:off x="991870" y="3689033"/>
            <a:ext cx="195263" cy="369887"/>
            <a:chOff x="3890" y="144"/>
            <a:chExt cx="232" cy="441"/>
          </a:xfrm>
        </p:grpSpPr>
        <p:sp>
          <p:nvSpPr>
            <p:cNvPr id="6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5"/>
          <p:cNvGrpSpPr/>
          <p:nvPr/>
        </p:nvGrpSpPr>
        <p:grpSpPr bwMode="auto">
          <a:xfrm>
            <a:off x="7261860" y="4687253"/>
            <a:ext cx="195263" cy="369887"/>
            <a:chOff x="3890" y="144"/>
            <a:chExt cx="232" cy="441"/>
          </a:xfrm>
        </p:grpSpPr>
        <p:sp>
          <p:nvSpPr>
            <p:cNvPr id="12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"/>
          <p:cNvGrpSpPr/>
          <p:nvPr/>
        </p:nvGrpSpPr>
        <p:grpSpPr bwMode="auto">
          <a:xfrm>
            <a:off x="3721735" y="5056823"/>
            <a:ext cx="195263" cy="369887"/>
            <a:chOff x="3890" y="144"/>
            <a:chExt cx="232" cy="441"/>
          </a:xfrm>
        </p:grpSpPr>
        <p:sp>
          <p:nvSpPr>
            <p:cNvPr id="1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285" y="3952188"/>
            <a:ext cx="762000" cy="2447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0" y="4058868"/>
            <a:ext cx="762000" cy="2447925"/>
          </a:xfrm>
          <a:prstGeom prst="rect">
            <a:avLst/>
          </a:prstGeom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id="{6D43AA08-E9FA-DE14-FCA4-931ECB962AAF}"/>
              </a:ext>
            </a:extLst>
          </p:cNvPr>
          <p:cNvSpPr/>
          <p:nvPr/>
        </p:nvSpPr>
        <p:spPr>
          <a:xfrm>
            <a:off x="3506894" y="2121291"/>
            <a:ext cx="4265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</a:rPr>
              <a:t>ÂM NHẠC LỚP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489 -0.0539827 L -0.12939 -0.045891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tấu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sự khác nhau của âm thanh khi vang lên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1231194" y="3969950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-Nốt nào ngân dài nhất?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-Nốt nào ngân ngắn nhất?</a:t>
            </a:r>
          </a:p>
        </p:txBody>
      </p:sp>
    </p:spTree>
    <p:extLst>
      <p:ext uri="{BB962C8B-B14F-4D97-AF65-F5344CB8AC3E}">
        <p14:creationId xmlns:p14="http://schemas.microsoft.com/office/powerpoint/2010/main" val="3692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714376" y="2537773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34105" y="2284709"/>
            <a:ext cx="343227" cy="1491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4099756" y="2070145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182" y="316969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4074454" y="325250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089" y="4672073"/>
            <a:ext cx="363855" cy="52197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54" y="2724269"/>
            <a:ext cx="651340" cy="882424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4128926" y="4732378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8345285" y="211936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5739" y="1968028"/>
            <a:ext cx="475615" cy="588645"/>
          </a:xfrm>
          <a:prstGeom prst="rect">
            <a:avLst/>
          </a:prstGeom>
        </p:spPr>
      </p:pic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8117547" y="320776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 và tương quan về độ dài: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790" y="5135245"/>
            <a:ext cx="2662555" cy="153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85731" y="765900"/>
            <a:ext cx="7539355" cy="6802120"/>
          </a:xfrm>
          <a:prstGeom prst="rect">
            <a:avLst/>
          </a:prstGeom>
        </p:spPr>
      </p:pic>
      <p:grpSp>
        <p:nvGrpSpPr>
          <p:cNvPr id="12" name="Group 34"/>
          <p:cNvGrpSpPr/>
          <p:nvPr/>
        </p:nvGrpSpPr>
        <p:grpSpPr bwMode="auto">
          <a:xfrm>
            <a:off x="-155575" y="6157956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722" y="141938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/>
          <p:nvPr/>
        </p:nvSpPr>
        <p:spPr>
          <a:xfrm>
            <a:off x="5208145" y="142026"/>
            <a:ext cx="19736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Tiết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3853382" y="957059"/>
            <a:ext cx="61849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ÔN TẬP KIỂM TRA HỌC KÌ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9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12" y="219848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BEF0CD"/>
              </a:clrFrom>
              <a:clrTo>
                <a:srgbClr val="BEF0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95" y="3507740"/>
            <a:ext cx="3429635" cy="338010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275224" y="2513036"/>
            <a:ext cx="537873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GB" sz="3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altLang="en-GB" sz="3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 RAM SAM </a:t>
            </a:r>
            <a:r>
              <a:rPr lang="en-US" altLang="en-GB" sz="3600" b="1" dirty="0" err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en-US" altLang="en-GB" sz="3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" name="A RAM SAM SAM">
            <a:hlinkClick r:id="" action="ppaction://media"/>
            <a:extLst>
              <a:ext uri="{FF2B5EF4-FFF2-40B4-BE49-F238E27FC236}">
                <a16:creationId xmlns:a16="http://schemas.microsoft.com/office/drawing/2014/main" id="{D7923868-762C-CFE2-49BE-E3767EDE4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790" y="5135245"/>
            <a:ext cx="2662555" cy="153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85731" y="765900"/>
            <a:ext cx="7539355" cy="6802120"/>
          </a:xfrm>
          <a:prstGeom prst="rect">
            <a:avLst/>
          </a:prstGeom>
        </p:spPr>
      </p:pic>
      <p:grpSp>
        <p:nvGrpSpPr>
          <p:cNvPr id="12" name="Group 34"/>
          <p:cNvGrpSpPr/>
          <p:nvPr/>
        </p:nvGrpSpPr>
        <p:grpSpPr bwMode="auto">
          <a:xfrm>
            <a:off x="-155575" y="6157956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722" y="141938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/>
          <p:nvPr/>
        </p:nvSpPr>
        <p:spPr>
          <a:xfrm>
            <a:off x="5208145" y="142026"/>
            <a:ext cx="19736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>
                <a:solidFill>
                  <a:srgbClr val="FF0000"/>
                </a:solidFill>
              </a:rPr>
              <a:t>Tiết </a:t>
            </a:r>
            <a:r>
              <a:rPr lang="vi-VN" sz="4400" b="1" dirty="0">
                <a:solidFill>
                  <a:srgbClr val="FF0000"/>
                </a:solidFill>
              </a:rPr>
              <a:t>18</a:t>
            </a:r>
            <a:endParaRPr lang="de-DE" sz="4400" b="1" dirty="0">
              <a:solidFill>
                <a:srgbClr val="FF0000"/>
              </a:solidFill>
            </a:endParaRPr>
          </a:p>
          <a:p>
            <a:r>
              <a:rPr lang="de-DE" sz="4400" b="1" dirty="0">
                <a:solidFill>
                  <a:srgbClr val="002060"/>
                </a:solidFill>
              </a:rPr>
              <a:t> 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3853382" y="957059"/>
            <a:ext cx="61849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</a:rPr>
              <a:t>ÔN TẬP KIỂM TRA HỌC KÌ 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47" y="-81643"/>
            <a:ext cx="12165753" cy="6700097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2106176" y="2498964"/>
            <a:ext cx="8215993" cy="76944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ÔN TẬP CÁC BÀI ĐỌC NHẠC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6" y="3393119"/>
            <a:ext cx="1406569" cy="32435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GAM ĐÔ TRƯỞNG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9" name="gam">
            <a:hlinkClick r:id="" action="ppaction://media"/>
            <a:extLst>
              <a:ext uri="{FF2B5EF4-FFF2-40B4-BE49-F238E27FC236}">
                <a16:creationId xmlns:a16="http://schemas.microsoft.com/office/drawing/2014/main" id="{D04FE8E3-DBB6-D63F-D4E3-21EA9BA9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54" y="629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997984" y="328022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toàn bài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8000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73E326D-1653-96D6-91EA-3542230E4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54" y="3213203"/>
            <a:ext cx="3271234" cy="2295215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8B630EFF-DA5B-0B0B-BFCA-E134700F1368}"/>
              </a:ext>
            </a:extLst>
          </p:cNvPr>
          <p:cNvSpPr/>
          <p:nvPr/>
        </p:nvSpPr>
        <p:spPr>
          <a:xfrm>
            <a:off x="2652133" y="2329393"/>
            <a:ext cx="7133876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noProof="0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293</Words>
  <Application>Microsoft Office PowerPoint</Application>
  <PresentationFormat>Widescreen</PresentationFormat>
  <Paragraphs>74</Paragraphs>
  <Slides>23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Algerian</vt:lpstr>
      <vt:lpstr>Arial</vt:lpstr>
      <vt:lpstr>Calibri</vt:lpstr>
      <vt:lpstr>Times</vt:lpstr>
      <vt:lpstr>Times New Roman</vt:lpstr>
      <vt:lpstr>1_Default Design</vt:lpstr>
      <vt:lpstr>2_Default Design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Đinh Thị Thanh Mai</cp:lastModifiedBy>
  <cp:revision>117</cp:revision>
  <dcterms:created xsi:type="dcterms:W3CDTF">2020-08-11T21:22:00Z</dcterms:created>
  <dcterms:modified xsi:type="dcterms:W3CDTF">2025-03-21T03:09:42Z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1033-11.2.0.11042</vt:lpwstr>
  </property>
</Properties>
</file>