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73" r:id="rId6"/>
    <p:sldMasterId id="2147483785" r:id="rId7"/>
  </p:sldMasterIdLst>
  <p:notesMasterIdLst>
    <p:notesMasterId r:id="rId30"/>
  </p:notesMasterIdLst>
  <p:sldIdLst>
    <p:sldId id="471" r:id="rId8"/>
    <p:sldId id="378" r:id="rId9"/>
    <p:sldId id="343" r:id="rId10"/>
    <p:sldId id="381" r:id="rId11"/>
    <p:sldId id="380" r:id="rId12"/>
    <p:sldId id="362" r:id="rId13"/>
    <p:sldId id="427" r:id="rId14"/>
    <p:sldId id="387" r:id="rId15"/>
    <p:sldId id="345" r:id="rId16"/>
    <p:sldId id="458" r:id="rId17"/>
    <p:sldId id="468" r:id="rId18"/>
    <p:sldId id="389" r:id="rId19"/>
    <p:sldId id="412" r:id="rId20"/>
    <p:sldId id="459" r:id="rId21"/>
    <p:sldId id="460" r:id="rId22"/>
    <p:sldId id="461" r:id="rId23"/>
    <p:sldId id="462" r:id="rId24"/>
    <p:sldId id="463" r:id="rId25"/>
    <p:sldId id="464" r:id="rId26"/>
    <p:sldId id="469" r:id="rId27"/>
    <p:sldId id="470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>
        <p:guide orient="horz" pos="2143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712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5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3" y="2209800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7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4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43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238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4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40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4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1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4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10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9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9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2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35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15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58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297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2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172200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png"/><Relationship Id="rId12" Type="http://schemas.openxmlformats.org/officeDocument/2006/relationships/image" Target="../media/image34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8.png"/><Relationship Id="rId11" Type="http://schemas.openxmlformats.org/officeDocument/2006/relationships/image" Target="../media/image50.sv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4.wdp"/><Relationship Id="rId18" Type="http://schemas.microsoft.com/office/2007/relationships/hdphoto" Target="../media/hdphoto5.wdp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42.png"/><Relationship Id="rId12" Type="http://schemas.openxmlformats.org/officeDocument/2006/relationships/image" Target="../media/image54.png"/><Relationship Id="rId17" Type="http://schemas.openxmlformats.org/officeDocument/2006/relationships/image" Target="../media/image56.png"/><Relationship Id="rId2" Type="http://schemas.openxmlformats.org/officeDocument/2006/relationships/audio" Target="../media/media6.mp3"/><Relationship Id="rId16" Type="http://schemas.microsoft.com/office/2007/relationships/hdphoto" Target="../media/hdphoto2.wdp"/><Relationship Id="rId1" Type="http://schemas.microsoft.com/office/2007/relationships/media" Target="../media/media6.mp3"/><Relationship Id="rId6" Type="http://schemas.openxmlformats.org/officeDocument/2006/relationships/image" Target="../media/image52.svg"/><Relationship Id="rId11" Type="http://schemas.openxmlformats.org/officeDocument/2006/relationships/image" Target="../media/image28.png"/><Relationship Id="rId5" Type="http://schemas.openxmlformats.org/officeDocument/2006/relationships/image" Target="../media/image51.png"/><Relationship Id="rId15" Type="http://schemas.openxmlformats.org/officeDocument/2006/relationships/image" Target="../media/image30.png"/><Relationship Id="rId10" Type="http://schemas.openxmlformats.org/officeDocument/2006/relationships/image" Target="../media/image53.png"/><Relationship Id="rId19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8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9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png"/><Relationship Id="rId12" Type="http://schemas.openxmlformats.org/officeDocument/2006/relationships/image" Target="../media/image34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png"/><Relationship Id="rId12" Type="http://schemas.openxmlformats.org/officeDocument/2006/relationships/image" Target="../media/image6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39.svg"/><Relationship Id="rId12" Type="http://schemas.openxmlformats.org/officeDocument/2006/relationships/image" Target="../media/image43.gi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8.png"/><Relationship Id="rId11" Type="http://schemas.openxmlformats.org/officeDocument/2006/relationships/image" Target="../media/image61.pn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3.wdp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11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99" y="276110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9313" y="1252576"/>
            <a:ext cx="11535156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272210" y="2780928"/>
            <a:ext cx="10139891" cy="2917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/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67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19: LÝ THUYẾT ÂM NHẠC </a:t>
            </a:r>
          </a:p>
          <a:p>
            <a:pPr algn="ctr"/>
            <a:r>
              <a:rPr lang="en-US" sz="2667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BÀI </a:t>
            </a:r>
            <a:r>
              <a:rPr lang="en-US" sz="2667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3 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3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3695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2455475" y="523233"/>
            <a:ext cx="70326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>
                <a:solidFill>
                  <a:srgbClr val="7030A0"/>
                </a:solidFill>
              </a:rPr>
              <a:t>3.</a:t>
            </a:r>
            <a:r>
              <a:rPr lang="vi-VN" sz="2800" b="1" dirty="0">
                <a:solidFill>
                  <a:srgbClr val="7030A0"/>
                </a:solidFill>
              </a:rPr>
              <a:t> Đọc và nghỉ đúng độ dài của dấu lặng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8036F56-45A2-4F76-BD6F-3E87A86DEF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77" y="1913584"/>
            <a:ext cx="12129646" cy="1884233"/>
          </a:xfrm>
          <a:prstGeom prst="rect">
            <a:avLst/>
          </a:prstGeom>
        </p:spPr>
      </p:pic>
      <p:pic>
        <p:nvPicPr>
          <p:cNvPr id="6" name="DRMD">
            <a:hlinkClick r:id="" action="ppaction://media"/>
            <a:extLst>
              <a:ext uri="{FF2B5EF4-FFF2-40B4-BE49-F238E27FC236}">
                <a16:creationId xmlns:a16="http://schemas.microsoft.com/office/drawing/2014/main" id="{1B3F2DE7-6639-7B9D-9051-F5ED0563E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12263" y="1046453"/>
            <a:ext cx="609600" cy="609600"/>
          </a:xfrm>
          <a:prstGeom prst="rect">
            <a:avLst/>
          </a:prstGeom>
        </p:spPr>
      </p:pic>
      <p:pic>
        <p:nvPicPr>
          <p:cNvPr id="7" name="Picture 3" descr="VoTay">
            <a:extLst>
              <a:ext uri="{FF2B5EF4-FFF2-40B4-BE49-F238E27FC236}">
                <a16:creationId xmlns:a16="http://schemas.microsoft.com/office/drawing/2014/main" id="{93825C63-AE86-8CF8-B132-62D0C3A53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31804" y="3602935"/>
            <a:ext cx="787307" cy="8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VoTay">
            <a:extLst>
              <a:ext uri="{FF2B5EF4-FFF2-40B4-BE49-F238E27FC236}">
                <a16:creationId xmlns:a16="http://schemas.microsoft.com/office/drawing/2014/main" id="{BFA458E8-7F59-34E4-705C-A551FB9AB07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79049" y="3610931"/>
            <a:ext cx="787307" cy="8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VoTay">
            <a:extLst>
              <a:ext uri="{FF2B5EF4-FFF2-40B4-BE49-F238E27FC236}">
                <a16:creationId xmlns:a16="http://schemas.microsoft.com/office/drawing/2014/main" id="{E767E25D-DE12-51BE-9117-3A4F1D807ED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426294" y="3618927"/>
            <a:ext cx="787307" cy="8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VoTay">
            <a:extLst>
              <a:ext uri="{FF2B5EF4-FFF2-40B4-BE49-F238E27FC236}">
                <a16:creationId xmlns:a16="http://schemas.microsoft.com/office/drawing/2014/main" id="{F6E5D87F-0981-C016-DB73-24A97C2F2B8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956764" y="3626923"/>
            <a:ext cx="787307" cy="8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DF1246-4CB7-44A9-2D6F-1C7C8A3791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85" y="3700378"/>
            <a:ext cx="588765" cy="555534"/>
          </a:xfrm>
          <a:prstGeom prst="rect">
            <a:avLst/>
          </a:prstGeom>
        </p:spPr>
      </p:pic>
      <p:pic>
        <p:nvPicPr>
          <p:cNvPr id="17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3BE3BC72-A241-F08E-27A6-4DC847C103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77" y="3626925"/>
            <a:ext cx="666613" cy="628988"/>
          </a:xfrm>
          <a:prstGeom prst="rect">
            <a:avLst/>
          </a:prstGeom>
        </p:spPr>
      </p:pic>
      <p:pic>
        <p:nvPicPr>
          <p:cNvPr id="19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55ADCF08-B1D6-B555-9C13-E9C8990147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20" y="3723768"/>
            <a:ext cx="695581" cy="656321"/>
          </a:xfrm>
          <a:prstGeom prst="rect">
            <a:avLst/>
          </a:prstGeom>
        </p:spPr>
      </p:pic>
      <p:pic>
        <p:nvPicPr>
          <p:cNvPr id="21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C67821C-2970-05E2-60EB-1C62EE4869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33" y="3672659"/>
            <a:ext cx="689280" cy="6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98565">
            <a:off x="11019794" y="607247"/>
            <a:ext cx="1322430" cy="19927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45015" flipH="1">
            <a:off x="-200029" y="607247"/>
            <a:ext cx="1322430" cy="1992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56988">
            <a:off x="10713546" y="2166190"/>
            <a:ext cx="2069753" cy="2073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71171" flipH="1">
            <a:off x="-473638" y="2179062"/>
            <a:ext cx="2015950" cy="2019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816971" flipH="1" flipV="1">
            <a:off x="-207422" y="3973945"/>
            <a:ext cx="965151" cy="9282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01280" flipV="1">
            <a:off x="11397971" y="3953445"/>
            <a:ext cx="1007777" cy="969299"/>
          </a:xfrm>
          <a:prstGeom prst="rect">
            <a:avLst/>
          </a:prstGeom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50E5DE7A-3870-CDBF-07E4-3AAC0F7981A6}"/>
              </a:ext>
            </a:extLst>
          </p:cNvPr>
          <p:cNvSpPr/>
          <p:nvPr/>
        </p:nvSpPr>
        <p:spPr>
          <a:xfrm>
            <a:off x="381922" y="1466249"/>
            <a:ext cx="11366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số 3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69B8D2-2F99-C089-43C6-9CE45B3962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5870" y="4438094"/>
            <a:ext cx="5614953" cy="1706819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8DBD182-79CA-C694-2378-B341EF081E9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4708" y="-213221"/>
            <a:ext cx="2378906" cy="237890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09733FD2-3B60-7AB5-3957-D89B535FF8E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522461" y="-440563"/>
            <a:ext cx="2378906" cy="237890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56D7072-43A6-B000-4B35-1D32F70F77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5DCD91B-5582-312B-F52B-7D18FC42A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3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52" y="28415"/>
            <a:ext cx="1686564" cy="16906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32717" y="882473"/>
            <a:ext cx="5626220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181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GAM ĐÔ TRƯỞNG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98779" y="4079861"/>
            <a:ext cx="9697076" cy="667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Rê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Mi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Pha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Son    La      Si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inpin heiti" charset="-122"/>
              <a:cs typeface="Times" pitchFamily="18" charset="0"/>
            </a:endParaRPr>
          </a:p>
        </p:txBody>
      </p:sp>
      <p:grpSp>
        <p:nvGrpSpPr>
          <p:cNvPr id="33" name="Group 108"/>
          <p:cNvGrpSpPr/>
          <p:nvPr/>
        </p:nvGrpSpPr>
        <p:grpSpPr bwMode="auto">
          <a:xfrm>
            <a:off x="1345993" y="3034804"/>
            <a:ext cx="9500014" cy="632883"/>
            <a:chOff x="204" y="935"/>
            <a:chExt cx="5352" cy="400"/>
          </a:xfrm>
        </p:grpSpPr>
        <p:sp>
          <p:nvSpPr>
            <p:cNvPr id="34" name="Line 109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110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11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112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113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Picture 114" descr="khoa-S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5993" y="2804087"/>
            <a:ext cx="431800" cy="1047751"/>
          </a:xfrm>
          <a:prstGeom prst="rect">
            <a:avLst/>
          </a:prstGeom>
          <a:noFill/>
        </p:spPr>
      </p:pic>
      <p:pic>
        <p:nvPicPr>
          <p:cNvPr id="40" name="Picture 115" descr="tempo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6327" y="3064437"/>
            <a:ext cx="245533" cy="571500"/>
          </a:xfrm>
          <a:prstGeom prst="rect">
            <a:avLst/>
          </a:prstGeom>
          <a:noFill/>
        </p:spPr>
      </p:pic>
      <p:sp>
        <p:nvSpPr>
          <p:cNvPr id="41" name="Line 154"/>
          <p:cNvSpPr>
            <a:spLocks noChangeShapeType="1"/>
          </p:cNvSpPr>
          <p:nvPr/>
        </p:nvSpPr>
        <p:spPr bwMode="auto">
          <a:xfrm>
            <a:off x="2483272" y="3851837"/>
            <a:ext cx="64369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7417" y="3765913"/>
            <a:ext cx="395408" cy="17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3748" y="3661471"/>
            <a:ext cx="395408" cy="17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77372" y="3575509"/>
            <a:ext cx="395408" cy="17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0996" y="3486487"/>
            <a:ext cx="395408" cy="17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9079" y="3350973"/>
            <a:ext cx="395408" cy="171844"/>
          </a:xfrm>
          <a:prstGeom prst="rect">
            <a:avLst/>
          </a:prstGeom>
        </p:spPr>
      </p:pic>
      <p:grpSp>
        <p:nvGrpSpPr>
          <p:cNvPr id="8" name="Group 34"/>
          <p:cNvGrpSpPr/>
          <p:nvPr/>
        </p:nvGrpSpPr>
        <p:grpSpPr bwMode="auto">
          <a:xfrm>
            <a:off x="-162560" y="6028506"/>
            <a:ext cx="12512604" cy="829488"/>
            <a:chOff x="0" y="4105"/>
            <a:chExt cx="5511" cy="215"/>
          </a:xfrm>
        </p:grpSpPr>
        <p:sp>
          <p:nvSpPr>
            <p:cNvPr id="17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9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64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98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32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6">
            <a:extLst>
              <a:ext uri="{FF2B5EF4-FFF2-40B4-BE49-F238E27FC236}">
                <a16:creationId xmlns:a16="http://schemas.microsoft.com/office/drawing/2014/main" id="{6E6739D9-C003-FFF9-FCB1-22EBF6BF88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09473" y="3251220"/>
            <a:ext cx="395408" cy="171844"/>
          </a:xfrm>
          <a:prstGeom prst="rect">
            <a:avLst/>
          </a:prstGeom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6ED35876-7E67-5DB9-B110-A12829159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7549" y="3420882"/>
            <a:ext cx="395408" cy="171844"/>
          </a:xfrm>
          <a:prstGeom prst="rect">
            <a:avLst/>
          </a:prstGeom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162F0BA6-B728-1484-64BB-51A353B0B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11212" y="3186214"/>
            <a:ext cx="395408" cy="171844"/>
          </a:xfrm>
          <a:prstGeom prst="rect">
            <a:avLst/>
          </a:prstGeom>
        </p:spPr>
      </p:pic>
      <p:pic>
        <p:nvPicPr>
          <p:cNvPr id="9" name="gam">
            <a:hlinkClick r:id="" action="ppaction://media"/>
            <a:extLst>
              <a:ext uri="{FF2B5EF4-FFF2-40B4-BE49-F238E27FC236}">
                <a16:creationId xmlns:a16="http://schemas.microsoft.com/office/drawing/2014/main" id="{D04FE8E3-DBB6-D63F-D4E3-21EA9BA92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9654" y="629041"/>
            <a:ext cx="609600" cy="60960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E6A5E96-06FC-4487-82F2-7752A001D5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477693" y="4730043"/>
            <a:ext cx="2714307" cy="207667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B21D013A-EFAE-9C7A-CCEB-F0FB76935E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7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0F84909-BE21-21E1-DCC4-B5C97D0A7B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177" y="0"/>
            <a:ext cx="1083734" cy="1872544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468FC94-E90E-8A00-C1A4-FB6F2BABB8A4}"/>
              </a:ext>
            </a:extLst>
          </p:cNvPr>
          <p:cNvSpPr/>
          <p:nvPr/>
        </p:nvSpPr>
        <p:spPr>
          <a:xfrm>
            <a:off x="-5202" y="6010102"/>
            <a:ext cx="12192000" cy="847898"/>
          </a:xfrm>
          <a:custGeom>
            <a:avLst/>
            <a:gdLst/>
            <a:ahLst/>
            <a:cxnLst/>
            <a:rect l="l" t="t" r="r" b="b"/>
            <a:pathLst>
              <a:path w="3048000" h="847898">
                <a:moveTo>
                  <a:pt x="0" y="0"/>
                </a:moveTo>
                <a:lnTo>
                  <a:pt x="3048000" y="0"/>
                </a:lnTo>
                <a:lnTo>
                  <a:pt x="3048000" y="847898"/>
                </a:lnTo>
                <a:lnTo>
                  <a:pt x="0" y="847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B7E1C94-0074-A241-A98B-E16B66DA3D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77693" y="4730043"/>
            <a:ext cx="2714307" cy="207667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77A2E2-6C52-DDEA-231D-EDA462D19C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05A68BD0-4B16-6A72-41F9-5A88558F292E}"/>
              </a:ext>
            </a:extLst>
          </p:cNvPr>
          <p:cNvSpPr/>
          <p:nvPr/>
        </p:nvSpPr>
        <p:spPr>
          <a:xfrm>
            <a:off x="3730662" y="882473"/>
            <a:ext cx="4230325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181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TIẾT TẤU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6DE3B74-2FA2-7E7C-4535-1BEE10862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266839" y="2992835"/>
            <a:ext cx="599450" cy="175263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250986CB-9F08-8F39-27C4-5B8A7B09A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200" y="2868181"/>
            <a:ext cx="363855" cy="52197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77419E3-9569-E48E-E9CF-F498E102B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759817" y="3014799"/>
            <a:ext cx="599450" cy="175263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41139B5-8205-CDFC-28AB-4065910B5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384518" y="3007947"/>
            <a:ext cx="599450" cy="175263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05AC260E-2607-49A4-8117-89855D280A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76981" y="2885062"/>
            <a:ext cx="838894" cy="434735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329602E-FB3A-8A5C-81ED-FEDD975772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00610" y="2885062"/>
            <a:ext cx="838894" cy="43473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5533046-6490-65B6-C2BF-A05E84072E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1914" y="2301113"/>
            <a:ext cx="583681" cy="125248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55E8849-0A5A-1A88-F68F-6565A43548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4735" y="2716459"/>
            <a:ext cx="697779" cy="84539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53048F5-3E07-CD67-9BC2-E82A4BB323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498" y="2768987"/>
            <a:ext cx="697779" cy="84539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6DDED7B-518B-D7C9-E2B1-9087C6E8A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2158" y="2884384"/>
            <a:ext cx="363855" cy="521970"/>
          </a:xfrm>
          <a:prstGeom prst="rect">
            <a:avLst/>
          </a:prstGeom>
        </p:spPr>
      </p:pic>
      <p:pic>
        <p:nvPicPr>
          <p:cNvPr id="12" name="Hình ảnh 11" descr="Ảnh có chứa con chim, bóng rọi, đen và trắng&#10;&#10;Mô tả được tạo tự động">
            <a:extLst>
              <a:ext uri="{FF2B5EF4-FFF2-40B4-BE49-F238E27FC236}">
                <a16:creationId xmlns:a16="http://schemas.microsoft.com/office/drawing/2014/main" id="{BD78B143-D3EE-EA1D-F6B3-F3EDA81630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8003" y="2486532"/>
            <a:ext cx="1086485" cy="1519555"/>
          </a:xfrm>
          <a:prstGeom prst="rect">
            <a:avLst/>
          </a:prstGeom>
        </p:spPr>
      </p:pic>
      <p:pic>
        <p:nvPicPr>
          <p:cNvPr id="15" name="Hình ảnh 14" descr="Ảnh có chứa con chim, bóng rọi, đen và trắng&#10;&#10;Mô tả được tạo tự động">
            <a:extLst>
              <a:ext uri="{FF2B5EF4-FFF2-40B4-BE49-F238E27FC236}">
                <a16:creationId xmlns:a16="http://schemas.microsoft.com/office/drawing/2014/main" id="{A6E45004-55FD-0F99-D9F6-151FF09CF8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0898" y="2478273"/>
            <a:ext cx="1086485" cy="1519555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C948F9D2-F21D-6A76-792D-A2B60D9C3B6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1093" y="2887915"/>
            <a:ext cx="363855" cy="521970"/>
          </a:xfrm>
          <a:prstGeom prst="rect">
            <a:avLst/>
          </a:prstGeom>
        </p:spPr>
      </p:pic>
      <p:pic>
        <p:nvPicPr>
          <p:cNvPr id="23" name="Hình ảnh 22" descr="Ảnh có chứa con chim, bóng rọi, đen và trắng&#10;&#10;Mô tả được tạo tự động">
            <a:extLst>
              <a:ext uri="{FF2B5EF4-FFF2-40B4-BE49-F238E27FC236}">
                <a16:creationId xmlns:a16="http://schemas.microsoft.com/office/drawing/2014/main" id="{6AE72251-8C36-F31D-42FD-FBD5DC5A26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9833" y="2481804"/>
            <a:ext cx="1086485" cy="1519555"/>
          </a:xfrm>
          <a:prstGeom prst="rect">
            <a:avLst/>
          </a:prstGeom>
        </p:spPr>
      </p:pic>
      <p:pic>
        <p:nvPicPr>
          <p:cNvPr id="24" name="vo">
            <a:hlinkClick r:id="" action="ppaction://media"/>
            <a:extLst>
              <a:ext uri="{FF2B5EF4-FFF2-40B4-BE49-F238E27FC236}">
                <a16:creationId xmlns:a16="http://schemas.microsoft.com/office/drawing/2014/main" id="{D6938DEE-434D-A5BE-3753-7C5A2360A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47824" y="911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2877646" y="231353"/>
            <a:ext cx="33486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 err="1">
                <a:solidFill>
                  <a:schemeClr val="accent1">
                    <a:lumMod val="75000"/>
                  </a:schemeClr>
                </a:solidFill>
              </a:rPr>
              <a:t>Tìm</a:t>
            </a:r>
            <a:r>
              <a:rPr lang="en-US" alt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GB" sz="2800" b="1" dirty="0" err="1">
                <a:solidFill>
                  <a:schemeClr val="accent1">
                    <a:lumMod val="75000"/>
                  </a:schemeClr>
                </a:solidFill>
              </a:rPr>
              <a:t>hiểu</a:t>
            </a:r>
            <a:r>
              <a:rPr lang="en-US" alt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GB" sz="2800" b="1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alt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GB" sz="28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alt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GB" sz="2800" b="1" dirty="0" err="1">
                <a:solidFill>
                  <a:schemeClr val="accent1">
                    <a:lumMod val="75000"/>
                  </a:schemeClr>
                </a:solidFill>
              </a:rPr>
              <a:t>nhạc</a:t>
            </a:r>
            <a:r>
              <a:rPr lang="en-US" altLang="en-GB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altLang="en-GB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1DA64CE-4F90-9752-B8F2-B0B762994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805" y="2254287"/>
            <a:ext cx="10772104" cy="2482625"/>
          </a:xfrm>
          <a:prstGeom prst="rect">
            <a:avLst/>
          </a:prstGeom>
        </p:spPr>
      </p:pic>
      <p:sp>
        <p:nvSpPr>
          <p:cNvPr id="6" name="Rectangles 2">
            <a:extLst>
              <a:ext uri="{FF2B5EF4-FFF2-40B4-BE49-F238E27FC236}">
                <a16:creationId xmlns:a16="http://schemas.microsoft.com/office/drawing/2014/main" id="{924CCE5D-CE6F-2F0E-66B2-A48E71872D8D}"/>
              </a:ext>
            </a:extLst>
          </p:cNvPr>
          <p:cNvSpPr/>
          <p:nvPr/>
        </p:nvSpPr>
        <p:spPr>
          <a:xfrm>
            <a:off x="4551951" y="1554198"/>
            <a:ext cx="28825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 err="1">
                <a:solidFill>
                  <a:srgbClr val="7030A0"/>
                </a:solidFill>
              </a:rPr>
              <a:t>Đọc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nhạc</a:t>
            </a:r>
            <a:r>
              <a:rPr lang="en-US" altLang="en-GB" sz="2800" b="1" dirty="0">
                <a:solidFill>
                  <a:srgbClr val="7030A0"/>
                </a:solidFill>
              </a:rPr>
              <a:t>: </a:t>
            </a:r>
            <a:r>
              <a:rPr lang="en-US" altLang="en-GB" sz="2800" b="1" dirty="0" err="1">
                <a:solidFill>
                  <a:srgbClr val="7030A0"/>
                </a:solidFill>
              </a:rPr>
              <a:t>Bài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số</a:t>
            </a:r>
            <a:r>
              <a:rPr lang="en-US" altLang="en-GB" sz="2800" b="1" dirty="0">
                <a:solidFill>
                  <a:srgbClr val="7030A0"/>
                </a:solidFill>
              </a:rPr>
              <a:t> 3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2">
            <a:extLst>
              <a:ext uri="{FF2B5EF4-FFF2-40B4-BE49-F238E27FC236}">
                <a16:creationId xmlns:a16="http://schemas.microsoft.com/office/drawing/2014/main" id="{85169083-24BC-5F10-A20F-A53336BF8E7D}"/>
              </a:ext>
            </a:extLst>
          </p:cNvPr>
          <p:cNvSpPr/>
          <p:nvPr/>
        </p:nvSpPr>
        <p:spPr>
          <a:xfrm>
            <a:off x="2985911" y="4773803"/>
            <a:ext cx="7491731" cy="13849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GB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</a:t>
            </a:r>
          </a:p>
          <a:p>
            <a:pPr lvl="0"/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mi,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son, la,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altLang="en-GB" sz="28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GB" sz="28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8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altLang="en-GB" sz="28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B51357F-77D0-364D-BBEA-D407109C3D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805" y="2254287"/>
            <a:ext cx="10772104" cy="2482625"/>
          </a:xfrm>
          <a:prstGeom prst="rect">
            <a:avLst/>
          </a:prstGeom>
        </p:spPr>
      </p:pic>
      <p:sp>
        <p:nvSpPr>
          <p:cNvPr id="5" name="Rectangles 2">
            <a:extLst>
              <a:ext uri="{FF2B5EF4-FFF2-40B4-BE49-F238E27FC236}">
                <a16:creationId xmlns:a16="http://schemas.microsoft.com/office/drawing/2014/main" id="{03C2E9C0-0806-A9FC-A88F-AA4F071AE239}"/>
              </a:ext>
            </a:extLst>
          </p:cNvPr>
          <p:cNvSpPr/>
          <p:nvPr/>
        </p:nvSpPr>
        <p:spPr>
          <a:xfrm>
            <a:off x="4551951" y="1554198"/>
            <a:ext cx="28825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 err="1">
                <a:solidFill>
                  <a:srgbClr val="7030A0"/>
                </a:solidFill>
              </a:rPr>
              <a:t>Đọc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nhạc</a:t>
            </a:r>
            <a:r>
              <a:rPr lang="en-US" altLang="en-GB" sz="2800" b="1" dirty="0">
                <a:solidFill>
                  <a:srgbClr val="7030A0"/>
                </a:solidFill>
              </a:rPr>
              <a:t>: </a:t>
            </a:r>
            <a:r>
              <a:rPr lang="en-US" altLang="en-GB" sz="2800" b="1" dirty="0" err="1">
                <a:solidFill>
                  <a:srgbClr val="7030A0"/>
                </a:solidFill>
              </a:rPr>
              <a:t>Bài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số</a:t>
            </a:r>
            <a:r>
              <a:rPr lang="en-US" altLang="en-GB" sz="2800" b="1" dirty="0">
                <a:solidFill>
                  <a:srgbClr val="7030A0"/>
                </a:solidFill>
              </a:rPr>
              <a:t> 3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3">
            <a:hlinkClick r:id="" action="ppaction://media"/>
            <a:extLst>
              <a:ext uri="{FF2B5EF4-FFF2-40B4-BE49-F238E27FC236}">
                <a16:creationId xmlns:a16="http://schemas.microsoft.com/office/drawing/2014/main" id="{918ED95A-EEC8-C003-1066-CE26B4D5CA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71289" y="590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2680915" y="2177545"/>
            <a:ext cx="11095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BCEDEFE-C904-014C-C734-169F97CAE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64" y="2810383"/>
            <a:ext cx="11637231" cy="1419491"/>
          </a:xfrm>
          <a:prstGeom prst="rect">
            <a:avLst/>
          </a:prstGeom>
        </p:spPr>
      </p:pic>
      <p:pic>
        <p:nvPicPr>
          <p:cNvPr id="6" name="c1d">
            <a:hlinkClick r:id="" action="ppaction://media"/>
            <a:extLst>
              <a:ext uri="{FF2B5EF4-FFF2-40B4-BE49-F238E27FC236}">
                <a16:creationId xmlns:a16="http://schemas.microsoft.com/office/drawing/2014/main" id="{9487E9CC-EC15-AAA5-A7CA-AB6D7A1C0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21244" y="1025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2410235" y="1588720"/>
            <a:ext cx="11095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2: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3BF274A-9FCB-746D-5585-E5560BB5D4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804" y="2595867"/>
            <a:ext cx="11017978" cy="1343955"/>
          </a:xfrm>
          <a:prstGeom prst="rect">
            <a:avLst/>
          </a:prstGeom>
        </p:spPr>
      </p:pic>
      <p:pic>
        <p:nvPicPr>
          <p:cNvPr id="6" name="c2d">
            <a:hlinkClick r:id="" action="ppaction://media"/>
            <a:extLst>
              <a:ext uri="{FF2B5EF4-FFF2-40B4-BE49-F238E27FC236}">
                <a16:creationId xmlns:a16="http://schemas.microsoft.com/office/drawing/2014/main" id="{07F23A1C-2E32-6D7F-3908-87A3835CE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95467" y="880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7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3255581" y="155155"/>
            <a:ext cx="2542234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</a:rPr>
              <a:t>GHÉP TOÀN BÀI</a:t>
            </a:r>
            <a:endParaRPr lang="en-US" altLang="en-GB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3B71B6-7579-47BE-FF49-BE50149ED7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804" y="2254288"/>
            <a:ext cx="10772104" cy="2482625"/>
          </a:xfrm>
          <a:prstGeom prst="rect">
            <a:avLst/>
          </a:prstGeom>
        </p:spPr>
      </p:pic>
      <p:sp>
        <p:nvSpPr>
          <p:cNvPr id="5" name="Rectangles 2">
            <a:extLst>
              <a:ext uri="{FF2B5EF4-FFF2-40B4-BE49-F238E27FC236}">
                <a16:creationId xmlns:a16="http://schemas.microsoft.com/office/drawing/2014/main" id="{F79520E5-D509-2639-0368-B17321633E6D}"/>
              </a:ext>
            </a:extLst>
          </p:cNvPr>
          <p:cNvSpPr/>
          <p:nvPr/>
        </p:nvSpPr>
        <p:spPr>
          <a:xfrm>
            <a:off x="4551950" y="1554199"/>
            <a:ext cx="28825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 err="1">
                <a:solidFill>
                  <a:srgbClr val="7030A0"/>
                </a:solidFill>
              </a:rPr>
              <a:t>Đọc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nhạc</a:t>
            </a:r>
            <a:r>
              <a:rPr lang="en-US" altLang="en-GB" sz="2800" b="1" dirty="0">
                <a:solidFill>
                  <a:srgbClr val="7030A0"/>
                </a:solidFill>
              </a:rPr>
              <a:t>: </a:t>
            </a:r>
            <a:r>
              <a:rPr lang="en-US" altLang="en-GB" sz="2800" b="1" dirty="0" err="1">
                <a:solidFill>
                  <a:srgbClr val="7030A0"/>
                </a:solidFill>
              </a:rPr>
              <a:t>Bài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số</a:t>
            </a:r>
            <a:r>
              <a:rPr lang="en-US" altLang="en-GB" sz="2800" b="1" dirty="0">
                <a:solidFill>
                  <a:srgbClr val="7030A0"/>
                </a:solidFill>
              </a:rPr>
              <a:t> 3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3">
            <a:hlinkClick r:id="" action="ppaction://media"/>
            <a:extLst>
              <a:ext uri="{FF2B5EF4-FFF2-40B4-BE49-F238E27FC236}">
                <a16:creationId xmlns:a16="http://schemas.microsoft.com/office/drawing/2014/main" id="{2DF5EA01-D683-CB7C-E1F3-F0A82E7EA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71288" y="590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/>
      <p:bldP spid="29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3255581" y="155155"/>
            <a:ext cx="6336415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>
                <a:solidFill>
                  <a:srgbClr val="C00000"/>
                </a:solidFill>
              </a:rPr>
              <a:t>ĐỌC NHẠC KẾT HỢP VỖ TAY THEO PHÁCH</a:t>
            </a:r>
            <a:endParaRPr lang="en-US" altLang="en-GB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42F7CF1-42F7-4023-DF96-44BB4B69B2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804" y="2254288"/>
            <a:ext cx="10772104" cy="2482625"/>
          </a:xfrm>
          <a:prstGeom prst="rect">
            <a:avLst/>
          </a:prstGeom>
        </p:spPr>
      </p:pic>
      <p:sp>
        <p:nvSpPr>
          <p:cNvPr id="5" name="Rectangles 2">
            <a:extLst>
              <a:ext uri="{FF2B5EF4-FFF2-40B4-BE49-F238E27FC236}">
                <a16:creationId xmlns:a16="http://schemas.microsoft.com/office/drawing/2014/main" id="{05AA1AEE-8671-6518-B210-DB1332D181DF}"/>
              </a:ext>
            </a:extLst>
          </p:cNvPr>
          <p:cNvSpPr/>
          <p:nvPr/>
        </p:nvSpPr>
        <p:spPr>
          <a:xfrm>
            <a:off x="4551950" y="1554199"/>
            <a:ext cx="28825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 err="1">
                <a:solidFill>
                  <a:srgbClr val="7030A0"/>
                </a:solidFill>
              </a:rPr>
              <a:t>Đọc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nhạc</a:t>
            </a:r>
            <a:r>
              <a:rPr lang="en-US" altLang="en-GB" sz="2800" b="1" dirty="0">
                <a:solidFill>
                  <a:srgbClr val="7030A0"/>
                </a:solidFill>
              </a:rPr>
              <a:t>: </a:t>
            </a:r>
            <a:r>
              <a:rPr lang="en-US" altLang="en-GB" sz="2800" b="1" dirty="0" err="1">
                <a:solidFill>
                  <a:srgbClr val="7030A0"/>
                </a:solidFill>
              </a:rPr>
              <a:t>Bài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số</a:t>
            </a:r>
            <a:r>
              <a:rPr lang="en-US" altLang="en-GB" sz="2800" b="1" dirty="0">
                <a:solidFill>
                  <a:srgbClr val="7030A0"/>
                </a:solidFill>
              </a:rPr>
              <a:t> 3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3">
            <a:hlinkClick r:id="" action="ppaction://media"/>
            <a:extLst>
              <a:ext uri="{FF2B5EF4-FFF2-40B4-BE49-F238E27FC236}">
                <a16:creationId xmlns:a16="http://schemas.microsoft.com/office/drawing/2014/main" id="{C3D4F675-3732-B9EE-3997-512E3F1CE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71288" y="590031"/>
            <a:ext cx="609600" cy="609600"/>
          </a:xfrm>
          <a:prstGeom prst="rect">
            <a:avLst/>
          </a:prstGeom>
        </p:spPr>
      </p:pic>
      <p:pic>
        <p:nvPicPr>
          <p:cNvPr id="7" name="Picture 3" descr="VoTay">
            <a:extLst>
              <a:ext uri="{FF2B5EF4-FFF2-40B4-BE49-F238E27FC236}">
                <a16:creationId xmlns:a16="http://schemas.microsoft.com/office/drawing/2014/main" id="{4C6F9FD2-5D8F-0005-56D7-A29CE4DAF60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82710" y="3426874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VoTay">
            <a:extLst>
              <a:ext uri="{FF2B5EF4-FFF2-40B4-BE49-F238E27FC236}">
                <a16:creationId xmlns:a16="http://schemas.microsoft.com/office/drawing/2014/main" id="{CEC080F3-7CF4-EFD0-CF7B-ADAC52A7E2F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723554" y="3381103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VoTay">
            <a:extLst>
              <a:ext uri="{FF2B5EF4-FFF2-40B4-BE49-F238E27FC236}">
                <a16:creationId xmlns:a16="http://schemas.microsoft.com/office/drawing/2014/main" id="{3EE6B782-4FF4-34C7-FFDA-E050B36FB1C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964398" y="3335332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VoTay">
            <a:extLst>
              <a:ext uri="{FF2B5EF4-FFF2-40B4-BE49-F238E27FC236}">
                <a16:creationId xmlns:a16="http://schemas.microsoft.com/office/drawing/2014/main" id="{10165C25-E456-54B9-BDFD-9C1DCC72D45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04531" y="3335332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VoTay">
            <a:extLst>
              <a:ext uri="{FF2B5EF4-FFF2-40B4-BE49-F238E27FC236}">
                <a16:creationId xmlns:a16="http://schemas.microsoft.com/office/drawing/2014/main" id="{D3AE3BAF-3284-A998-F6FB-273A8914B15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342811" y="3335332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VoTay">
            <a:extLst>
              <a:ext uri="{FF2B5EF4-FFF2-40B4-BE49-F238E27FC236}">
                <a16:creationId xmlns:a16="http://schemas.microsoft.com/office/drawing/2014/main" id="{9CA7AFC0-D25A-4381-BC04-3691ECA562F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96736" y="4649085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VoTay">
            <a:extLst>
              <a:ext uri="{FF2B5EF4-FFF2-40B4-BE49-F238E27FC236}">
                <a16:creationId xmlns:a16="http://schemas.microsoft.com/office/drawing/2014/main" id="{F788606A-88D7-5A41-5D03-93F06223FC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133551" y="4778238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VoTay">
            <a:extLst>
              <a:ext uri="{FF2B5EF4-FFF2-40B4-BE49-F238E27FC236}">
                <a16:creationId xmlns:a16="http://schemas.microsoft.com/office/drawing/2014/main" id="{293DFFAA-DC26-F887-0836-CDE68483B6A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570366" y="4907391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VoTay">
            <a:extLst>
              <a:ext uri="{FF2B5EF4-FFF2-40B4-BE49-F238E27FC236}">
                <a16:creationId xmlns:a16="http://schemas.microsoft.com/office/drawing/2014/main" id="{8674F9E6-E038-8DD4-759B-087FF4A002F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553697" y="4931590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VoTay">
            <a:extLst>
              <a:ext uri="{FF2B5EF4-FFF2-40B4-BE49-F238E27FC236}">
                <a16:creationId xmlns:a16="http://schemas.microsoft.com/office/drawing/2014/main" id="{EC0F14C6-D894-0C34-CF9C-1CE8EA13C8A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173597" y="4847593"/>
            <a:ext cx="418399" cy="4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FD958080-D746-67F8-94BC-21691CD3B4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07" y="3302484"/>
            <a:ext cx="588765" cy="555534"/>
          </a:xfrm>
          <a:prstGeom prst="rect">
            <a:avLst/>
          </a:prstGeom>
        </p:spPr>
      </p:pic>
      <p:pic>
        <p:nvPicPr>
          <p:cNvPr id="19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3B43A5BC-1118-D23E-299E-57CFE3D99F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94" y="3297923"/>
            <a:ext cx="588765" cy="555534"/>
          </a:xfrm>
          <a:prstGeom prst="rect">
            <a:avLst/>
          </a:prstGeom>
        </p:spPr>
      </p:pic>
      <p:pic>
        <p:nvPicPr>
          <p:cNvPr id="20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08CC56FD-8A39-DA72-8642-4B167584BE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31" y="3335332"/>
            <a:ext cx="588765" cy="555534"/>
          </a:xfrm>
          <a:prstGeom prst="rect">
            <a:avLst/>
          </a:prstGeom>
        </p:spPr>
      </p:pic>
      <p:pic>
        <p:nvPicPr>
          <p:cNvPr id="21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32AAFD11-2119-2B61-FE6B-76C8E93953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53" y="4612233"/>
            <a:ext cx="588765" cy="555534"/>
          </a:xfrm>
          <a:prstGeom prst="rect">
            <a:avLst/>
          </a:prstGeom>
        </p:spPr>
      </p:pic>
      <p:pic>
        <p:nvPicPr>
          <p:cNvPr id="22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D8E61FB-7EF1-67EA-8AAA-64E502AD1B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86" y="4776004"/>
            <a:ext cx="588765" cy="555534"/>
          </a:xfrm>
          <a:prstGeom prst="rect">
            <a:avLst/>
          </a:prstGeom>
        </p:spPr>
      </p:pic>
      <p:pic>
        <p:nvPicPr>
          <p:cNvPr id="25" name="Picture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F797AB18-8F0D-104B-C157-3CD4470C1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288" y="4848410"/>
            <a:ext cx="588765" cy="5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/>
      <p:bldP spid="29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" y="0"/>
            <a:ext cx="12049125" cy="68580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362643" y="3106420"/>
            <a:ext cx="5466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VN Minh Map" panose="00000400000000000000" charset="0"/>
                <a:cs typeface="UVN Minh Map" panose="00000400000000000000" charset="0"/>
              </a:rPr>
              <a:t>KHỞI ĐỘNG</a:t>
            </a:r>
          </a:p>
        </p:txBody>
      </p:sp>
      <p:sp>
        <p:nvSpPr>
          <p:cNvPr id="6" name="Rectangles 5"/>
          <p:cNvSpPr/>
          <p:nvPr/>
        </p:nvSpPr>
        <p:spPr>
          <a:xfrm>
            <a:off x="2984818" y="3751580"/>
            <a:ext cx="665099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GB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NHANH AI ĐÚNG”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3255581" y="155155"/>
            <a:ext cx="57058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>
                <a:solidFill>
                  <a:srgbClr val="C00000"/>
                </a:solidFill>
              </a:rPr>
              <a:t>ĐỌC NHẠC KẾT HỢP KÍ HIỆU BÀN TAY</a:t>
            </a:r>
            <a:endParaRPr lang="en-US" altLang="en-GB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FE61F-8D82-BAEA-AE45-FA606225F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C4A24-B383-3A09-DD0D-F84A14C44C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3B71B6-7579-47BE-FF49-BE50149ED7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511" y="2254288"/>
            <a:ext cx="11102397" cy="2482625"/>
          </a:xfrm>
          <a:prstGeom prst="rect">
            <a:avLst/>
          </a:prstGeom>
        </p:spPr>
      </p:pic>
      <p:sp>
        <p:nvSpPr>
          <p:cNvPr id="5" name="Rectangles 2">
            <a:extLst>
              <a:ext uri="{FF2B5EF4-FFF2-40B4-BE49-F238E27FC236}">
                <a16:creationId xmlns:a16="http://schemas.microsoft.com/office/drawing/2014/main" id="{F79520E5-D509-2639-0368-B17321633E6D}"/>
              </a:ext>
            </a:extLst>
          </p:cNvPr>
          <p:cNvSpPr/>
          <p:nvPr/>
        </p:nvSpPr>
        <p:spPr>
          <a:xfrm>
            <a:off x="4551950" y="1554199"/>
            <a:ext cx="28825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altLang="en-GB" sz="2800" b="1" dirty="0" err="1">
                <a:solidFill>
                  <a:srgbClr val="7030A0"/>
                </a:solidFill>
              </a:rPr>
              <a:t>Đọc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nhạc</a:t>
            </a:r>
            <a:r>
              <a:rPr lang="en-US" altLang="en-GB" sz="2800" b="1" dirty="0">
                <a:solidFill>
                  <a:srgbClr val="7030A0"/>
                </a:solidFill>
              </a:rPr>
              <a:t>: </a:t>
            </a:r>
            <a:r>
              <a:rPr lang="en-US" altLang="en-GB" sz="2800" b="1" dirty="0" err="1">
                <a:solidFill>
                  <a:srgbClr val="7030A0"/>
                </a:solidFill>
              </a:rPr>
              <a:t>Bài</a:t>
            </a:r>
            <a:r>
              <a:rPr lang="en-US" altLang="en-GB" sz="2800" b="1" dirty="0">
                <a:solidFill>
                  <a:srgbClr val="7030A0"/>
                </a:solidFill>
              </a:rPr>
              <a:t> </a:t>
            </a:r>
            <a:r>
              <a:rPr lang="en-US" altLang="en-GB" sz="2800" b="1" dirty="0" err="1">
                <a:solidFill>
                  <a:srgbClr val="7030A0"/>
                </a:solidFill>
              </a:rPr>
              <a:t>số</a:t>
            </a:r>
            <a:r>
              <a:rPr lang="en-US" altLang="en-GB" sz="2800" b="1" dirty="0">
                <a:solidFill>
                  <a:srgbClr val="7030A0"/>
                </a:solidFill>
              </a:rPr>
              <a:t> 3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3">
            <a:hlinkClick r:id="" action="ppaction://media"/>
            <a:extLst>
              <a:ext uri="{FF2B5EF4-FFF2-40B4-BE49-F238E27FC236}">
                <a16:creationId xmlns:a16="http://schemas.microsoft.com/office/drawing/2014/main" id="{2DF5EA01-D683-CB7C-E1F3-F0A82E7EA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71288" y="590031"/>
            <a:ext cx="609600" cy="6096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ADA03D3-D266-7D68-64DB-C65BA962A71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0853" r="86551" b="29736"/>
          <a:stretch/>
        </p:blipFill>
        <p:spPr bwMode="auto">
          <a:xfrm>
            <a:off x="2208314" y="3418187"/>
            <a:ext cx="66611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E0D799A-4455-356D-B4DF-FE9F386364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69479" b="33823"/>
          <a:stretch/>
        </p:blipFill>
        <p:spPr bwMode="auto">
          <a:xfrm>
            <a:off x="6254874" y="4657582"/>
            <a:ext cx="629285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6F0B09E-39A9-5100-16E2-69D314420F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t="18383" r="52496" b="33823"/>
          <a:stretch/>
        </p:blipFill>
        <p:spPr bwMode="auto">
          <a:xfrm>
            <a:off x="3759321" y="4710287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90BC995-1686-08ED-3F7C-91DEE95267C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 t="7794" r="36358" b="22059"/>
          <a:stretch/>
        </p:blipFill>
        <p:spPr bwMode="auto">
          <a:xfrm>
            <a:off x="1478031" y="4646470"/>
            <a:ext cx="617220" cy="4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9FC13C0F-FA62-8C91-E1C8-FAB2DE7AB5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9" t="15559" r="2464" b="21971"/>
          <a:stretch/>
        </p:blipFill>
        <p:spPr bwMode="auto">
          <a:xfrm rot="1150806">
            <a:off x="8543041" y="3425960"/>
            <a:ext cx="593090" cy="3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3D5FF6A-E103-084A-FBFC-FAC89158C2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9913" r="18848" b="31853"/>
          <a:stretch/>
        </p:blipFill>
        <p:spPr bwMode="auto">
          <a:xfrm>
            <a:off x="9418214" y="3363278"/>
            <a:ext cx="666115" cy="33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ADC2298-EFDE-85FE-27CD-4D5295B2FB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9913" r="18848" b="31853"/>
          <a:stretch/>
        </p:blipFill>
        <p:spPr bwMode="auto">
          <a:xfrm>
            <a:off x="4647561" y="3367542"/>
            <a:ext cx="666115" cy="33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99E9B6F-0675-08D9-BED2-064F21BCC43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t="18383" r="52496" b="33823"/>
          <a:stretch/>
        </p:blipFill>
        <p:spPr bwMode="auto">
          <a:xfrm>
            <a:off x="7555709" y="4762992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FEE90B2-298B-045A-E5EA-6C5B56F60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69479" b="33823"/>
          <a:stretch/>
        </p:blipFill>
        <p:spPr bwMode="auto">
          <a:xfrm>
            <a:off x="8314375" y="4697551"/>
            <a:ext cx="629285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543CDE17-E732-8C96-53A8-15C6BF0382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0853" r="86551" b="29736"/>
          <a:stretch/>
        </p:blipFill>
        <p:spPr bwMode="auto">
          <a:xfrm>
            <a:off x="9178292" y="4736600"/>
            <a:ext cx="66611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28BF5CAC-58D4-33B4-3FE1-19FF219DA1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 t="7794" r="36358" b="22059"/>
          <a:stretch/>
        </p:blipFill>
        <p:spPr bwMode="auto">
          <a:xfrm>
            <a:off x="6887418" y="4646021"/>
            <a:ext cx="617220" cy="4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E3E9DC5-BF3E-22F5-369E-7D36F4C344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0853" r="86551" b="29736"/>
          <a:stretch/>
        </p:blipFill>
        <p:spPr bwMode="auto">
          <a:xfrm>
            <a:off x="7854037" y="3392545"/>
            <a:ext cx="62928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3641EBD3-BD43-5215-EE5F-2D35BF642E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9" t="15559" r="2464" b="21971"/>
          <a:stretch/>
        </p:blipFill>
        <p:spPr bwMode="auto">
          <a:xfrm rot="1150806">
            <a:off x="7302089" y="3383972"/>
            <a:ext cx="593090" cy="3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A5E2DD7-2FA6-7E45-0C69-7796DE4E17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 t="7794" r="36358" b="22059"/>
          <a:stretch/>
        </p:blipFill>
        <p:spPr bwMode="auto">
          <a:xfrm>
            <a:off x="6778198" y="3331585"/>
            <a:ext cx="617220" cy="4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3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/>
      <p:bldP spid="29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s 9"/>
          <p:cNvSpPr/>
          <p:nvPr/>
        </p:nvSpPr>
        <p:spPr>
          <a:xfrm>
            <a:off x="5241439" y="1490133"/>
            <a:ext cx="170912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</a:p>
        </p:txBody>
      </p:sp>
      <p:sp>
        <p:nvSpPr>
          <p:cNvPr id="3" name="Rectangles 2"/>
          <p:cNvSpPr/>
          <p:nvPr/>
        </p:nvSpPr>
        <p:spPr>
          <a:xfrm>
            <a:off x="3795530" y="2198019"/>
            <a:ext cx="4600940" cy="95410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Lý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lặng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52EDA79-7FC5-10CC-8A35-22E091FD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90"/>
            <a:ext cx="12192000" cy="1495623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88CCC84C-4727-7048-6A12-9E2CEBF42B0C}"/>
              </a:ext>
            </a:extLst>
          </p:cNvPr>
          <p:cNvSpPr/>
          <p:nvPr/>
        </p:nvSpPr>
        <p:spPr>
          <a:xfrm>
            <a:off x="-124177" y="5937956"/>
            <a:ext cx="7315200" cy="117941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AF6CA111-3CBE-F2C6-371D-DB9EC728BEE5}"/>
              </a:ext>
            </a:extLst>
          </p:cNvPr>
          <p:cNvSpPr/>
          <p:nvPr/>
        </p:nvSpPr>
        <p:spPr>
          <a:xfrm>
            <a:off x="6950561" y="5937956"/>
            <a:ext cx="5353904" cy="117941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0" descr="C:\Users\Administrator\Desktop\hinh nen dep pp\HIH NG NGHEP BAI G\z2577138619550_26fc373cf1c0551cf8f2d8fdf957b063.png">
            <a:extLst>
              <a:ext uri="{FF2B5EF4-FFF2-40B4-BE49-F238E27FC236}">
                <a16:creationId xmlns:a16="http://schemas.microsoft.com/office/drawing/2014/main" id="{76C3FE3F-A9B8-DBDD-72EC-83A26BAF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692" y="4397874"/>
            <a:ext cx="4743450" cy="21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98565">
            <a:off x="11019794" y="607247"/>
            <a:ext cx="1322430" cy="19927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45015" flipH="1">
            <a:off x="-200029" y="607247"/>
            <a:ext cx="1322430" cy="1992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56988">
            <a:off x="10713546" y="2166190"/>
            <a:ext cx="2069753" cy="2073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71171" flipH="1">
            <a:off x="-473638" y="2179062"/>
            <a:ext cx="2015950" cy="2019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816971" flipH="1" flipV="1">
            <a:off x="-207422" y="3973945"/>
            <a:ext cx="965151" cy="9282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01280" flipV="1">
            <a:off x="11397971" y="3953445"/>
            <a:ext cx="1007777" cy="969299"/>
          </a:xfrm>
          <a:prstGeom prst="rect">
            <a:avLst/>
          </a:prstGeom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50E5DE7A-3870-CDBF-07E4-3AAC0F7981A6}"/>
              </a:ext>
            </a:extLst>
          </p:cNvPr>
          <p:cNvSpPr/>
          <p:nvPr/>
        </p:nvSpPr>
        <p:spPr>
          <a:xfrm>
            <a:off x="381922" y="1466249"/>
            <a:ext cx="11366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 SỨC KHỎE, CHÚC CÁC EM HỌC TỐT!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69B8D2-2F99-C089-43C6-9CE45B396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000646" y="3715729"/>
            <a:ext cx="8484577" cy="2579120"/>
          </a:xfrm>
          <a:prstGeom prst="rect">
            <a:avLst/>
          </a:prstGeom>
        </p:spPr>
      </p:pic>
      <p:pic>
        <p:nvPicPr>
          <p:cNvPr id="10" name="vaorunghoa">
            <a:hlinkClick r:id="" action="ppaction://media"/>
            <a:extLst>
              <a:ext uri="{FF2B5EF4-FFF2-40B4-BE49-F238E27FC236}">
                <a16:creationId xmlns:a16="http://schemas.microsoft.com/office/drawing/2014/main" id="{0B4364E7-4956-B589-4A21-AB36E81E79BA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72875" y="113033"/>
            <a:ext cx="619125" cy="619125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8DBD182-79CA-C694-2378-B341EF081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4708" y="-213221"/>
            <a:ext cx="2378906" cy="237890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09733FD2-3B60-7AB5-3957-D89B535FF8E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22461" y="-440563"/>
            <a:ext cx="2378906" cy="237890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56D7072-43A6-B000-4B35-1D32F70F77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5DCD91B-5582-312B-F52B-7D18FC42A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1626235" y="707390"/>
            <a:ext cx="868553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GB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hãy lắng nghe và cho biết giai điệu sau là của</a:t>
            </a:r>
          </a:p>
          <a:p>
            <a:pPr algn="ctr"/>
            <a:r>
              <a:rPr lang="en-US" altLang="en-GB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hát nào đã học? Sáng tác của ai?</a:t>
            </a:r>
          </a:p>
        </p:txBody>
      </p:sp>
      <p:sp>
        <p:nvSpPr>
          <p:cNvPr id="4" name="Rectangles 3"/>
          <p:cNvSpPr/>
          <p:nvPr/>
        </p:nvSpPr>
        <p:spPr>
          <a:xfrm>
            <a:off x="2564259" y="3404870"/>
            <a:ext cx="591540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en-GB" sz="2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">
            <a:hlinkClick r:id="" action="ppaction://media"/>
            <a:extLst>
              <a:ext uri="{FF2B5EF4-FFF2-40B4-BE49-F238E27FC236}">
                <a16:creationId xmlns:a16="http://schemas.microsoft.com/office/drawing/2014/main" id="{F37E1829-1843-A3C7-A4B7-54FE2094A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1548" y="2057717"/>
            <a:ext cx="609600" cy="6096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F4F3372-0158-8EE4-F4E8-C4AFB332EE4E}"/>
              </a:ext>
            </a:extLst>
          </p:cNvPr>
          <p:cNvSpPr/>
          <p:nvPr/>
        </p:nvSpPr>
        <p:spPr>
          <a:xfrm>
            <a:off x="4462654" y="4130760"/>
            <a:ext cx="534541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Nhạc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fr-FR" sz="20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và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fr-FR" sz="20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lời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: </a:t>
            </a:r>
            <a:r>
              <a:rPr kumimoji="0" lang="fr-FR" sz="20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Nhất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Trung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003802" y="882650"/>
            <a:ext cx="839903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GB" sz="32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”? </a:t>
            </a:r>
          </a:p>
          <a:p>
            <a:pPr algn="ctr"/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GB" sz="32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s 3"/>
          <p:cNvSpPr/>
          <p:nvPr/>
        </p:nvSpPr>
        <p:spPr>
          <a:xfrm>
            <a:off x="1505834" y="3637915"/>
            <a:ext cx="8714245" cy="107721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GB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III">
            <a:hlinkClick r:id="" action="ppaction://media"/>
            <a:extLst>
              <a:ext uri="{FF2B5EF4-FFF2-40B4-BE49-F238E27FC236}">
                <a16:creationId xmlns:a16="http://schemas.microsoft.com/office/drawing/2014/main" id="{FD6735DA-623B-D4F2-A266-98312D072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1499" y="27397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s 9"/>
          <p:cNvSpPr/>
          <p:nvPr/>
        </p:nvSpPr>
        <p:spPr>
          <a:xfrm>
            <a:off x="5241439" y="1490133"/>
            <a:ext cx="170912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en-GB" sz="4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GB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</p:txBody>
      </p:sp>
      <p:sp>
        <p:nvSpPr>
          <p:cNvPr id="3" name="Rectangles 2"/>
          <p:cNvSpPr/>
          <p:nvPr/>
        </p:nvSpPr>
        <p:spPr>
          <a:xfrm>
            <a:off x="3795530" y="2198019"/>
            <a:ext cx="4600940" cy="95410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>
                <a:solidFill>
                  <a:srgbClr val="7030A0"/>
                </a:solidFill>
              </a:rPr>
              <a:t>- Lý </a:t>
            </a:r>
            <a:r>
              <a:rPr lang="en-US" sz="2800" b="1" dirty="0" err="1">
                <a:solidFill>
                  <a:srgbClr val="7030A0"/>
                </a:solidFill>
              </a:rPr>
              <a:t>thuyết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âm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nhạc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  <a:r>
              <a:rPr lang="en-US" sz="2800" b="1" dirty="0" err="1">
                <a:solidFill>
                  <a:srgbClr val="7030A0"/>
                </a:solidFill>
              </a:rPr>
              <a:t>Dấu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lặng</a:t>
            </a:r>
            <a:endParaRPr lang="vi-VN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- </a:t>
            </a:r>
            <a:r>
              <a:rPr lang="en-US" sz="2800" b="1" dirty="0" err="1">
                <a:solidFill>
                  <a:srgbClr val="7030A0"/>
                </a:solidFill>
              </a:rPr>
              <a:t>Đọc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nhạc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 err="1">
                <a:solidFill>
                  <a:srgbClr val="7030A0"/>
                </a:solidFill>
              </a:rPr>
              <a:t>Bài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số</a:t>
            </a:r>
            <a:r>
              <a:rPr lang="en-US" sz="2800" b="1" dirty="0">
                <a:solidFill>
                  <a:srgbClr val="7030A0"/>
                </a:solidFill>
              </a:rPr>
              <a:t> 3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52EDA79-7FC5-10CC-8A35-22E091FD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90"/>
            <a:ext cx="12192000" cy="1495623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88CCC84C-4727-7048-6A12-9E2CEBF42B0C}"/>
              </a:ext>
            </a:extLst>
          </p:cNvPr>
          <p:cNvSpPr/>
          <p:nvPr/>
        </p:nvSpPr>
        <p:spPr>
          <a:xfrm>
            <a:off x="-124177" y="5937956"/>
            <a:ext cx="7315200" cy="117941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AF6CA111-3CBE-F2C6-371D-DB9EC728BEE5}"/>
              </a:ext>
            </a:extLst>
          </p:cNvPr>
          <p:cNvSpPr/>
          <p:nvPr/>
        </p:nvSpPr>
        <p:spPr>
          <a:xfrm>
            <a:off x="6950561" y="5937956"/>
            <a:ext cx="5353904" cy="117941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5" name="Picture 10" descr="C:\Users\Administrator\Desktop\hinh nen dep pp\HIH NG NGHEP BAI G\z2577138619550_26fc373cf1c0551cf8f2d8fdf957b063.png">
            <a:extLst>
              <a:ext uri="{FF2B5EF4-FFF2-40B4-BE49-F238E27FC236}">
                <a16:creationId xmlns:a16="http://schemas.microsoft.com/office/drawing/2014/main" id="{76C3FE3F-A9B8-DBDD-72EC-83A26BAF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692" y="4397874"/>
            <a:ext cx="4743450" cy="21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35" y="0"/>
            <a:ext cx="12101830" cy="696341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3758764" y="3468370"/>
            <a:ext cx="5639684" cy="132343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4000" b="1" i="0" u="none" strike="noStrike" kern="0" cap="all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all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4000" b="1" i="0" u="none" strike="noStrike" kern="0" cap="all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all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4000" b="1" i="0" u="none" strike="noStrike" kern="0" cap="all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all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7DB6E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en-US" sz="4000" b="1" i="0" u="none" strike="noStrike" kern="0" cap="all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7DB6E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0" cap="all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kern="0" cap="all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cap="all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kumimoji="0" lang="en-US" altLang="en-US" sz="4000" b="1" i="0" u="none" strike="noStrike" kern="0" cap="all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07695"/>
            <a:ext cx="56324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30" y="4937760"/>
            <a:ext cx="4743450" cy="21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2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9600" y="4343373"/>
            <a:ext cx="1422400" cy="259400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DD4CDCE-335D-F670-48B2-30CC69094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98" y="2626874"/>
            <a:ext cx="9313658" cy="1801332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C912D83B-4C5F-5ABD-28BF-88685D272C0B}"/>
              </a:ext>
            </a:extLst>
          </p:cNvPr>
          <p:cNvSpPr/>
          <p:nvPr/>
        </p:nvSpPr>
        <p:spPr>
          <a:xfrm>
            <a:off x="-124177" y="5937956"/>
            <a:ext cx="7315200" cy="117941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C3873CAA-2D83-4DF6-7EF0-5ACBCAACEBE1}"/>
              </a:ext>
            </a:extLst>
          </p:cNvPr>
          <p:cNvSpPr/>
          <p:nvPr/>
        </p:nvSpPr>
        <p:spPr>
          <a:xfrm>
            <a:off x="6950561" y="5937956"/>
            <a:ext cx="5353904" cy="117941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1" name="Picture 10" descr="C:\Users\Administrator\Desktop\hinh nen dep pp\HIH NG NGHEP BAI G\z2577138619550_26fc373cf1c0551cf8f2d8fdf957b063.png">
            <a:extLst>
              <a:ext uri="{FF2B5EF4-FFF2-40B4-BE49-F238E27FC236}">
                <a16:creationId xmlns:a16="http://schemas.microsoft.com/office/drawing/2014/main" id="{4654AC75-0149-E322-1522-9C41B3A7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2" y="5081947"/>
            <a:ext cx="3345603" cy="15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s 2">
            <a:extLst>
              <a:ext uri="{FF2B5EF4-FFF2-40B4-BE49-F238E27FC236}">
                <a16:creationId xmlns:a16="http://schemas.microsoft.com/office/drawing/2014/main" id="{27A9EBF9-F06C-FBAF-70CB-DDED180D3579}"/>
              </a:ext>
            </a:extLst>
          </p:cNvPr>
          <p:cNvSpPr/>
          <p:nvPr/>
        </p:nvSpPr>
        <p:spPr>
          <a:xfrm>
            <a:off x="3533423" y="1191995"/>
            <a:ext cx="15872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Dấu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lặng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235BCAB-5065-6272-F0C0-3D01EB0E96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933" r="94613">
                        <a14:foregroundMark x1="12290" y1="67500" x2="13131" y2="21667"/>
                        <a14:foregroundMark x1="13131" y1="21667" x2="23906" y2="4167"/>
                        <a14:foregroundMark x1="23906" y1="4167" x2="86869" y2="20833"/>
                        <a14:foregroundMark x1="86869" y1="20833" x2="94613" y2="50000"/>
                        <a14:foregroundMark x1="94613" y1="50000" x2="88552" y2="85833"/>
                        <a14:foregroundMark x1="88552" y1="85833" x2="14815" y2="90000"/>
                        <a14:foregroundMark x1="14815" y1="90000" x2="10269" y2="54167"/>
                        <a14:foregroundMark x1="10269" y1="54167" x2="13131" y2="3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0353"/>
            <a:ext cx="5657850" cy="1143000"/>
          </a:xfrm>
          <a:prstGeom prst="rect">
            <a:avLst/>
          </a:prstGeom>
        </p:spPr>
      </p:pic>
      <p:pic>
        <p:nvPicPr>
          <p:cNvPr id="15" name="tg">
            <a:hlinkClick r:id="" action="ppaction://media"/>
            <a:extLst>
              <a:ext uri="{FF2B5EF4-FFF2-40B4-BE49-F238E27FC236}">
                <a16:creationId xmlns:a16="http://schemas.microsoft.com/office/drawing/2014/main" id="{34F81D87-6219-FA18-1258-6E63D1996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40961" y="1271367"/>
            <a:ext cx="609600" cy="609600"/>
          </a:xfrm>
          <a:prstGeom prst="rect">
            <a:avLst/>
          </a:prstGeom>
        </p:spPr>
      </p:pic>
      <p:sp>
        <p:nvSpPr>
          <p:cNvPr id="16" name="Rectangles 2">
            <a:extLst>
              <a:ext uri="{FF2B5EF4-FFF2-40B4-BE49-F238E27FC236}">
                <a16:creationId xmlns:a16="http://schemas.microsoft.com/office/drawing/2014/main" id="{9488198E-9785-99D9-409D-E889297552D9}"/>
              </a:ext>
            </a:extLst>
          </p:cNvPr>
          <p:cNvSpPr/>
          <p:nvPr/>
        </p:nvSpPr>
        <p:spPr>
          <a:xfrm>
            <a:off x="809581" y="1913402"/>
            <a:ext cx="38186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altLang="en-GB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1"/>
      <p:bldP spid="12" grpId="2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76" y="4736913"/>
            <a:ext cx="1238280" cy="1884233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>
          <a:xfrm>
            <a:off x="-106476" y="357023"/>
            <a:ext cx="94516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kern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800" b="1" kern="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6DCA047-38C8-0C41-CDE9-5C7308AE5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322" y="789995"/>
            <a:ext cx="2718917" cy="209111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C5DE97B-7403-6874-0934-4BC8EF93D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566" y="2598197"/>
            <a:ext cx="2736256" cy="1954763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9040D32-4C96-FC47-E8C2-80B7A44FA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397" y="4077319"/>
            <a:ext cx="2736256" cy="224283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FFE9810-EB14-3A69-54D4-96BEE7A50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143" y="663122"/>
            <a:ext cx="2275897" cy="1865489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5EF47F5-4EC1-2E04-0F15-8B7F87643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851" y="2962151"/>
            <a:ext cx="2275898" cy="1626107"/>
          </a:xfrm>
          <a:prstGeom prst="rect">
            <a:avLst/>
          </a:prstGeom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E6D186AC-B10F-D11B-A7F5-780427662CE3}"/>
              </a:ext>
            </a:extLst>
          </p:cNvPr>
          <p:cNvSpPr/>
          <p:nvPr/>
        </p:nvSpPr>
        <p:spPr>
          <a:xfrm>
            <a:off x="-124177" y="6236626"/>
            <a:ext cx="6220177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DBBC2AB6-5A34-20DA-AD18-E4D8076E8B23}"/>
              </a:ext>
            </a:extLst>
          </p:cNvPr>
          <p:cNvSpPr/>
          <p:nvPr/>
        </p:nvSpPr>
        <p:spPr>
          <a:xfrm>
            <a:off x="5971822" y="6236626"/>
            <a:ext cx="6332643" cy="880746"/>
          </a:xfrm>
          <a:custGeom>
            <a:avLst/>
            <a:gdLst/>
            <a:ahLst/>
            <a:cxnLst/>
            <a:rect l="l" t="t" r="r" b="b"/>
            <a:pathLst>
              <a:path w="7315200" h="2912780">
                <a:moveTo>
                  <a:pt x="0" y="0"/>
                </a:moveTo>
                <a:lnTo>
                  <a:pt x="7315200" y="0"/>
                </a:lnTo>
                <a:lnTo>
                  <a:pt x="7315200" y="2912780"/>
                </a:lnTo>
                <a:lnTo>
                  <a:pt x="0" y="2912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7" name="Rectangles 2">
            <a:extLst>
              <a:ext uri="{FF2B5EF4-FFF2-40B4-BE49-F238E27FC236}">
                <a16:creationId xmlns:a16="http://schemas.microsoft.com/office/drawing/2014/main" id="{D3B3E3E1-13F1-50E2-7CB4-C048C3E40C97}"/>
              </a:ext>
            </a:extLst>
          </p:cNvPr>
          <p:cNvSpPr/>
          <p:nvPr/>
        </p:nvSpPr>
        <p:spPr>
          <a:xfrm>
            <a:off x="561213" y="1573944"/>
            <a:ext cx="15969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Lặng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tròn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s 2">
            <a:extLst>
              <a:ext uri="{FF2B5EF4-FFF2-40B4-BE49-F238E27FC236}">
                <a16:creationId xmlns:a16="http://schemas.microsoft.com/office/drawing/2014/main" id="{25A64EAC-7655-9836-279B-AF364F75D1C2}"/>
              </a:ext>
            </a:extLst>
          </p:cNvPr>
          <p:cNvSpPr/>
          <p:nvPr/>
        </p:nvSpPr>
        <p:spPr>
          <a:xfrm>
            <a:off x="709251" y="3320994"/>
            <a:ext cx="17524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Lặng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trắng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s 2">
            <a:extLst>
              <a:ext uri="{FF2B5EF4-FFF2-40B4-BE49-F238E27FC236}">
                <a16:creationId xmlns:a16="http://schemas.microsoft.com/office/drawing/2014/main" id="{4E7ED675-1706-DFE8-EB4D-D3BA4754C6DD}"/>
              </a:ext>
            </a:extLst>
          </p:cNvPr>
          <p:cNvSpPr/>
          <p:nvPr/>
        </p:nvSpPr>
        <p:spPr>
          <a:xfrm>
            <a:off x="1889626" y="5122267"/>
            <a:ext cx="1535998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Lặng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đen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s 2">
            <a:extLst>
              <a:ext uri="{FF2B5EF4-FFF2-40B4-BE49-F238E27FC236}">
                <a16:creationId xmlns:a16="http://schemas.microsoft.com/office/drawing/2014/main" id="{A39D8C92-C544-8DB3-5532-31F10CCEC7D5}"/>
              </a:ext>
            </a:extLst>
          </p:cNvPr>
          <p:cNvSpPr/>
          <p:nvPr/>
        </p:nvSpPr>
        <p:spPr>
          <a:xfrm>
            <a:off x="7239399" y="1442817"/>
            <a:ext cx="1582484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Lặng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đơn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s 2">
            <a:extLst>
              <a:ext uri="{FF2B5EF4-FFF2-40B4-BE49-F238E27FC236}">
                <a16:creationId xmlns:a16="http://schemas.microsoft.com/office/drawing/2014/main" id="{EF3F9522-11AB-AE2E-FAF5-56FF812898A0}"/>
              </a:ext>
            </a:extLst>
          </p:cNvPr>
          <p:cNvSpPr/>
          <p:nvPr/>
        </p:nvSpPr>
        <p:spPr>
          <a:xfrm>
            <a:off x="7555659" y="3575579"/>
            <a:ext cx="150554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</a:rPr>
              <a:t>Lặng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kép</a:t>
            </a:r>
            <a:endParaRPr lang="en-US" altLang="en-GB" sz="2800" b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3264010" y="470402"/>
            <a:ext cx="636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ĐỘ DÀI CỦA DẤU LẶNG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80000">
            <a:off x="-10795" y="-596265"/>
            <a:ext cx="2466340" cy="3853815"/>
          </a:xfrm>
          <a:prstGeom prst="rect">
            <a:avLst/>
          </a:prstGeom>
        </p:spPr>
      </p:pic>
      <p:grpSp>
        <p:nvGrpSpPr>
          <p:cNvPr id="15" name="Group 34">
            <a:extLst>
              <a:ext uri="{FF2B5EF4-FFF2-40B4-BE49-F238E27FC236}">
                <a16:creationId xmlns:a16="http://schemas.microsoft.com/office/drawing/2014/main" id="{AA63F3CE-11FF-3291-5A99-9B59B501F15E}"/>
              </a:ext>
            </a:extLst>
          </p:cNvPr>
          <p:cNvGrpSpPr/>
          <p:nvPr/>
        </p:nvGrpSpPr>
        <p:grpSpPr bwMode="auto">
          <a:xfrm>
            <a:off x="-128693" y="6490680"/>
            <a:ext cx="12467449" cy="381989"/>
            <a:chOff x="0" y="4105"/>
            <a:chExt cx="5511" cy="215"/>
          </a:xfrm>
        </p:grpSpPr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91CC44B-014A-05E5-F802-C02A88472A4D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67EB743B-DD13-DFF1-7204-4604F5F74645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20" name="Freeform 39">
                <a:extLst>
                  <a:ext uri="{FF2B5EF4-FFF2-40B4-BE49-F238E27FC236}">
                    <a16:creationId xmlns:a16="http://schemas.microsoft.com/office/drawing/2014/main" id="{AF424DFF-954E-F5CA-8F0A-9C8A4E38F99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544D3026-3C27-51F5-0C11-0300E779548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1">
                <a:extLst>
                  <a:ext uri="{FF2B5EF4-FFF2-40B4-BE49-F238E27FC236}">
                    <a16:creationId xmlns:a16="http://schemas.microsoft.com/office/drawing/2014/main" id="{4C66830F-FEA0-B9F8-FAED-CBF7317B89F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2">
                <a:extLst>
                  <a:ext uri="{FF2B5EF4-FFF2-40B4-BE49-F238E27FC236}">
                    <a16:creationId xmlns:a16="http://schemas.microsoft.com/office/drawing/2014/main" id="{0C5B0AF4-283C-4168-079E-CC99BEAC785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3">
                <a:extLst>
                  <a:ext uri="{FF2B5EF4-FFF2-40B4-BE49-F238E27FC236}">
                    <a16:creationId xmlns:a16="http://schemas.microsoft.com/office/drawing/2014/main" id="{97642E68-42CB-B19E-C8A1-AA85764E4E3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4">
                <a:extLst>
                  <a:ext uri="{FF2B5EF4-FFF2-40B4-BE49-F238E27FC236}">
                    <a16:creationId xmlns:a16="http://schemas.microsoft.com/office/drawing/2014/main" id="{6F1D2615-AF14-C4D7-077F-B14E24E5EEAC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5">
                <a:extLst>
                  <a:ext uri="{FF2B5EF4-FFF2-40B4-BE49-F238E27FC236}">
                    <a16:creationId xmlns:a16="http://schemas.microsoft.com/office/drawing/2014/main" id="{76020DBE-3A1B-91E7-E209-CF554C7C9A6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46">
                <a:extLst>
                  <a:ext uri="{FF2B5EF4-FFF2-40B4-BE49-F238E27FC236}">
                    <a16:creationId xmlns:a16="http://schemas.microsoft.com/office/drawing/2014/main" id="{E8247410-97A9-C480-102C-B57FCBE8F3F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47">
                <a:extLst>
                  <a:ext uri="{FF2B5EF4-FFF2-40B4-BE49-F238E27FC236}">
                    <a16:creationId xmlns:a16="http://schemas.microsoft.com/office/drawing/2014/main" id="{3ABAB5AC-D1F5-A622-3FA0-30A78E968BE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48">
                <a:extLst>
                  <a:ext uri="{FF2B5EF4-FFF2-40B4-BE49-F238E27FC236}">
                    <a16:creationId xmlns:a16="http://schemas.microsoft.com/office/drawing/2014/main" id="{163825F0-809B-A3B0-7DF0-F3166549BD1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49">
                <a:extLst>
                  <a:ext uri="{FF2B5EF4-FFF2-40B4-BE49-F238E27FC236}">
                    <a16:creationId xmlns:a16="http://schemas.microsoft.com/office/drawing/2014/main" id="{C1E38E3A-4043-7BAA-D8AF-26925EAEF5A8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0">
                <a:extLst>
                  <a:ext uri="{FF2B5EF4-FFF2-40B4-BE49-F238E27FC236}">
                    <a16:creationId xmlns:a16="http://schemas.microsoft.com/office/drawing/2014/main" id="{5D98FC94-99E2-C7E7-E11D-1329443CC0E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1">
                <a:extLst>
                  <a:ext uri="{FF2B5EF4-FFF2-40B4-BE49-F238E27FC236}">
                    <a16:creationId xmlns:a16="http://schemas.microsoft.com/office/drawing/2014/main" id="{499A1970-8FEF-2802-2C05-D8EC1B7756B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2">
                <a:extLst>
                  <a:ext uri="{FF2B5EF4-FFF2-40B4-BE49-F238E27FC236}">
                    <a16:creationId xmlns:a16="http://schemas.microsoft.com/office/drawing/2014/main" id="{5F0374BD-A419-2605-3177-6B8640BA9060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3">
                <a:extLst>
                  <a:ext uri="{FF2B5EF4-FFF2-40B4-BE49-F238E27FC236}">
                    <a16:creationId xmlns:a16="http://schemas.microsoft.com/office/drawing/2014/main" id="{213BCA02-DDB0-A3ED-D456-DE557A6E94DF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4">
                <a:extLst>
                  <a:ext uri="{FF2B5EF4-FFF2-40B4-BE49-F238E27FC236}">
                    <a16:creationId xmlns:a16="http://schemas.microsoft.com/office/drawing/2014/main" id="{A5B8F150-0CD7-A545-8F07-6D29299D7A5C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5">
                <a:extLst>
                  <a:ext uri="{FF2B5EF4-FFF2-40B4-BE49-F238E27FC236}">
                    <a16:creationId xmlns:a16="http://schemas.microsoft.com/office/drawing/2014/main" id="{07A39714-676C-7B58-D794-271BB417D37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56">
                <a:extLst>
                  <a:ext uri="{FF2B5EF4-FFF2-40B4-BE49-F238E27FC236}">
                    <a16:creationId xmlns:a16="http://schemas.microsoft.com/office/drawing/2014/main" id="{20BED88E-A076-6818-6E04-C3A00A28FE1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57">
                <a:extLst>
                  <a:ext uri="{FF2B5EF4-FFF2-40B4-BE49-F238E27FC236}">
                    <a16:creationId xmlns:a16="http://schemas.microsoft.com/office/drawing/2014/main" id="{B3EDA906-E372-977B-8A13-AD1F5B402B8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58">
                <a:extLst>
                  <a:ext uri="{FF2B5EF4-FFF2-40B4-BE49-F238E27FC236}">
                    <a16:creationId xmlns:a16="http://schemas.microsoft.com/office/drawing/2014/main" id="{F05361FA-B711-CEE1-4785-CDB511843CCD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59">
                <a:extLst>
                  <a:ext uri="{FF2B5EF4-FFF2-40B4-BE49-F238E27FC236}">
                    <a16:creationId xmlns:a16="http://schemas.microsoft.com/office/drawing/2014/main" id="{4B18A43F-5BEA-D9B3-B594-B1052C50B74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0">
                <a:extLst>
                  <a:ext uri="{FF2B5EF4-FFF2-40B4-BE49-F238E27FC236}">
                    <a16:creationId xmlns:a16="http://schemas.microsoft.com/office/drawing/2014/main" id="{59CB7F3A-B572-EFC7-21B2-434130E6BB6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1">
                <a:extLst>
                  <a:ext uri="{FF2B5EF4-FFF2-40B4-BE49-F238E27FC236}">
                    <a16:creationId xmlns:a16="http://schemas.microsoft.com/office/drawing/2014/main" id="{F242B85C-819B-2DE6-46F1-F481E45896A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2">
                <a:extLst>
                  <a:ext uri="{FF2B5EF4-FFF2-40B4-BE49-F238E27FC236}">
                    <a16:creationId xmlns:a16="http://schemas.microsoft.com/office/drawing/2014/main" id="{825050B7-E53A-9485-A616-1E870BA68BED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3">
                <a:extLst>
                  <a:ext uri="{FF2B5EF4-FFF2-40B4-BE49-F238E27FC236}">
                    <a16:creationId xmlns:a16="http://schemas.microsoft.com/office/drawing/2014/main" id="{3F62DAD3-6AD9-DB5E-45BB-BFCE047183C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4">
                <a:extLst>
                  <a:ext uri="{FF2B5EF4-FFF2-40B4-BE49-F238E27FC236}">
                    <a16:creationId xmlns:a16="http://schemas.microsoft.com/office/drawing/2014/main" id="{F1FDA6E4-A3BB-8B09-760A-945955DFCF8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5">
                <a:extLst>
                  <a:ext uri="{FF2B5EF4-FFF2-40B4-BE49-F238E27FC236}">
                    <a16:creationId xmlns:a16="http://schemas.microsoft.com/office/drawing/2014/main" id="{FA0691C4-361C-E231-EC11-B024A1AE3EC9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66">
                <a:extLst>
                  <a:ext uri="{FF2B5EF4-FFF2-40B4-BE49-F238E27FC236}">
                    <a16:creationId xmlns:a16="http://schemas.microsoft.com/office/drawing/2014/main" id="{20A85D72-473F-9B45-895C-06DD65CE67B7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67">
                <a:extLst>
                  <a:ext uri="{FF2B5EF4-FFF2-40B4-BE49-F238E27FC236}">
                    <a16:creationId xmlns:a16="http://schemas.microsoft.com/office/drawing/2014/main" id="{BBAA1799-5054-29F5-160A-A7525C26529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68">
                <a:extLst>
                  <a:ext uri="{FF2B5EF4-FFF2-40B4-BE49-F238E27FC236}">
                    <a16:creationId xmlns:a16="http://schemas.microsoft.com/office/drawing/2014/main" id="{AE892C9A-C58E-B019-7CD7-DBF164F08D3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69">
                <a:extLst>
                  <a:ext uri="{FF2B5EF4-FFF2-40B4-BE49-F238E27FC236}">
                    <a16:creationId xmlns:a16="http://schemas.microsoft.com/office/drawing/2014/main" id="{8CCD1C92-068B-219A-BD4C-B412CEE6B4F1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70">
                <a:extLst>
                  <a:ext uri="{FF2B5EF4-FFF2-40B4-BE49-F238E27FC236}">
                    <a16:creationId xmlns:a16="http://schemas.microsoft.com/office/drawing/2014/main" id="{C382AB88-83DA-9653-8775-F62282E1177F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71">
                <a:extLst>
                  <a:ext uri="{FF2B5EF4-FFF2-40B4-BE49-F238E27FC236}">
                    <a16:creationId xmlns:a16="http://schemas.microsoft.com/office/drawing/2014/main" id="{BA7D42A8-B8D3-6D94-C177-2964A3827EA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779A4D93-BFCF-256B-185E-ACECAA032E57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F8348626-F6A7-652F-5143-5C318C0BB1B2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735B1AC0-3D71-C4E7-DC93-FE880C657D7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53E19A74-5796-A288-0567-1186F637A96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550B7E70-C2EF-459D-979A-DE7FDED83F2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1E09322A-A63F-AF1B-C01A-8E0C0DAA67E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1596520E-4017-FBCC-C6CE-C3CF449C5B3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C7C30048-E44A-9FB9-85E9-4983C46215A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585A2C47-AABC-8045-5881-5B6A2C103E17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2D060785-67CF-4645-35B2-5B570DD23302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8B3280FA-EDFC-D539-B7BF-C8D627CE6B4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4DD6142-015E-071B-9FB4-17E851DCE08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D673BA04-0422-FFAB-8ECB-1A540D31CCC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B05F926-DB97-CC09-B283-536A4CB7F37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9E84333A-3488-2F53-73BC-22514D96AD1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C912CF8B-01F3-ED80-77DB-74BD80175433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EBC674FB-530E-B0D1-BA7E-881C8660100A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5289EE46-229A-F48E-DEEB-42A433FE441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B46842BD-20C1-DE23-42DE-588318D0A7E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33DE15E1-D8D1-A51F-13DD-061FCB19BA9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833E7EF1-BE9F-F09F-8BB4-3CB8BB8CCC8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8CD3BE73-555D-295B-F5E8-05AF4A054DF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4">
                <a:extLst>
                  <a:ext uri="{FF2B5EF4-FFF2-40B4-BE49-F238E27FC236}">
                    <a16:creationId xmlns:a16="http://schemas.microsoft.com/office/drawing/2014/main" id="{168C2334-B138-85B3-0738-28A642886A5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5">
                <a:extLst>
                  <a:ext uri="{FF2B5EF4-FFF2-40B4-BE49-F238E27FC236}">
                    <a16:creationId xmlns:a16="http://schemas.microsoft.com/office/drawing/2014/main" id="{1A0A47D5-D3BA-DBF0-534B-9925DE455F85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96">
                <a:extLst>
                  <a:ext uri="{FF2B5EF4-FFF2-40B4-BE49-F238E27FC236}">
                    <a16:creationId xmlns:a16="http://schemas.microsoft.com/office/drawing/2014/main" id="{D30BF7BB-FBE7-08CF-549E-67D9E7C52673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97">
                <a:extLst>
                  <a:ext uri="{FF2B5EF4-FFF2-40B4-BE49-F238E27FC236}">
                    <a16:creationId xmlns:a16="http://schemas.microsoft.com/office/drawing/2014/main" id="{93832DE2-9160-E797-E007-8FC58E46F52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98">
                <a:extLst>
                  <a:ext uri="{FF2B5EF4-FFF2-40B4-BE49-F238E27FC236}">
                    <a16:creationId xmlns:a16="http://schemas.microsoft.com/office/drawing/2014/main" id="{5C1D9DC8-3F79-55D2-A3D4-BEA05CB8024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99">
                <a:extLst>
                  <a:ext uri="{FF2B5EF4-FFF2-40B4-BE49-F238E27FC236}">
                    <a16:creationId xmlns:a16="http://schemas.microsoft.com/office/drawing/2014/main" id="{087D3D34-8D2E-00B3-901C-9C3B1023805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0">
                <a:extLst>
                  <a:ext uri="{FF2B5EF4-FFF2-40B4-BE49-F238E27FC236}">
                    <a16:creationId xmlns:a16="http://schemas.microsoft.com/office/drawing/2014/main" id="{880566E7-33CE-64D3-7365-3BF1901CAEC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1">
                <a:extLst>
                  <a:ext uri="{FF2B5EF4-FFF2-40B4-BE49-F238E27FC236}">
                    <a16:creationId xmlns:a16="http://schemas.microsoft.com/office/drawing/2014/main" id="{3B487071-2C57-9216-C912-21336D05231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02">
                <a:extLst>
                  <a:ext uri="{FF2B5EF4-FFF2-40B4-BE49-F238E27FC236}">
                    <a16:creationId xmlns:a16="http://schemas.microsoft.com/office/drawing/2014/main" id="{950CF869-A18F-ABDF-4585-61B8DCAEB606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03">
                <a:extLst>
                  <a:ext uri="{FF2B5EF4-FFF2-40B4-BE49-F238E27FC236}">
                    <a16:creationId xmlns:a16="http://schemas.microsoft.com/office/drawing/2014/main" id="{C814EF20-2956-E4FF-D139-ADF78134F35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04">
                <a:extLst>
                  <a:ext uri="{FF2B5EF4-FFF2-40B4-BE49-F238E27FC236}">
                    <a16:creationId xmlns:a16="http://schemas.microsoft.com/office/drawing/2014/main" id="{2BBC4A94-DE30-9DDE-0AF3-068758A7DF14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05">
                <a:extLst>
                  <a:ext uri="{FF2B5EF4-FFF2-40B4-BE49-F238E27FC236}">
                    <a16:creationId xmlns:a16="http://schemas.microsoft.com/office/drawing/2014/main" id="{2C6ED978-DBF0-2970-3CF8-499D4C55844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06">
              <a:extLst>
                <a:ext uri="{FF2B5EF4-FFF2-40B4-BE49-F238E27FC236}">
                  <a16:creationId xmlns:a16="http://schemas.microsoft.com/office/drawing/2014/main" id="{86222F6D-8514-E3DB-26BE-175DF840919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4" name="Freeform 107">
                <a:extLst>
                  <a:ext uri="{FF2B5EF4-FFF2-40B4-BE49-F238E27FC236}">
                    <a16:creationId xmlns:a16="http://schemas.microsoft.com/office/drawing/2014/main" id="{FEE73098-F98E-A93A-52C7-4424CB2A222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08">
                <a:extLst>
                  <a:ext uri="{FF2B5EF4-FFF2-40B4-BE49-F238E27FC236}">
                    <a16:creationId xmlns:a16="http://schemas.microsoft.com/office/drawing/2014/main" id="{F54804F9-CD23-D81A-CE02-D09705ACDF6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CF476737-7497-FD68-0C42-678D267FC8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9E4FB855-2E0E-EAC3-B75D-980F7EE8316A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6AF391F0-C6FF-5540-AA73-D615A1DE5B4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A69AA243-D02C-C9A3-1150-D17AE365D160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BF76EF40-3DDB-B51D-3548-C0DD16AC3AC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B80C5CDD-FA2C-2102-DD0B-CDCD02D7638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9216FA64-E263-DFE8-BECE-CC628F044C2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1EB4FB8A-CE59-BE3A-FF32-4507D154621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17">
                <a:extLst>
                  <a:ext uri="{FF2B5EF4-FFF2-40B4-BE49-F238E27FC236}">
                    <a16:creationId xmlns:a16="http://schemas.microsoft.com/office/drawing/2014/main" id="{A01FAA3F-A392-21EB-CF4E-6C8FF9F4B90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18">
                <a:extLst>
                  <a:ext uri="{FF2B5EF4-FFF2-40B4-BE49-F238E27FC236}">
                    <a16:creationId xmlns:a16="http://schemas.microsoft.com/office/drawing/2014/main" id="{9E6FFC75-4470-D85C-EEE2-6FEE5B5C071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19">
                <a:extLst>
                  <a:ext uri="{FF2B5EF4-FFF2-40B4-BE49-F238E27FC236}">
                    <a16:creationId xmlns:a16="http://schemas.microsoft.com/office/drawing/2014/main" id="{72CF90B6-030D-7759-59B0-1311BDE7CD6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0">
                <a:extLst>
                  <a:ext uri="{FF2B5EF4-FFF2-40B4-BE49-F238E27FC236}">
                    <a16:creationId xmlns:a16="http://schemas.microsoft.com/office/drawing/2014/main" id="{9B966EDF-1167-2667-A690-B3A67CD2335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1">
                <a:extLst>
                  <a:ext uri="{FF2B5EF4-FFF2-40B4-BE49-F238E27FC236}">
                    <a16:creationId xmlns:a16="http://schemas.microsoft.com/office/drawing/2014/main" id="{60C3E55D-6A13-394D-10CC-34E2124ECA3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2">
                <a:extLst>
                  <a:ext uri="{FF2B5EF4-FFF2-40B4-BE49-F238E27FC236}">
                    <a16:creationId xmlns:a16="http://schemas.microsoft.com/office/drawing/2014/main" id="{EF2E737D-2006-3B7E-B9E5-4D6D540F0D7A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3">
                <a:extLst>
                  <a:ext uri="{FF2B5EF4-FFF2-40B4-BE49-F238E27FC236}">
                    <a16:creationId xmlns:a16="http://schemas.microsoft.com/office/drawing/2014/main" id="{50C70B99-71D7-CA40-20F4-2CBBA07C3D0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4">
                <a:extLst>
                  <a:ext uri="{FF2B5EF4-FFF2-40B4-BE49-F238E27FC236}">
                    <a16:creationId xmlns:a16="http://schemas.microsoft.com/office/drawing/2014/main" id="{3296A6A7-B5C2-D727-4958-D4E1B957B83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5">
                <a:extLst>
                  <a:ext uri="{FF2B5EF4-FFF2-40B4-BE49-F238E27FC236}">
                    <a16:creationId xmlns:a16="http://schemas.microsoft.com/office/drawing/2014/main" id="{BFF3497F-BF57-1308-F04F-C2A589536304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26">
                <a:extLst>
                  <a:ext uri="{FF2B5EF4-FFF2-40B4-BE49-F238E27FC236}">
                    <a16:creationId xmlns:a16="http://schemas.microsoft.com/office/drawing/2014/main" id="{C371F5AF-0F21-9E89-20B1-F5C2372C7C7D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27">
                <a:extLst>
                  <a:ext uri="{FF2B5EF4-FFF2-40B4-BE49-F238E27FC236}">
                    <a16:creationId xmlns:a16="http://schemas.microsoft.com/office/drawing/2014/main" id="{6F4DDBFE-AD11-8C57-ADD9-22FBFD09DB5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28">
                <a:extLst>
                  <a:ext uri="{FF2B5EF4-FFF2-40B4-BE49-F238E27FC236}">
                    <a16:creationId xmlns:a16="http://schemas.microsoft.com/office/drawing/2014/main" id="{164D2907-5329-C70A-28CA-5F6EFF699218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29">
                <a:extLst>
                  <a:ext uri="{FF2B5EF4-FFF2-40B4-BE49-F238E27FC236}">
                    <a16:creationId xmlns:a16="http://schemas.microsoft.com/office/drawing/2014/main" id="{2CB28988-50E7-3FFF-0F67-F02011CC67D3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0">
                <a:extLst>
                  <a:ext uri="{FF2B5EF4-FFF2-40B4-BE49-F238E27FC236}">
                    <a16:creationId xmlns:a16="http://schemas.microsoft.com/office/drawing/2014/main" id="{F5E008E3-F509-248B-7A02-6D1D9EB3EF0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1">
                <a:extLst>
                  <a:ext uri="{FF2B5EF4-FFF2-40B4-BE49-F238E27FC236}">
                    <a16:creationId xmlns:a16="http://schemas.microsoft.com/office/drawing/2014/main" id="{96DDC3CA-E38B-642B-63A3-7CF3347C6E7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2">
                <a:extLst>
                  <a:ext uri="{FF2B5EF4-FFF2-40B4-BE49-F238E27FC236}">
                    <a16:creationId xmlns:a16="http://schemas.microsoft.com/office/drawing/2014/main" id="{494AD78B-DED2-F96C-1249-CA9835C8B1F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3">
                <a:extLst>
                  <a:ext uri="{FF2B5EF4-FFF2-40B4-BE49-F238E27FC236}">
                    <a16:creationId xmlns:a16="http://schemas.microsoft.com/office/drawing/2014/main" id="{45A28B3D-2923-7CF7-BB56-C44FEFF80888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4">
                <a:extLst>
                  <a:ext uri="{FF2B5EF4-FFF2-40B4-BE49-F238E27FC236}">
                    <a16:creationId xmlns:a16="http://schemas.microsoft.com/office/drawing/2014/main" id="{F1168EFF-0D1F-B00A-8967-14851BBFA979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5">
                <a:extLst>
                  <a:ext uri="{FF2B5EF4-FFF2-40B4-BE49-F238E27FC236}">
                    <a16:creationId xmlns:a16="http://schemas.microsoft.com/office/drawing/2014/main" id="{B5DAB20F-233A-3FD0-BF9A-3164E360252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136">
                <a:extLst>
                  <a:ext uri="{FF2B5EF4-FFF2-40B4-BE49-F238E27FC236}">
                    <a16:creationId xmlns:a16="http://schemas.microsoft.com/office/drawing/2014/main" id="{70535911-5654-F1C5-CABB-53006692204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137">
                <a:extLst>
                  <a:ext uri="{FF2B5EF4-FFF2-40B4-BE49-F238E27FC236}">
                    <a16:creationId xmlns:a16="http://schemas.microsoft.com/office/drawing/2014/main" id="{7EBB5A5B-94FC-F042-CBC0-A10EB2E4B906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138">
                <a:extLst>
                  <a:ext uri="{FF2B5EF4-FFF2-40B4-BE49-F238E27FC236}">
                    <a16:creationId xmlns:a16="http://schemas.microsoft.com/office/drawing/2014/main" id="{2770B915-6961-6B4D-4B47-5B8CE759276A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139">
                <a:extLst>
                  <a:ext uri="{FF2B5EF4-FFF2-40B4-BE49-F238E27FC236}">
                    <a16:creationId xmlns:a16="http://schemas.microsoft.com/office/drawing/2014/main" id="{33965281-591F-E5DD-F358-60F1AC926D5A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40">
              <a:extLst>
                <a:ext uri="{FF2B5EF4-FFF2-40B4-BE49-F238E27FC236}">
                  <a16:creationId xmlns:a16="http://schemas.microsoft.com/office/drawing/2014/main" id="{6B512345-40ED-5D50-BA44-36218A3684E7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1" name="Freeform 141">
                <a:extLst>
                  <a:ext uri="{FF2B5EF4-FFF2-40B4-BE49-F238E27FC236}">
                    <a16:creationId xmlns:a16="http://schemas.microsoft.com/office/drawing/2014/main" id="{1F3515A4-4C19-8632-8838-2DBBEE775D0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2">
                <a:extLst>
                  <a:ext uri="{FF2B5EF4-FFF2-40B4-BE49-F238E27FC236}">
                    <a16:creationId xmlns:a16="http://schemas.microsoft.com/office/drawing/2014/main" id="{0EB6516C-A4AD-1D29-7025-563853353AE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3">
                <a:extLst>
                  <a:ext uri="{FF2B5EF4-FFF2-40B4-BE49-F238E27FC236}">
                    <a16:creationId xmlns:a16="http://schemas.microsoft.com/office/drawing/2014/main" id="{1C9A14CA-3DF7-645C-C5C1-BE94A1115D6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4">
                <a:extLst>
                  <a:ext uri="{FF2B5EF4-FFF2-40B4-BE49-F238E27FC236}">
                    <a16:creationId xmlns:a16="http://schemas.microsoft.com/office/drawing/2014/main" id="{422EACF3-6419-73A7-4446-FEBAD3830B5F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603CCB20-5EBC-4085-86F8-85E696D4F45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46">
                <a:extLst>
                  <a:ext uri="{FF2B5EF4-FFF2-40B4-BE49-F238E27FC236}">
                    <a16:creationId xmlns:a16="http://schemas.microsoft.com/office/drawing/2014/main" id="{8155CB92-841C-90D7-C9C9-20711013586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47">
                <a:extLst>
                  <a:ext uri="{FF2B5EF4-FFF2-40B4-BE49-F238E27FC236}">
                    <a16:creationId xmlns:a16="http://schemas.microsoft.com/office/drawing/2014/main" id="{8FCFAFEA-2C08-CEFB-3F8E-38FD89B53F8B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48">
                <a:extLst>
                  <a:ext uri="{FF2B5EF4-FFF2-40B4-BE49-F238E27FC236}">
                    <a16:creationId xmlns:a16="http://schemas.microsoft.com/office/drawing/2014/main" id="{F0B091F5-1742-2B5B-1424-C7CF0A36DED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49">
                <a:extLst>
                  <a:ext uri="{FF2B5EF4-FFF2-40B4-BE49-F238E27FC236}">
                    <a16:creationId xmlns:a16="http://schemas.microsoft.com/office/drawing/2014/main" id="{3BD4D2FF-3147-D35F-B9A9-4CCE04328DE5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0">
                <a:extLst>
                  <a:ext uri="{FF2B5EF4-FFF2-40B4-BE49-F238E27FC236}">
                    <a16:creationId xmlns:a16="http://schemas.microsoft.com/office/drawing/2014/main" id="{8201D709-B92D-2046-4FBF-B05A5091892F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1">
                <a:extLst>
                  <a:ext uri="{FF2B5EF4-FFF2-40B4-BE49-F238E27FC236}">
                    <a16:creationId xmlns:a16="http://schemas.microsoft.com/office/drawing/2014/main" id="{E3933D7F-8022-376C-EB33-C9F6EB65CE9F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2">
                <a:extLst>
                  <a:ext uri="{FF2B5EF4-FFF2-40B4-BE49-F238E27FC236}">
                    <a16:creationId xmlns:a16="http://schemas.microsoft.com/office/drawing/2014/main" id="{9438E9EF-B903-5868-C67D-F9DBD8B8FE3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3">
                <a:extLst>
                  <a:ext uri="{FF2B5EF4-FFF2-40B4-BE49-F238E27FC236}">
                    <a16:creationId xmlns:a16="http://schemas.microsoft.com/office/drawing/2014/main" id="{0F5FD0D8-272E-DC4F-FAA6-C660D91F61A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4">
                <a:extLst>
                  <a:ext uri="{FF2B5EF4-FFF2-40B4-BE49-F238E27FC236}">
                    <a16:creationId xmlns:a16="http://schemas.microsoft.com/office/drawing/2014/main" id="{3664F471-A6E8-84CF-2AE4-B730196340E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5">
                <a:extLst>
                  <a:ext uri="{FF2B5EF4-FFF2-40B4-BE49-F238E27FC236}">
                    <a16:creationId xmlns:a16="http://schemas.microsoft.com/office/drawing/2014/main" id="{1DD3E45F-E41B-119D-DB5C-F2F2F4CB7AD3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56">
                <a:extLst>
                  <a:ext uri="{FF2B5EF4-FFF2-40B4-BE49-F238E27FC236}">
                    <a16:creationId xmlns:a16="http://schemas.microsoft.com/office/drawing/2014/main" id="{B09947F9-EAA4-DE96-EA03-780D357D1E1D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57">
                <a:extLst>
                  <a:ext uri="{FF2B5EF4-FFF2-40B4-BE49-F238E27FC236}">
                    <a16:creationId xmlns:a16="http://schemas.microsoft.com/office/drawing/2014/main" id="{D7DB9160-ADF5-7BF4-AFD3-0E18CDA7766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58">
                <a:extLst>
                  <a:ext uri="{FF2B5EF4-FFF2-40B4-BE49-F238E27FC236}">
                    <a16:creationId xmlns:a16="http://schemas.microsoft.com/office/drawing/2014/main" id="{EE4871F4-BC51-2254-DE7F-01E83A881DA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59">
                <a:extLst>
                  <a:ext uri="{FF2B5EF4-FFF2-40B4-BE49-F238E27FC236}">
                    <a16:creationId xmlns:a16="http://schemas.microsoft.com/office/drawing/2014/main" id="{3A26F5C1-7D1B-6EA4-69BC-774241F97AF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0">
                <a:extLst>
                  <a:ext uri="{FF2B5EF4-FFF2-40B4-BE49-F238E27FC236}">
                    <a16:creationId xmlns:a16="http://schemas.microsoft.com/office/drawing/2014/main" id="{75E0AD7F-9094-8866-482B-7D5FF8DCD63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1">
                <a:extLst>
                  <a:ext uri="{FF2B5EF4-FFF2-40B4-BE49-F238E27FC236}">
                    <a16:creationId xmlns:a16="http://schemas.microsoft.com/office/drawing/2014/main" id="{7F95ACB8-E100-2AED-53EA-2DC80881CEA3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2">
                <a:extLst>
                  <a:ext uri="{FF2B5EF4-FFF2-40B4-BE49-F238E27FC236}">
                    <a16:creationId xmlns:a16="http://schemas.microsoft.com/office/drawing/2014/main" id="{9EB0255E-6EF6-6263-61BD-BC0B60D9A95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3">
                <a:extLst>
                  <a:ext uri="{FF2B5EF4-FFF2-40B4-BE49-F238E27FC236}">
                    <a16:creationId xmlns:a16="http://schemas.microsoft.com/office/drawing/2014/main" id="{6584E753-8597-F22A-DF26-6EDEE59A4CCC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4">
                <a:extLst>
                  <a:ext uri="{FF2B5EF4-FFF2-40B4-BE49-F238E27FC236}">
                    <a16:creationId xmlns:a16="http://schemas.microsoft.com/office/drawing/2014/main" id="{BD4AF302-EF20-99EC-B2EF-1D927D40122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717A01CA-2A59-A4E8-98C4-ACE482B38164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66">
                <a:extLst>
                  <a:ext uri="{FF2B5EF4-FFF2-40B4-BE49-F238E27FC236}">
                    <a16:creationId xmlns:a16="http://schemas.microsoft.com/office/drawing/2014/main" id="{1D72FE3F-E57B-0A23-A2F5-8F270A3FE917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67">
                <a:extLst>
                  <a:ext uri="{FF2B5EF4-FFF2-40B4-BE49-F238E27FC236}">
                    <a16:creationId xmlns:a16="http://schemas.microsoft.com/office/drawing/2014/main" id="{904CECE3-76DB-07A6-3480-70AE9466B88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68">
                <a:extLst>
                  <a:ext uri="{FF2B5EF4-FFF2-40B4-BE49-F238E27FC236}">
                    <a16:creationId xmlns:a16="http://schemas.microsoft.com/office/drawing/2014/main" id="{38AD1DFC-103E-F095-7E05-A101AEA9E40A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D4EFC12C-B9E5-8444-62E9-EAA3D578D824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DDC2B99E-5315-04C0-42CF-334DF570B8A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71">
                <a:extLst>
                  <a:ext uri="{FF2B5EF4-FFF2-40B4-BE49-F238E27FC236}">
                    <a16:creationId xmlns:a16="http://schemas.microsoft.com/office/drawing/2014/main" id="{FBE2CD8A-3823-D864-DF7E-E03C8EC312E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72">
                <a:extLst>
                  <a:ext uri="{FF2B5EF4-FFF2-40B4-BE49-F238E27FC236}">
                    <a16:creationId xmlns:a16="http://schemas.microsoft.com/office/drawing/2014/main" id="{D9F5BC50-0B28-CA7B-F1CD-784342C736EC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73">
                <a:extLst>
                  <a:ext uri="{FF2B5EF4-FFF2-40B4-BE49-F238E27FC236}">
                    <a16:creationId xmlns:a16="http://schemas.microsoft.com/office/drawing/2014/main" id="{E5A3F14E-AD4B-B00C-06F4-11586A50EC61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53" name="Picture 2">
            <a:extLst>
              <a:ext uri="{FF2B5EF4-FFF2-40B4-BE49-F238E27FC236}">
                <a16:creationId xmlns:a16="http://schemas.microsoft.com/office/drawing/2014/main" id="{47B954E0-62B0-DEEB-6C33-79821F80D4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21863" y="52845"/>
            <a:ext cx="518272" cy="940777"/>
          </a:xfrm>
          <a:prstGeom prst="rect">
            <a:avLst/>
          </a:prstGeom>
        </p:spPr>
      </p:pic>
      <p:pic>
        <p:nvPicPr>
          <p:cNvPr id="155" name="Hình ảnh 154">
            <a:extLst>
              <a:ext uri="{FF2B5EF4-FFF2-40B4-BE49-F238E27FC236}">
                <a16:creationId xmlns:a16="http://schemas.microsoft.com/office/drawing/2014/main" id="{82DB4973-BF4F-A4D2-8612-91D66E20D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446" y="1284715"/>
            <a:ext cx="1692350" cy="5115354"/>
          </a:xfrm>
          <a:prstGeom prst="rect">
            <a:avLst/>
          </a:prstGeom>
        </p:spPr>
      </p:pic>
      <p:sp>
        <p:nvSpPr>
          <p:cNvPr id="156" name="TextBox 5">
            <a:extLst>
              <a:ext uri="{FF2B5EF4-FFF2-40B4-BE49-F238E27FC236}">
                <a16:creationId xmlns:a16="http://schemas.microsoft.com/office/drawing/2014/main" id="{DD6537CB-EBBA-A7A3-4866-46FB68E279DA}"/>
              </a:ext>
            </a:extLst>
          </p:cNvPr>
          <p:cNvSpPr txBox="1"/>
          <p:nvPr/>
        </p:nvSpPr>
        <p:spPr>
          <a:xfrm>
            <a:off x="2780605" y="1588061"/>
            <a:ext cx="238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lặng tròn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7" name="TextBox 5">
            <a:extLst>
              <a:ext uri="{FF2B5EF4-FFF2-40B4-BE49-F238E27FC236}">
                <a16:creationId xmlns:a16="http://schemas.microsoft.com/office/drawing/2014/main" id="{F80FDEBA-524E-BD5B-E9B3-8BE5B7D35232}"/>
              </a:ext>
            </a:extLst>
          </p:cNvPr>
          <p:cNvSpPr txBox="1"/>
          <p:nvPr/>
        </p:nvSpPr>
        <p:spPr>
          <a:xfrm>
            <a:off x="2642956" y="2678555"/>
            <a:ext cx="238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lặng trắng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8" name="TextBox 5">
            <a:extLst>
              <a:ext uri="{FF2B5EF4-FFF2-40B4-BE49-F238E27FC236}">
                <a16:creationId xmlns:a16="http://schemas.microsoft.com/office/drawing/2014/main" id="{4E3660BA-3426-FE18-C654-7B73A19853AF}"/>
              </a:ext>
            </a:extLst>
          </p:cNvPr>
          <p:cNvSpPr txBox="1"/>
          <p:nvPr/>
        </p:nvSpPr>
        <p:spPr>
          <a:xfrm>
            <a:off x="2734931" y="3679511"/>
            <a:ext cx="238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lặng đen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9" name="TextBox 5">
            <a:extLst>
              <a:ext uri="{FF2B5EF4-FFF2-40B4-BE49-F238E27FC236}">
                <a16:creationId xmlns:a16="http://schemas.microsoft.com/office/drawing/2014/main" id="{54BB4495-20CE-0A81-2110-EDECC8D08DD1}"/>
              </a:ext>
            </a:extLst>
          </p:cNvPr>
          <p:cNvSpPr txBox="1"/>
          <p:nvPr/>
        </p:nvSpPr>
        <p:spPr>
          <a:xfrm>
            <a:off x="2696901" y="4651812"/>
            <a:ext cx="238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lặng đơn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0" name="TextBox 5">
            <a:extLst>
              <a:ext uri="{FF2B5EF4-FFF2-40B4-BE49-F238E27FC236}">
                <a16:creationId xmlns:a16="http://schemas.microsoft.com/office/drawing/2014/main" id="{0289194B-9584-0FA5-9C8D-1047C975ABE5}"/>
              </a:ext>
            </a:extLst>
          </p:cNvPr>
          <p:cNvSpPr txBox="1"/>
          <p:nvPr/>
        </p:nvSpPr>
        <p:spPr>
          <a:xfrm>
            <a:off x="2713403" y="5602807"/>
            <a:ext cx="238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lặng kép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935F048B-4996-B492-6EB2-D0335A3010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1640" y="1659841"/>
            <a:ext cx="381000" cy="495300"/>
          </a:xfrm>
          <a:prstGeom prst="rect">
            <a:avLst/>
          </a:prstGeom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310B9C25-EE4C-CD7A-312D-24C5E86CD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31861" y="1911201"/>
            <a:ext cx="395408" cy="171844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38FF979-9132-EAC9-8BB8-575C99B4E1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8879" y="1637192"/>
            <a:ext cx="381000" cy="49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C49EB-0D4E-5629-B950-54CC96CF64C9}"/>
              </a:ext>
            </a:extLst>
          </p:cNvPr>
          <p:cNvSpPr txBox="1"/>
          <p:nvPr/>
        </p:nvSpPr>
        <p:spPr>
          <a:xfrm>
            <a:off x="6796906" y="1782262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F28CDB4-DD9B-90F7-1C25-4DC42C3D3736}"/>
              </a:ext>
            </a:extLst>
          </p:cNvPr>
          <p:cNvSpPr txBox="1"/>
          <p:nvPr/>
        </p:nvSpPr>
        <p:spPr>
          <a:xfrm>
            <a:off x="9424859" y="1659841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9FEA92A-3F62-25C9-F697-4F45417C218F}"/>
              </a:ext>
            </a:extLst>
          </p:cNvPr>
          <p:cNvSpPr txBox="1"/>
          <p:nvPr/>
        </p:nvSpPr>
        <p:spPr>
          <a:xfrm>
            <a:off x="8179815" y="1766290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6D4D9C7-D850-BAD2-1C75-55EFD6A342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0302" y="2642655"/>
            <a:ext cx="363855" cy="52197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D9D33EB-DE4E-1525-F150-1C5D5E7EAE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442" y="2679525"/>
            <a:ext cx="381000" cy="4953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125125F-72D6-EFD6-B841-EEB40045CEE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0612" y="2686504"/>
            <a:ext cx="363855" cy="52197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2033192-3073-1FE6-B75C-A4558E014E98}"/>
              </a:ext>
            </a:extLst>
          </p:cNvPr>
          <p:cNvSpPr txBox="1"/>
          <p:nvPr/>
        </p:nvSpPr>
        <p:spPr>
          <a:xfrm>
            <a:off x="9270302" y="2820254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65C9BEE-A1A5-7F21-26CF-3DCC3B1056E0}"/>
              </a:ext>
            </a:extLst>
          </p:cNvPr>
          <p:cNvSpPr txBox="1"/>
          <p:nvPr/>
        </p:nvSpPr>
        <p:spPr>
          <a:xfrm>
            <a:off x="8060961" y="2820254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TextBox 5">
            <a:extLst>
              <a:ext uri="{FF2B5EF4-FFF2-40B4-BE49-F238E27FC236}">
                <a16:creationId xmlns:a16="http://schemas.microsoft.com/office/drawing/2014/main" id="{37321341-0CCD-2C14-4F6C-48AB5A576A2C}"/>
              </a:ext>
            </a:extLst>
          </p:cNvPr>
          <p:cNvSpPr txBox="1"/>
          <p:nvPr/>
        </p:nvSpPr>
        <p:spPr>
          <a:xfrm>
            <a:off x="6732815" y="2801734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1" name="Picture 13">
            <a:extLst>
              <a:ext uri="{FF2B5EF4-FFF2-40B4-BE49-F238E27FC236}">
                <a16:creationId xmlns:a16="http://schemas.microsoft.com/office/drawing/2014/main" id="{F9CA7369-AA86-9D84-A969-7FE588E00DE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016" y="3625112"/>
            <a:ext cx="475615" cy="588645"/>
          </a:xfrm>
          <a:prstGeom prst="rect">
            <a:avLst/>
          </a:prstGeom>
        </p:spPr>
      </p:pic>
      <p:sp>
        <p:nvSpPr>
          <p:cNvPr id="162" name="TextBox 5">
            <a:extLst>
              <a:ext uri="{FF2B5EF4-FFF2-40B4-BE49-F238E27FC236}">
                <a16:creationId xmlns:a16="http://schemas.microsoft.com/office/drawing/2014/main" id="{428976D3-1D56-C6F8-4DCC-C9BB91576AA3}"/>
              </a:ext>
            </a:extLst>
          </p:cNvPr>
          <p:cNvSpPr txBox="1"/>
          <p:nvPr/>
        </p:nvSpPr>
        <p:spPr>
          <a:xfrm flipH="1" flipV="1">
            <a:off x="8326667" y="3783369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" name="Picture 9">
            <a:extLst>
              <a:ext uri="{FF2B5EF4-FFF2-40B4-BE49-F238E27FC236}">
                <a16:creationId xmlns:a16="http://schemas.microsoft.com/office/drawing/2014/main" id="{59133203-98AB-E2E9-7D98-FC91E04007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598" y="3577622"/>
            <a:ext cx="363855" cy="521970"/>
          </a:xfrm>
          <a:prstGeom prst="rect">
            <a:avLst/>
          </a:prstGeom>
        </p:spPr>
      </p:pic>
      <p:pic>
        <p:nvPicPr>
          <p:cNvPr id="164" name="Picture 13">
            <a:extLst>
              <a:ext uri="{FF2B5EF4-FFF2-40B4-BE49-F238E27FC236}">
                <a16:creationId xmlns:a16="http://schemas.microsoft.com/office/drawing/2014/main" id="{9316425E-CE97-2C72-437E-DA7065C822A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9625" y="3600919"/>
            <a:ext cx="475615" cy="588645"/>
          </a:xfrm>
          <a:prstGeom prst="rect">
            <a:avLst/>
          </a:prstGeom>
        </p:spPr>
      </p:pic>
      <p:sp>
        <p:nvSpPr>
          <p:cNvPr id="165" name="TextBox 5">
            <a:extLst>
              <a:ext uri="{FF2B5EF4-FFF2-40B4-BE49-F238E27FC236}">
                <a16:creationId xmlns:a16="http://schemas.microsoft.com/office/drawing/2014/main" id="{757CB03E-C3D8-0E57-0E14-980A0910FDEC}"/>
              </a:ext>
            </a:extLst>
          </p:cNvPr>
          <p:cNvSpPr txBox="1"/>
          <p:nvPr/>
        </p:nvSpPr>
        <p:spPr>
          <a:xfrm>
            <a:off x="9501055" y="3831115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6" name="Hình ảnh 165">
            <a:extLst>
              <a:ext uri="{FF2B5EF4-FFF2-40B4-BE49-F238E27FC236}">
                <a16:creationId xmlns:a16="http://schemas.microsoft.com/office/drawing/2014/main" id="{DA4FFA72-6C4E-9E61-D075-0B6AFE7B9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6086" y="3616386"/>
            <a:ext cx="697779" cy="845394"/>
          </a:xfrm>
          <a:prstGeom prst="rect">
            <a:avLst/>
          </a:prstGeom>
        </p:spPr>
      </p:pic>
      <p:sp>
        <p:nvSpPr>
          <p:cNvPr id="167" name="TextBox 5">
            <a:extLst>
              <a:ext uri="{FF2B5EF4-FFF2-40B4-BE49-F238E27FC236}">
                <a16:creationId xmlns:a16="http://schemas.microsoft.com/office/drawing/2014/main" id="{2F3C625B-4098-A2AF-E2FC-67A1E7B0A6CD}"/>
              </a:ext>
            </a:extLst>
          </p:cNvPr>
          <p:cNvSpPr txBox="1"/>
          <p:nvPr/>
        </p:nvSpPr>
        <p:spPr>
          <a:xfrm flipH="1" flipV="1">
            <a:off x="10451075" y="3845252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8" name="TextBox 5">
            <a:extLst>
              <a:ext uri="{FF2B5EF4-FFF2-40B4-BE49-F238E27FC236}">
                <a16:creationId xmlns:a16="http://schemas.microsoft.com/office/drawing/2014/main" id="{64CC0FA6-6223-252F-301D-1AB37575EAAA}"/>
              </a:ext>
            </a:extLst>
          </p:cNvPr>
          <p:cNvSpPr txBox="1"/>
          <p:nvPr/>
        </p:nvSpPr>
        <p:spPr>
          <a:xfrm flipH="1" flipV="1">
            <a:off x="6886650" y="3713965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9" name="Hình ảnh 168">
            <a:extLst>
              <a:ext uri="{FF2B5EF4-FFF2-40B4-BE49-F238E27FC236}">
                <a16:creationId xmlns:a16="http://schemas.microsoft.com/office/drawing/2014/main" id="{16C4BD1C-C459-CA10-04BE-C9A4E56648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0631" y="4439532"/>
            <a:ext cx="666750" cy="769130"/>
          </a:xfrm>
          <a:prstGeom prst="rect">
            <a:avLst/>
          </a:prstGeom>
        </p:spPr>
      </p:pic>
      <p:pic>
        <p:nvPicPr>
          <p:cNvPr id="170" name="Picture 13">
            <a:extLst>
              <a:ext uri="{FF2B5EF4-FFF2-40B4-BE49-F238E27FC236}">
                <a16:creationId xmlns:a16="http://schemas.microsoft.com/office/drawing/2014/main" id="{37D33DCA-9718-B2B7-F36C-46BE28A93F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9353" y="4570074"/>
            <a:ext cx="475615" cy="588645"/>
          </a:xfrm>
          <a:prstGeom prst="rect">
            <a:avLst/>
          </a:prstGeom>
        </p:spPr>
      </p:pic>
      <p:sp>
        <p:nvSpPr>
          <p:cNvPr id="171" name="TextBox 5">
            <a:extLst>
              <a:ext uri="{FF2B5EF4-FFF2-40B4-BE49-F238E27FC236}">
                <a16:creationId xmlns:a16="http://schemas.microsoft.com/office/drawing/2014/main" id="{25B114AC-D5D6-C7A7-2119-6803855DB134}"/>
              </a:ext>
            </a:extLst>
          </p:cNvPr>
          <p:cNvSpPr txBox="1"/>
          <p:nvPr/>
        </p:nvSpPr>
        <p:spPr>
          <a:xfrm flipH="1" flipV="1">
            <a:off x="8248742" y="4707553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2" name="Hình ảnh 171">
            <a:extLst>
              <a:ext uri="{FF2B5EF4-FFF2-40B4-BE49-F238E27FC236}">
                <a16:creationId xmlns:a16="http://schemas.microsoft.com/office/drawing/2014/main" id="{B1183243-AC87-1F5B-BEA7-0250830BD8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4732" y="4514403"/>
            <a:ext cx="509301" cy="654815"/>
          </a:xfrm>
          <a:prstGeom prst="rect">
            <a:avLst/>
          </a:prstGeom>
        </p:spPr>
      </p:pic>
      <p:sp>
        <p:nvSpPr>
          <p:cNvPr id="173" name="TextBox 5">
            <a:extLst>
              <a:ext uri="{FF2B5EF4-FFF2-40B4-BE49-F238E27FC236}">
                <a16:creationId xmlns:a16="http://schemas.microsoft.com/office/drawing/2014/main" id="{740DD854-ACD5-C545-3DAD-DECD0217B0DD}"/>
              </a:ext>
            </a:extLst>
          </p:cNvPr>
          <p:cNvSpPr txBox="1"/>
          <p:nvPr/>
        </p:nvSpPr>
        <p:spPr>
          <a:xfrm>
            <a:off x="9631522" y="4712322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" name="Hình ảnh 173">
            <a:extLst>
              <a:ext uri="{FF2B5EF4-FFF2-40B4-BE49-F238E27FC236}">
                <a16:creationId xmlns:a16="http://schemas.microsoft.com/office/drawing/2014/main" id="{635ACFEE-97F4-73FC-E59C-6770A7FC6B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10921" y="4391683"/>
            <a:ext cx="509301" cy="654815"/>
          </a:xfrm>
          <a:prstGeom prst="rect">
            <a:avLst/>
          </a:prstGeom>
        </p:spPr>
      </p:pic>
      <p:sp>
        <p:nvSpPr>
          <p:cNvPr id="175" name="TextBox 5">
            <a:extLst>
              <a:ext uri="{FF2B5EF4-FFF2-40B4-BE49-F238E27FC236}">
                <a16:creationId xmlns:a16="http://schemas.microsoft.com/office/drawing/2014/main" id="{1760D461-9334-6CEE-08F9-338707D0C2B2}"/>
              </a:ext>
            </a:extLst>
          </p:cNvPr>
          <p:cNvSpPr txBox="1"/>
          <p:nvPr/>
        </p:nvSpPr>
        <p:spPr>
          <a:xfrm flipH="1" flipV="1">
            <a:off x="10767348" y="4735343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6" name="TextBox 5">
            <a:extLst>
              <a:ext uri="{FF2B5EF4-FFF2-40B4-BE49-F238E27FC236}">
                <a16:creationId xmlns:a16="http://schemas.microsoft.com/office/drawing/2014/main" id="{028E8F70-D7A2-F0CF-257E-5085476E7CF9}"/>
              </a:ext>
            </a:extLst>
          </p:cNvPr>
          <p:cNvSpPr txBox="1"/>
          <p:nvPr/>
        </p:nvSpPr>
        <p:spPr>
          <a:xfrm flipH="1" flipV="1">
            <a:off x="6846197" y="4766418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7" name="Hình ảnh 176">
            <a:extLst>
              <a:ext uri="{FF2B5EF4-FFF2-40B4-BE49-F238E27FC236}">
                <a16:creationId xmlns:a16="http://schemas.microsoft.com/office/drawing/2014/main" id="{F1591507-165D-760B-343B-F4DC22EF88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9067" y="5323393"/>
            <a:ext cx="651340" cy="882424"/>
          </a:xfrm>
          <a:prstGeom prst="rect">
            <a:avLst/>
          </a:prstGeom>
        </p:spPr>
      </p:pic>
      <p:sp>
        <p:nvSpPr>
          <p:cNvPr id="178" name="TextBox 5">
            <a:extLst>
              <a:ext uri="{FF2B5EF4-FFF2-40B4-BE49-F238E27FC236}">
                <a16:creationId xmlns:a16="http://schemas.microsoft.com/office/drawing/2014/main" id="{BCFFFDD5-72B7-FD87-0345-560DB08EB451}"/>
              </a:ext>
            </a:extLst>
          </p:cNvPr>
          <p:cNvSpPr txBox="1"/>
          <p:nvPr/>
        </p:nvSpPr>
        <p:spPr>
          <a:xfrm flipH="1" flipV="1">
            <a:off x="6883489" y="5644195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6" grpId="0"/>
      <p:bldP spid="6" grpId="1"/>
      <p:bldP spid="7" grpId="0"/>
      <p:bldP spid="7" grpId="1"/>
      <p:bldP spid="8" grpId="0"/>
      <p:bldP spid="8" grpId="1"/>
      <p:bldP spid="13" grpId="0"/>
      <p:bldP spid="13" grpId="1"/>
      <p:bldP spid="14" grpId="0"/>
      <p:bldP spid="14" grpId="1"/>
      <p:bldP spid="154" grpId="0"/>
      <p:bldP spid="154" grpId="1"/>
      <p:bldP spid="162" grpId="0"/>
      <p:bldP spid="162" grpId="1"/>
      <p:bldP spid="165" grpId="0"/>
      <p:bldP spid="165" grpId="1"/>
      <p:bldP spid="167" grpId="0"/>
      <p:bldP spid="167" grpId="1"/>
      <p:bldP spid="168" grpId="0"/>
      <p:bldP spid="168" grpId="1"/>
      <p:bldP spid="171" grpId="0"/>
      <p:bldP spid="171" grpId="1"/>
      <p:bldP spid="173" grpId="0"/>
      <p:bldP spid="173" grpId="1"/>
      <p:bldP spid="175" grpId="0"/>
      <p:bldP spid="175" grpId="1"/>
      <p:bldP spid="176" grpId="0"/>
      <p:bldP spid="176" grpId="1"/>
      <p:bldP spid="178" grpId="0"/>
      <p:bldP spid="178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371</Words>
  <Application>Microsoft Office PowerPoint</Application>
  <PresentationFormat>Widescreen</PresentationFormat>
  <Paragraphs>78</Paragraphs>
  <Slides>22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</vt:lpstr>
      <vt:lpstr>Times New Roman</vt:lpstr>
      <vt:lpstr>Trebuchet MS</vt:lpstr>
      <vt:lpstr>UVN Minh Map</vt:lpstr>
      <vt:lpstr>1_Default Design</vt:lpstr>
      <vt:lpstr>3_Office Theme</vt:lpstr>
      <vt:lpstr>Slipstream</vt:lpstr>
      <vt:lpstr>1_Office Theme</vt:lpstr>
      <vt:lpstr>2_Office Theme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Đinh Thị Thanh Mai</cp:lastModifiedBy>
  <cp:revision>120</cp:revision>
  <dcterms:created xsi:type="dcterms:W3CDTF">2020-08-11T21:22:00Z</dcterms:created>
  <dcterms:modified xsi:type="dcterms:W3CDTF">2025-03-21T03:10:43Z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2057-11.2.0.10382</vt:lpwstr>
  </property>
</Properties>
</file>