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  <p:sldMasterId id="2147483685" r:id="rId3"/>
    <p:sldMasterId id="2147483698" r:id="rId4"/>
  </p:sldMasterIdLst>
  <p:notesMasterIdLst>
    <p:notesMasterId r:id="rId26"/>
  </p:notesMasterIdLst>
  <p:sldIdLst>
    <p:sldId id="381" r:id="rId5"/>
    <p:sldId id="500" r:id="rId6"/>
    <p:sldId id="499" r:id="rId7"/>
    <p:sldId id="539" r:id="rId8"/>
    <p:sldId id="540" r:id="rId9"/>
    <p:sldId id="621" r:id="rId10"/>
    <p:sldId id="622" r:id="rId11"/>
    <p:sldId id="623" r:id="rId12"/>
    <p:sldId id="624" r:id="rId13"/>
    <p:sldId id="625" r:id="rId14"/>
    <p:sldId id="630" r:id="rId15"/>
    <p:sldId id="389" r:id="rId16"/>
    <p:sldId id="412" r:id="rId17"/>
    <p:sldId id="626" r:id="rId18"/>
    <p:sldId id="631" r:id="rId19"/>
    <p:sldId id="632" r:id="rId20"/>
    <p:sldId id="633" r:id="rId21"/>
    <p:sldId id="541" r:id="rId22"/>
    <p:sldId id="634" r:id="rId23"/>
    <p:sldId id="635" r:id="rId24"/>
    <p:sldId id="63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2B3CE-4B46-473B-9C95-D0D84A13758B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ACEFB-C7C0-4BEC-BCFF-0419A0FF98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3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900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80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80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93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933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3786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9455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3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158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9704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5938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874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476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39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9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9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9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26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2.wdp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3.png"/><Relationship Id="rId2" Type="http://schemas.openxmlformats.org/officeDocument/2006/relationships/audio" Target="../media/media3.mp3"/><Relationship Id="rId16" Type="http://schemas.openxmlformats.org/officeDocument/2006/relationships/image" Target="../media/image32.png"/><Relationship Id="rId1" Type="http://schemas.microsoft.com/office/2007/relationships/media" Target="../media/media3.mp3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microsoft.com/office/2007/relationships/hdphoto" Target="../media/hdphoto3.wdp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898" y="276110"/>
            <a:ext cx="10976229" cy="61979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99313" y="1252576"/>
            <a:ext cx="11535156" cy="8679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520" b="1" u="sng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TRƯỜNG TIỂU HỌC ANH DŨNG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1272210" y="2780928"/>
            <a:ext cx="10310190" cy="29179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 </a:t>
            </a:r>
          </a:p>
          <a:p>
            <a:pPr algn="ctr"/>
            <a:endParaRPr lang="en-US" sz="252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67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1: LÝ THUYẾT ÂM NHẠC- MỘT SỐ KÝ HIỆU GHI NHẠC  </a:t>
            </a:r>
          </a:p>
          <a:p>
            <a:pPr algn="ctr"/>
            <a:r>
              <a:rPr lang="en-US" sz="2667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ĐỌC NHẠC SỐ 1</a:t>
            </a:r>
            <a:endParaRPr lang="en-US" sz="26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6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52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20" b="1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Content Placeholder 5" descr="C:\Users\Administrator\Desktop\hinh nen dep pp\HIH NG NGHEP BAI G\z2577138619550_26fc373cf1c0551cf8f2d8fdf957b0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13" y="4706874"/>
            <a:ext cx="3617024" cy="18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3694" y="3745040"/>
            <a:ext cx="3442145" cy="2887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064D3CDC-3E2E-FF20-114C-2C5850C56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1233" y="-609915"/>
            <a:ext cx="1481870" cy="1899833"/>
          </a:xfrm>
          <a:prstGeom prst="rect">
            <a:avLst/>
          </a:prstGeom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869FF788-FE03-FBB7-242C-66EEA74979B8}"/>
              </a:ext>
            </a:extLst>
          </p:cNvPr>
          <p:cNvSpPr txBox="1"/>
          <p:nvPr/>
        </p:nvSpPr>
        <p:spPr>
          <a:xfrm>
            <a:off x="1211068" y="78391"/>
            <a:ext cx="7266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Lý thuyết âm nhạc: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grpSp>
        <p:nvGrpSpPr>
          <p:cNvPr id="9" name="Group 34">
            <a:extLst>
              <a:ext uri="{FF2B5EF4-FFF2-40B4-BE49-F238E27FC236}">
                <a16:creationId xmlns:a16="http://schemas.microsoft.com/office/drawing/2014/main" id="{D2CB7DC7-D768-7B25-2DE3-027BD77E506A}"/>
              </a:ext>
            </a:extLst>
          </p:cNvPr>
          <p:cNvGrpSpPr/>
          <p:nvPr/>
        </p:nvGrpSpPr>
        <p:grpSpPr bwMode="auto">
          <a:xfrm>
            <a:off x="-97790" y="6258271"/>
            <a:ext cx="12489180" cy="574955"/>
            <a:chOff x="0" y="4105"/>
            <a:chExt cx="5511" cy="215"/>
          </a:xfrm>
        </p:grpSpPr>
        <p:sp>
          <p:nvSpPr>
            <p:cNvPr id="12" name="Freeform 37">
              <a:extLst>
                <a:ext uri="{FF2B5EF4-FFF2-40B4-BE49-F238E27FC236}">
                  <a16:creationId xmlns:a16="http://schemas.microsoft.com/office/drawing/2014/main" id="{6BBC78F9-8A87-06F7-56E4-99D5F06A38EE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oup 38">
              <a:extLst>
                <a:ext uri="{FF2B5EF4-FFF2-40B4-BE49-F238E27FC236}">
                  <a16:creationId xmlns:a16="http://schemas.microsoft.com/office/drawing/2014/main" id="{0029FF1E-67A4-9DDE-6966-B33216139013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16" name="Freeform 39">
                <a:extLst>
                  <a:ext uri="{FF2B5EF4-FFF2-40B4-BE49-F238E27FC236}">
                    <a16:creationId xmlns:a16="http://schemas.microsoft.com/office/drawing/2014/main" id="{20D92793-1E1D-F7DC-A927-FF2C54A10D6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 40">
                <a:extLst>
                  <a:ext uri="{FF2B5EF4-FFF2-40B4-BE49-F238E27FC236}">
                    <a16:creationId xmlns:a16="http://schemas.microsoft.com/office/drawing/2014/main" id="{1EBFEA6C-F533-2CA2-F7CE-7959C023A720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 41">
                <a:extLst>
                  <a:ext uri="{FF2B5EF4-FFF2-40B4-BE49-F238E27FC236}">
                    <a16:creationId xmlns:a16="http://schemas.microsoft.com/office/drawing/2014/main" id="{EF584784-3618-89E1-20F1-E1BA1B838BEC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 42">
                <a:extLst>
                  <a:ext uri="{FF2B5EF4-FFF2-40B4-BE49-F238E27FC236}">
                    <a16:creationId xmlns:a16="http://schemas.microsoft.com/office/drawing/2014/main" id="{2921C379-F6C3-3A60-E657-F56FBBB1CECE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 43">
                <a:extLst>
                  <a:ext uri="{FF2B5EF4-FFF2-40B4-BE49-F238E27FC236}">
                    <a16:creationId xmlns:a16="http://schemas.microsoft.com/office/drawing/2014/main" id="{439E828C-17F6-A136-6F1A-020C9F180169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 44">
                <a:extLst>
                  <a:ext uri="{FF2B5EF4-FFF2-40B4-BE49-F238E27FC236}">
                    <a16:creationId xmlns:a16="http://schemas.microsoft.com/office/drawing/2014/main" id="{782F0B34-E9BC-9862-F682-B2AFD174F285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 45">
                <a:extLst>
                  <a:ext uri="{FF2B5EF4-FFF2-40B4-BE49-F238E27FC236}">
                    <a16:creationId xmlns:a16="http://schemas.microsoft.com/office/drawing/2014/main" id="{07C2A145-D3F1-DF17-0C16-899843331B79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 46">
                <a:extLst>
                  <a:ext uri="{FF2B5EF4-FFF2-40B4-BE49-F238E27FC236}">
                    <a16:creationId xmlns:a16="http://schemas.microsoft.com/office/drawing/2014/main" id="{024756EF-3478-EEAF-1BA4-94744FF92EC8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Freeform 47">
                <a:extLst>
                  <a:ext uri="{FF2B5EF4-FFF2-40B4-BE49-F238E27FC236}">
                    <a16:creationId xmlns:a16="http://schemas.microsoft.com/office/drawing/2014/main" id="{4E5AAA5E-DFFE-8D33-FE6B-80823D5EA31C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 48">
                <a:extLst>
                  <a:ext uri="{FF2B5EF4-FFF2-40B4-BE49-F238E27FC236}">
                    <a16:creationId xmlns:a16="http://schemas.microsoft.com/office/drawing/2014/main" id="{8529F96C-A169-1D1B-C33D-E3B692E1AA1B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reeform 49">
                <a:extLst>
                  <a:ext uri="{FF2B5EF4-FFF2-40B4-BE49-F238E27FC236}">
                    <a16:creationId xmlns:a16="http://schemas.microsoft.com/office/drawing/2014/main" id="{FE240382-3281-1AB5-A56F-8C7197203102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Freeform 50">
                <a:extLst>
                  <a:ext uri="{FF2B5EF4-FFF2-40B4-BE49-F238E27FC236}">
                    <a16:creationId xmlns:a16="http://schemas.microsoft.com/office/drawing/2014/main" id="{8DDF9675-DF62-6FC9-92E9-779E323B511D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Freeform 51">
                <a:extLst>
                  <a:ext uri="{FF2B5EF4-FFF2-40B4-BE49-F238E27FC236}">
                    <a16:creationId xmlns:a16="http://schemas.microsoft.com/office/drawing/2014/main" id="{588EFA91-3AFD-19B6-182C-4AA6606A770D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Freeform 52">
                <a:extLst>
                  <a:ext uri="{FF2B5EF4-FFF2-40B4-BE49-F238E27FC236}">
                    <a16:creationId xmlns:a16="http://schemas.microsoft.com/office/drawing/2014/main" id="{D794F5A5-F912-4CAB-8178-DC0BDA4CB269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 53">
                <a:extLst>
                  <a:ext uri="{FF2B5EF4-FFF2-40B4-BE49-F238E27FC236}">
                    <a16:creationId xmlns:a16="http://schemas.microsoft.com/office/drawing/2014/main" id="{3F109401-AD2B-9F1B-8554-01BB09DFFA90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Freeform 54">
                <a:extLst>
                  <a:ext uri="{FF2B5EF4-FFF2-40B4-BE49-F238E27FC236}">
                    <a16:creationId xmlns:a16="http://schemas.microsoft.com/office/drawing/2014/main" id="{918CAE95-FA0D-842F-1B93-71103497DDE5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Freeform 55">
                <a:extLst>
                  <a:ext uri="{FF2B5EF4-FFF2-40B4-BE49-F238E27FC236}">
                    <a16:creationId xmlns:a16="http://schemas.microsoft.com/office/drawing/2014/main" id="{771FFAB0-3975-D90A-528D-3FC9F9FD0F16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 56">
                <a:extLst>
                  <a:ext uri="{FF2B5EF4-FFF2-40B4-BE49-F238E27FC236}">
                    <a16:creationId xmlns:a16="http://schemas.microsoft.com/office/drawing/2014/main" id="{C2FDFABC-BD8D-DB6A-FD84-8F2ED6F61899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reeform 57">
                <a:extLst>
                  <a:ext uri="{FF2B5EF4-FFF2-40B4-BE49-F238E27FC236}">
                    <a16:creationId xmlns:a16="http://schemas.microsoft.com/office/drawing/2014/main" id="{64087BDC-EC3B-A98B-26BD-B785632D7711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reeform 58">
                <a:extLst>
                  <a:ext uri="{FF2B5EF4-FFF2-40B4-BE49-F238E27FC236}">
                    <a16:creationId xmlns:a16="http://schemas.microsoft.com/office/drawing/2014/main" id="{4857240B-30BB-DDEA-4E7B-7AA54E7DCAD0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 59">
                <a:extLst>
                  <a:ext uri="{FF2B5EF4-FFF2-40B4-BE49-F238E27FC236}">
                    <a16:creationId xmlns:a16="http://schemas.microsoft.com/office/drawing/2014/main" id="{7FEE886C-7678-05FF-1D72-7BAA7D1FE996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 60">
                <a:extLst>
                  <a:ext uri="{FF2B5EF4-FFF2-40B4-BE49-F238E27FC236}">
                    <a16:creationId xmlns:a16="http://schemas.microsoft.com/office/drawing/2014/main" id="{8C714C73-3753-B090-EE36-3CA388121C32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reeform 61">
                <a:extLst>
                  <a:ext uri="{FF2B5EF4-FFF2-40B4-BE49-F238E27FC236}">
                    <a16:creationId xmlns:a16="http://schemas.microsoft.com/office/drawing/2014/main" id="{C0A6057C-0416-1F0F-09B4-8F33B73B745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Freeform 62">
                <a:extLst>
                  <a:ext uri="{FF2B5EF4-FFF2-40B4-BE49-F238E27FC236}">
                    <a16:creationId xmlns:a16="http://schemas.microsoft.com/office/drawing/2014/main" id="{58FAF923-24B8-DC6B-B6CB-1B6547F2C475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Freeform 63">
                <a:extLst>
                  <a:ext uri="{FF2B5EF4-FFF2-40B4-BE49-F238E27FC236}">
                    <a16:creationId xmlns:a16="http://schemas.microsoft.com/office/drawing/2014/main" id="{0AD54D8C-596D-456A-496B-C5378804AF2A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Freeform 64">
                <a:extLst>
                  <a:ext uri="{FF2B5EF4-FFF2-40B4-BE49-F238E27FC236}">
                    <a16:creationId xmlns:a16="http://schemas.microsoft.com/office/drawing/2014/main" id="{B448A316-8638-BA61-09C2-CFA76AC1C2D1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reeform 65">
                <a:extLst>
                  <a:ext uri="{FF2B5EF4-FFF2-40B4-BE49-F238E27FC236}">
                    <a16:creationId xmlns:a16="http://schemas.microsoft.com/office/drawing/2014/main" id="{FE7747F9-6C2F-4878-44BC-3F9FD5647936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Freeform 66">
                <a:extLst>
                  <a:ext uri="{FF2B5EF4-FFF2-40B4-BE49-F238E27FC236}">
                    <a16:creationId xmlns:a16="http://schemas.microsoft.com/office/drawing/2014/main" id="{30E4002F-6EC8-0DC4-0DC4-374A7AC88BD6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reeform 67">
                <a:extLst>
                  <a:ext uri="{FF2B5EF4-FFF2-40B4-BE49-F238E27FC236}">
                    <a16:creationId xmlns:a16="http://schemas.microsoft.com/office/drawing/2014/main" id="{62A305A7-97B7-F422-F66F-1945C047238E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 68">
                <a:extLst>
                  <a:ext uri="{FF2B5EF4-FFF2-40B4-BE49-F238E27FC236}">
                    <a16:creationId xmlns:a16="http://schemas.microsoft.com/office/drawing/2014/main" id="{F22862BB-66E4-EDBD-9FF4-79A6BA10F1F9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Freeform 69">
                <a:extLst>
                  <a:ext uri="{FF2B5EF4-FFF2-40B4-BE49-F238E27FC236}">
                    <a16:creationId xmlns:a16="http://schemas.microsoft.com/office/drawing/2014/main" id="{3B247697-CBBD-E216-C97C-835454F94BA7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Freeform 70">
                <a:extLst>
                  <a:ext uri="{FF2B5EF4-FFF2-40B4-BE49-F238E27FC236}">
                    <a16:creationId xmlns:a16="http://schemas.microsoft.com/office/drawing/2014/main" id="{3B4F729F-60DF-1F57-14B4-25BCAA230EA9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Freeform 71">
                <a:extLst>
                  <a:ext uri="{FF2B5EF4-FFF2-40B4-BE49-F238E27FC236}">
                    <a16:creationId xmlns:a16="http://schemas.microsoft.com/office/drawing/2014/main" id="{F0987AC0-E330-73F5-E231-DF484A9F3D3C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72">
              <a:extLst>
                <a:ext uri="{FF2B5EF4-FFF2-40B4-BE49-F238E27FC236}">
                  <a16:creationId xmlns:a16="http://schemas.microsoft.com/office/drawing/2014/main" id="{0490EAF9-4A74-C384-6611-B6AD09E9943A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83" name="Freeform 73">
                <a:extLst>
                  <a:ext uri="{FF2B5EF4-FFF2-40B4-BE49-F238E27FC236}">
                    <a16:creationId xmlns:a16="http://schemas.microsoft.com/office/drawing/2014/main" id="{0711A190-D4BC-C650-C6A9-0FCF1F22885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74">
                <a:extLst>
                  <a:ext uri="{FF2B5EF4-FFF2-40B4-BE49-F238E27FC236}">
                    <a16:creationId xmlns:a16="http://schemas.microsoft.com/office/drawing/2014/main" id="{E266A850-ECCB-8A53-C0BC-DB55B76E89F1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75">
                <a:extLst>
                  <a:ext uri="{FF2B5EF4-FFF2-40B4-BE49-F238E27FC236}">
                    <a16:creationId xmlns:a16="http://schemas.microsoft.com/office/drawing/2014/main" id="{B3A8E9F7-BF74-2202-38F8-AE0F06A24A89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76">
                <a:extLst>
                  <a:ext uri="{FF2B5EF4-FFF2-40B4-BE49-F238E27FC236}">
                    <a16:creationId xmlns:a16="http://schemas.microsoft.com/office/drawing/2014/main" id="{977F3C74-A269-FEBE-2D52-10D781E37107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77">
                <a:extLst>
                  <a:ext uri="{FF2B5EF4-FFF2-40B4-BE49-F238E27FC236}">
                    <a16:creationId xmlns:a16="http://schemas.microsoft.com/office/drawing/2014/main" id="{90065FE3-0452-5405-2C01-A13AFFEF408B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78">
                <a:extLst>
                  <a:ext uri="{FF2B5EF4-FFF2-40B4-BE49-F238E27FC236}">
                    <a16:creationId xmlns:a16="http://schemas.microsoft.com/office/drawing/2014/main" id="{36889AC5-8358-11A3-961F-BAF6B3BCAF03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reeform 79">
                <a:extLst>
                  <a:ext uri="{FF2B5EF4-FFF2-40B4-BE49-F238E27FC236}">
                    <a16:creationId xmlns:a16="http://schemas.microsoft.com/office/drawing/2014/main" id="{B064B633-8014-6897-6E4D-BB39EC74883E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80">
                <a:extLst>
                  <a:ext uri="{FF2B5EF4-FFF2-40B4-BE49-F238E27FC236}">
                    <a16:creationId xmlns:a16="http://schemas.microsoft.com/office/drawing/2014/main" id="{C49758DF-39B7-6EAF-7577-4B4A585A89A0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81">
                <a:extLst>
                  <a:ext uri="{FF2B5EF4-FFF2-40B4-BE49-F238E27FC236}">
                    <a16:creationId xmlns:a16="http://schemas.microsoft.com/office/drawing/2014/main" id="{4BFA262E-C604-5CA7-2FE4-4DC4FD1B3834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82">
                <a:extLst>
                  <a:ext uri="{FF2B5EF4-FFF2-40B4-BE49-F238E27FC236}">
                    <a16:creationId xmlns:a16="http://schemas.microsoft.com/office/drawing/2014/main" id="{9B8548F7-FB33-4543-17D3-2F275C681F2E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83">
                <a:extLst>
                  <a:ext uri="{FF2B5EF4-FFF2-40B4-BE49-F238E27FC236}">
                    <a16:creationId xmlns:a16="http://schemas.microsoft.com/office/drawing/2014/main" id="{53D0515D-3CB8-8AB2-B5C1-5347F13EC4E1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84">
                <a:extLst>
                  <a:ext uri="{FF2B5EF4-FFF2-40B4-BE49-F238E27FC236}">
                    <a16:creationId xmlns:a16="http://schemas.microsoft.com/office/drawing/2014/main" id="{80B0DDF2-A007-E81F-4E6D-F580CB4B785A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Freeform 85">
                <a:extLst>
                  <a:ext uri="{FF2B5EF4-FFF2-40B4-BE49-F238E27FC236}">
                    <a16:creationId xmlns:a16="http://schemas.microsoft.com/office/drawing/2014/main" id="{719E608E-5B7C-836E-3F8D-A69532562CFE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86">
                <a:extLst>
                  <a:ext uri="{FF2B5EF4-FFF2-40B4-BE49-F238E27FC236}">
                    <a16:creationId xmlns:a16="http://schemas.microsoft.com/office/drawing/2014/main" id="{8CEE36C1-DF43-A32A-67F0-13B1258338B3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 87">
                <a:extLst>
                  <a:ext uri="{FF2B5EF4-FFF2-40B4-BE49-F238E27FC236}">
                    <a16:creationId xmlns:a16="http://schemas.microsoft.com/office/drawing/2014/main" id="{13F9300D-E15F-1762-6710-249A89CCD1C1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 88">
                <a:extLst>
                  <a:ext uri="{FF2B5EF4-FFF2-40B4-BE49-F238E27FC236}">
                    <a16:creationId xmlns:a16="http://schemas.microsoft.com/office/drawing/2014/main" id="{D3AD0CA9-08ED-459D-BE8F-F26A1B799FF6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89">
                <a:extLst>
                  <a:ext uri="{FF2B5EF4-FFF2-40B4-BE49-F238E27FC236}">
                    <a16:creationId xmlns:a16="http://schemas.microsoft.com/office/drawing/2014/main" id="{AC5763D1-9546-969B-51CF-1F58D9FD2B17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 90">
                <a:extLst>
                  <a:ext uri="{FF2B5EF4-FFF2-40B4-BE49-F238E27FC236}">
                    <a16:creationId xmlns:a16="http://schemas.microsoft.com/office/drawing/2014/main" id="{21C044EB-2F26-E87B-8593-AF7C9A7BE221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91">
                <a:extLst>
                  <a:ext uri="{FF2B5EF4-FFF2-40B4-BE49-F238E27FC236}">
                    <a16:creationId xmlns:a16="http://schemas.microsoft.com/office/drawing/2014/main" id="{2BA93291-D941-033C-C06A-6AE54FF4D1E2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92">
                <a:extLst>
                  <a:ext uri="{FF2B5EF4-FFF2-40B4-BE49-F238E27FC236}">
                    <a16:creationId xmlns:a16="http://schemas.microsoft.com/office/drawing/2014/main" id="{B57663D5-FD5B-1231-60D7-4BC5F5AB3B6E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93">
                <a:extLst>
                  <a:ext uri="{FF2B5EF4-FFF2-40B4-BE49-F238E27FC236}">
                    <a16:creationId xmlns:a16="http://schemas.microsoft.com/office/drawing/2014/main" id="{2D2ADD5A-FFE9-6136-E4EC-6C99065CA954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 94">
                <a:extLst>
                  <a:ext uri="{FF2B5EF4-FFF2-40B4-BE49-F238E27FC236}">
                    <a16:creationId xmlns:a16="http://schemas.microsoft.com/office/drawing/2014/main" id="{5167C20F-1A0D-6597-8312-E3B99A3D80A3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 95">
                <a:extLst>
                  <a:ext uri="{FF2B5EF4-FFF2-40B4-BE49-F238E27FC236}">
                    <a16:creationId xmlns:a16="http://schemas.microsoft.com/office/drawing/2014/main" id="{A063EF01-CB04-80A0-7DB4-C5A035CF122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96">
                <a:extLst>
                  <a:ext uri="{FF2B5EF4-FFF2-40B4-BE49-F238E27FC236}">
                    <a16:creationId xmlns:a16="http://schemas.microsoft.com/office/drawing/2014/main" id="{429F8FF3-E928-E750-4C2A-785E440E82AF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97">
                <a:extLst>
                  <a:ext uri="{FF2B5EF4-FFF2-40B4-BE49-F238E27FC236}">
                    <a16:creationId xmlns:a16="http://schemas.microsoft.com/office/drawing/2014/main" id="{D22B1038-9793-E84C-7C00-589CDF9FF5F5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98">
                <a:extLst>
                  <a:ext uri="{FF2B5EF4-FFF2-40B4-BE49-F238E27FC236}">
                    <a16:creationId xmlns:a16="http://schemas.microsoft.com/office/drawing/2014/main" id="{A5ADAA93-6B9A-A07B-7739-4292AC284F1F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99">
                <a:extLst>
                  <a:ext uri="{FF2B5EF4-FFF2-40B4-BE49-F238E27FC236}">
                    <a16:creationId xmlns:a16="http://schemas.microsoft.com/office/drawing/2014/main" id="{BDF0B849-88A0-4BEE-A0FF-F996BD8893E1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100">
                <a:extLst>
                  <a:ext uri="{FF2B5EF4-FFF2-40B4-BE49-F238E27FC236}">
                    <a16:creationId xmlns:a16="http://schemas.microsoft.com/office/drawing/2014/main" id="{1D9815DE-454A-B086-2D16-3582792095E3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01">
                <a:extLst>
                  <a:ext uri="{FF2B5EF4-FFF2-40B4-BE49-F238E27FC236}">
                    <a16:creationId xmlns:a16="http://schemas.microsoft.com/office/drawing/2014/main" id="{286BEC03-F750-D448-F8E4-C11F896C6336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02">
                <a:extLst>
                  <a:ext uri="{FF2B5EF4-FFF2-40B4-BE49-F238E27FC236}">
                    <a16:creationId xmlns:a16="http://schemas.microsoft.com/office/drawing/2014/main" id="{9D3F5FDD-F111-30D3-8355-72AA17A6C56C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03">
                <a:extLst>
                  <a:ext uri="{FF2B5EF4-FFF2-40B4-BE49-F238E27FC236}">
                    <a16:creationId xmlns:a16="http://schemas.microsoft.com/office/drawing/2014/main" id="{0A7D63F8-71EF-9F4D-2D58-BE76251A6700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 104">
                <a:extLst>
                  <a:ext uri="{FF2B5EF4-FFF2-40B4-BE49-F238E27FC236}">
                    <a16:creationId xmlns:a16="http://schemas.microsoft.com/office/drawing/2014/main" id="{C53CBDE5-2128-4FEB-5750-F4C39014548D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 105">
                <a:extLst>
                  <a:ext uri="{FF2B5EF4-FFF2-40B4-BE49-F238E27FC236}">
                    <a16:creationId xmlns:a16="http://schemas.microsoft.com/office/drawing/2014/main" id="{5D181B43-7C76-72AA-6AE9-9EA67DD49C34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06">
              <a:extLst>
                <a:ext uri="{FF2B5EF4-FFF2-40B4-BE49-F238E27FC236}">
                  <a16:creationId xmlns:a16="http://schemas.microsoft.com/office/drawing/2014/main" id="{02E72E8C-8900-84AE-0EF1-89491DC36FC5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50" name="Freeform 107">
                <a:extLst>
                  <a:ext uri="{FF2B5EF4-FFF2-40B4-BE49-F238E27FC236}">
                    <a16:creationId xmlns:a16="http://schemas.microsoft.com/office/drawing/2014/main" id="{1A8FC13E-BCA4-1526-FEDA-B7BB4DDF868B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108">
                <a:extLst>
                  <a:ext uri="{FF2B5EF4-FFF2-40B4-BE49-F238E27FC236}">
                    <a16:creationId xmlns:a16="http://schemas.microsoft.com/office/drawing/2014/main" id="{262EFBA7-2702-7E6B-9E9C-15511B28256B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109">
                <a:extLst>
                  <a:ext uri="{FF2B5EF4-FFF2-40B4-BE49-F238E27FC236}">
                    <a16:creationId xmlns:a16="http://schemas.microsoft.com/office/drawing/2014/main" id="{9301B209-F6A6-3667-7034-438A5F7D53CA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110">
                <a:extLst>
                  <a:ext uri="{FF2B5EF4-FFF2-40B4-BE49-F238E27FC236}">
                    <a16:creationId xmlns:a16="http://schemas.microsoft.com/office/drawing/2014/main" id="{66242DC4-C8D9-7612-997E-58EF9817144C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111">
                <a:extLst>
                  <a:ext uri="{FF2B5EF4-FFF2-40B4-BE49-F238E27FC236}">
                    <a16:creationId xmlns:a16="http://schemas.microsoft.com/office/drawing/2014/main" id="{40E209F5-3C6C-874F-599E-4DACE8BF66F0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12">
                <a:extLst>
                  <a:ext uri="{FF2B5EF4-FFF2-40B4-BE49-F238E27FC236}">
                    <a16:creationId xmlns:a16="http://schemas.microsoft.com/office/drawing/2014/main" id="{24EA2421-695D-09B0-84EB-CE5B739D12F1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13">
                <a:extLst>
                  <a:ext uri="{FF2B5EF4-FFF2-40B4-BE49-F238E27FC236}">
                    <a16:creationId xmlns:a16="http://schemas.microsoft.com/office/drawing/2014/main" id="{D66260B8-A9A3-0565-37FD-E4529149F512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114">
                <a:extLst>
                  <a:ext uri="{FF2B5EF4-FFF2-40B4-BE49-F238E27FC236}">
                    <a16:creationId xmlns:a16="http://schemas.microsoft.com/office/drawing/2014/main" id="{80EF6B81-998B-58F5-9423-F02AE45EE605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115">
                <a:extLst>
                  <a:ext uri="{FF2B5EF4-FFF2-40B4-BE49-F238E27FC236}">
                    <a16:creationId xmlns:a16="http://schemas.microsoft.com/office/drawing/2014/main" id="{ADDE4444-DFEE-646D-C3BC-ACACDE59B29B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116">
                <a:extLst>
                  <a:ext uri="{FF2B5EF4-FFF2-40B4-BE49-F238E27FC236}">
                    <a16:creationId xmlns:a16="http://schemas.microsoft.com/office/drawing/2014/main" id="{C6D27E20-7342-D7CA-0E1F-22E3537F4771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17">
                <a:extLst>
                  <a:ext uri="{FF2B5EF4-FFF2-40B4-BE49-F238E27FC236}">
                    <a16:creationId xmlns:a16="http://schemas.microsoft.com/office/drawing/2014/main" id="{5402687E-A0C9-64A0-F70D-C3AA0E189AF9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18">
                <a:extLst>
                  <a:ext uri="{FF2B5EF4-FFF2-40B4-BE49-F238E27FC236}">
                    <a16:creationId xmlns:a16="http://schemas.microsoft.com/office/drawing/2014/main" id="{5514AF00-C60F-3144-E8D8-48EB2FF41DDC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19">
                <a:extLst>
                  <a:ext uri="{FF2B5EF4-FFF2-40B4-BE49-F238E27FC236}">
                    <a16:creationId xmlns:a16="http://schemas.microsoft.com/office/drawing/2014/main" id="{974C8FF0-095A-60CA-11EB-A8399C905F23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120">
                <a:extLst>
                  <a:ext uri="{FF2B5EF4-FFF2-40B4-BE49-F238E27FC236}">
                    <a16:creationId xmlns:a16="http://schemas.microsoft.com/office/drawing/2014/main" id="{EC5F6392-C2E4-1FC2-EE9D-2DAD06D9CDE1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121">
                <a:extLst>
                  <a:ext uri="{FF2B5EF4-FFF2-40B4-BE49-F238E27FC236}">
                    <a16:creationId xmlns:a16="http://schemas.microsoft.com/office/drawing/2014/main" id="{F0552ECA-31A3-19EA-E30C-2E1721D6B691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122">
                <a:extLst>
                  <a:ext uri="{FF2B5EF4-FFF2-40B4-BE49-F238E27FC236}">
                    <a16:creationId xmlns:a16="http://schemas.microsoft.com/office/drawing/2014/main" id="{D6C1F47C-3939-FA12-29A4-D29719CBFA8E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123">
                <a:extLst>
                  <a:ext uri="{FF2B5EF4-FFF2-40B4-BE49-F238E27FC236}">
                    <a16:creationId xmlns:a16="http://schemas.microsoft.com/office/drawing/2014/main" id="{061FD09F-C2D2-2A74-5BDE-9799C163CE7F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124">
                <a:extLst>
                  <a:ext uri="{FF2B5EF4-FFF2-40B4-BE49-F238E27FC236}">
                    <a16:creationId xmlns:a16="http://schemas.microsoft.com/office/drawing/2014/main" id="{812F60BF-7A95-F713-26BE-D3DEB60743DB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125">
                <a:extLst>
                  <a:ext uri="{FF2B5EF4-FFF2-40B4-BE49-F238E27FC236}">
                    <a16:creationId xmlns:a16="http://schemas.microsoft.com/office/drawing/2014/main" id="{6C826DC2-3551-92EB-467B-E287A0ACCB07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126">
                <a:extLst>
                  <a:ext uri="{FF2B5EF4-FFF2-40B4-BE49-F238E27FC236}">
                    <a16:creationId xmlns:a16="http://schemas.microsoft.com/office/drawing/2014/main" id="{EFDFD603-4423-80F1-72C5-E112F6AFA82F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127">
                <a:extLst>
                  <a:ext uri="{FF2B5EF4-FFF2-40B4-BE49-F238E27FC236}">
                    <a16:creationId xmlns:a16="http://schemas.microsoft.com/office/drawing/2014/main" id="{2D7BE152-8B0D-58D5-98A3-EECC936ECCEE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128">
                <a:extLst>
                  <a:ext uri="{FF2B5EF4-FFF2-40B4-BE49-F238E27FC236}">
                    <a16:creationId xmlns:a16="http://schemas.microsoft.com/office/drawing/2014/main" id="{04503BC6-7766-768A-DAFE-D5B849091882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129">
                <a:extLst>
                  <a:ext uri="{FF2B5EF4-FFF2-40B4-BE49-F238E27FC236}">
                    <a16:creationId xmlns:a16="http://schemas.microsoft.com/office/drawing/2014/main" id="{482F0CE0-E0CC-83FF-14B4-F57DA4D00AF8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130">
                <a:extLst>
                  <a:ext uri="{FF2B5EF4-FFF2-40B4-BE49-F238E27FC236}">
                    <a16:creationId xmlns:a16="http://schemas.microsoft.com/office/drawing/2014/main" id="{8EBB54B6-4D5B-5671-96C1-1959E5B01761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131">
                <a:extLst>
                  <a:ext uri="{FF2B5EF4-FFF2-40B4-BE49-F238E27FC236}">
                    <a16:creationId xmlns:a16="http://schemas.microsoft.com/office/drawing/2014/main" id="{EEEBF34D-2A32-8771-C03F-6AC444C68773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132">
                <a:extLst>
                  <a:ext uri="{FF2B5EF4-FFF2-40B4-BE49-F238E27FC236}">
                    <a16:creationId xmlns:a16="http://schemas.microsoft.com/office/drawing/2014/main" id="{C8EC998A-43D8-1A50-0B97-E2E2F8E80F6B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133">
                <a:extLst>
                  <a:ext uri="{FF2B5EF4-FFF2-40B4-BE49-F238E27FC236}">
                    <a16:creationId xmlns:a16="http://schemas.microsoft.com/office/drawing/2014/main" id="{8AFBE537-D25D-AF76-F67C-FEDB4A231827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134">
                <a:extLst>
                  <a:ext uri="{FF2B5EF4-FFF2-40B4-BE49-F238E27FC236}">
                    <a16:creationId xmlns:a16="http://schemas.microsoft.com/office/drawing/2014/main" id="{7C077A45-8EEB-5205-B059-7DF501DCE9AE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135">
                <a:extLst>
                  <a:ext uri="{FF2B5EF4-FFF2-40B4-BE49-F238E27FC236}">
                    <a16:creationId xmlns:a16="http://schemas.microsoft.com/office/drawing/2014/main" id="{3421F7DA-EB45-1441-CD0A-E7C29582C7C7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136">
                <a:extLst>
                  <a:ext uri="{FF2B5EF4-FFF2-40B4-BE49-F238E27FC236}">
                    <a16:creationId xmlns:a16="http://schemas.microsoft.com/office/drawing/2014/main" id="{47F14C24-5C2E-84A3-A56C-2CE071788B30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137">
                <a:extLst>
                  <a:ext uri="{FF2B5EF4-FFF2-40B4-BE49-F238E27FC236}">
                    <a16:creationId xmlns:a16="http://schemas.microsoft.com/office/drawing/2014/main" id="{8F44159F-BE68-DE4C-6914-AFBBF0C86F14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 138">
                <a:extLst>
                  <a:ext uri="{FF2B5EF4-FFF2-40B4-BE49-F238E27FC236}">
                    <a16:creationId xmlns:a16="http://schemas.microsoft.com/office/drawing/2014/main" id="{681EF637-1199-7B07-0201-5FCF327C91E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139">
                <a:extLst>
                  <a:ext uri="{FF2B5EF4-FFF2-40B4-BE49-F238E27FC236}">
                    <a16:creationId xmlns:a16="http://schemas.microsoft.com/office/drawing/2014/main" id="{64B7C15F-5072-0985-32AF-017019771B36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40">
              <a:extLst>
                <a:ext uri="{FF2B5EF4-FFF2-40B4-BE49-F238E27FC236}">
                  <a16:creationId xmlns:a16="http://schemas.microsoft.com/office/drawing/2014/main" id="{651647B2-07DE-2043-2363-7CC2BE91B385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7" name="Freeform 141">
                <a:extLst>
                  <a:ext uri="{FF2B5EF4-FFF2-40B4-BE49-F238E27FC236}">
                    <a16:creationId xmlns:a16="http://schemas.microsoft.com/office/drawing/2014/main" id="{2B8EE44B-32E5-E8D0-E62F-0A848D5B568E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Freeform 142">
                <a:extLst>
                  <a:ext uri="{FF2B5EF4-FFF2-40B4-BE49-F238E27FC236}">
                    <a16:creationId xmlns:a16="http://schemas.microsoft.com/office/drawing/2014/main" id="{12A0C136-C55C-B7C1-08E5-EBA0835EF6CE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Freeform 143">
                <a:extLst>
                  <a:ext uri="{FF2B5EF4-FFF2-40B4-BE49-F238E27FC236}">
                    <a16:creationId xmlns:a16="http://schemas.microsoft.com/office/drawing/2014/main" id="{FC96A53F-7BAD-41B9-205C-2B46C01A3326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 144">
                <a:extLst>
                  <a:ext uri="{FF2B5EF4-FFF2-40B4-BE49-F238E27FC236}">
                    <a16:creationId xmlns:a16="http://schemas.microsoft.com/office/drawing/2014/main" id="{F8E50B81-0141-EACD-1BFC-114BEEE46D03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145">
                <a:extLst>
                  <a:ext uri="{FF2B5EF4-FFF2-40B4-BE49-F238E27FC236}">
                    <a16:creationId xmlns:a16="http://schemas.microsoft.com/office/drawing/2014/main" id="{27BC0136-C8F3-01ED-D485-6ABEFF014709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 146">
                <a:extLst>
                  <a:ext uri="{FF2B5EF4-FFF2-40B4-BE49-F238E27FC236}">
                    <a16:creationId xmlns:a16="http://schemas.microsoft.com/office/drawing/2014/main" id="{424D6BD8-7E53-7AF5-9B7B-56598CD5A7C1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 147">
                <a:extLst>
                  <a:ext uri="{FF2B5EF4-FFF2-40B4-BE49-F238E27FC236}">
                    <a16:creationId xmlns:a16="http://schemas.microsoft.com/office/drawing/2014/main" id="{53C8688C-8495-3FE0-7402-BE9ADCEBA18F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148">
                <a:extLst>
                  <a:ext uri="{FF2B5EF4-FFF2-40B4-BE49-F238E27FC236}">
                    <a16:creationId xmlns:a16="http://schemas.microsoft.com/office/drawing/2014/main" id="{F780835C-DC13-2641-5670-CED7420DF711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 149">
                <a:extLst>
                  <a:ext uri="{FF2B5EF4-FFF2-40B4-BE49-F238E27FC236}">
                    <a16:creationId xmlns:a16="http://schemas.microsoft.com/office/drawing/2014/main" id="{528F7BE9-EE7B-E3FE-73A3-F268AED2F310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150">
                <a:extLst>
                  <a:ext uri="{FF2B5EF4-FFF2-40B4-BE49-F238E27FC236}">
                    <a16:creationId xmlns:a16="http://schemas.microsoft.com/office/drawing/2014/main" id="{C36468C7-0E3A-03B0-67BF-5574DD50EC74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151">
                <a:extLst>
                  <a:ext uri="{FF2B5EF4-FFF2-40B4-BE49-F238E27FC236}">
                    <a16:creationId xmlns:a16="http://schemas.microsoft.com/office/drawing/2014/main" id="{745E45AD-BB02-277C-E983-E32DE2A19B17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 152">
                <a:extLst>
                  <a:ext uri="{FF2B5EF4-FFF2-40B4-BE49-F238E27FC236}">
                    <a16:creationId xmlns:a16="http://schemas.microsoft.com/office/drawing/2014/main" id="{946A2DBC-5CF9-A45C-7534-C179DA290679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153">
                <a:extLst>
                  <a:ext uri="{FF2B5EF4-FFF2-40B4-BE49-F238E27FC236}">
                    <a16:creationId xmlns:a16="http://schemas.microsoft.com/office/drawing/2014/main" id="{B14169AA-3F29-A5AB-F494-EE41B929647E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154">
                <a:extLst>
                  <a:ext uri="{FF2B5EF4-FFF2-40B4-BE49-F238E27FC236}">
                    <a16:creationId xmlns:a16="http://schemas.microsoft.com/office/drawing/2014/main" id="{7E86CD56-79D3-8C65-B562-F490DED51624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155">
                <a:extLst>
                  <a:ext uri="{FF2B5EF4-FFF2-40B4-BE49-F238E27FC236}">
                    <a16:creationId xmlns:a16="http://schemas.microsoft.com/office/drawing/2014/main" id="{F605EBC3-D5D6-C391-7D2A-411041EB771B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156">
                <a:extLst>
                  <a:ext uri="{FF2B5EF4-FFF2-40B4-BE49-F238E27FC236}">
                    <a16:creationId xmlns:a16="http://schemas.microsoft.com/office/drawing/2014/main" id="{E025ED93-7096-8687-F30E-006EE7A50CB7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157">
                <a:extLst>
                  <a:ext uri="{FF2B5EF4-FFF2-40B4-BE49-F238E27FC236}">
                    <a16:creationId xmlns:a16="http://schemas.microsoft.com/office/drawing/2014/main" id="{57CD531F-8A38-4A66-E3A4-3B5301550129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158">
                <a:extLst>
                  <a:ext uri="{FF2B5EF4-FFF2-40B4-BE49-F238E27FC236}">
                    <a16:creationId xmlns:a16="http://schemas.microsoft.com/office/drawing/2014/main" id="{EDA70476-F102-BDC8-2346-9ABF4EF17D57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159">
                <a:extLst>
                  <a:ext uri="{FF2B5EF4-FFF2-40B4-BE49-F238E27FC236}">
                    <a16:creationId xmlns:a16="http://schemas.microsoft.com/office/drawing/2014/main" id="{DBD8E5F8-9558-5EBC-B10B-3A65C1781AC9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160">
                <a:extLst>
                  <a:ext uri="{FF2B5EF4-FFF2-40B4-BE49-F238E27FC236}">
                    <a16:creationId xmlns:a16="http://schemas.microsoft.com/office/drawing/2014/main" id="{62C31B38-39CB-FB96-5528-D597036239BC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161">
                <a:extLst>
                  <a:ext uri="{FF2B5EF4-FFF2-40B4-BE49-F238E27FC236}">
                    <a16:creationId xmlns:a16="http://schemas.microsoft.com/office/drawing/2014/main" id="{E2793D58-3F8C-CF95-956C-549DC982092C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 162">
                <a:extLst>
                  <a:ext uri="{FF2B5EF4-FFF2-40B4-BE49-F238E27FC236}">
                    <a16:creationId xmlns:a16="http://schemas.microsoft.com/office/drawing/2014/main" id="{0153040D-8ECF-78CD-15A9-11E8C7E565B9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163">
                <a:extLst>
                  <a:ext uri="{FF2B5EF4-FFF2-40B4-BE49-F238E27FC236}">
                    <a16:creationId xmlns:a16="http://schemas.microsoft.com/office/drawing/2014/main" id="{23EF2985-A04D-BE5E-CB9A-4D4BDE708D2A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164">
                <a:extLst>
                  <a:ext uri="{FF2B5EF4-FFF2-40B4-BE49-F238E27FC236}">
                    <a16:creationId xmlns:a16="http://schemas.microsoft.com/office/drawing/2014/main" id="{ED50BCAB-90AD-0DA5-DC2A-88EEF91B619B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165">
                <a:extLst>
                  <a:ext uri="{FF2B5EF4-FFF2-40B4-BE49-F238E27FC236}">
                    <a16:creationId xmlns:a16="http://schemas.microsoft.com/office/drawing/2014/main" id="{F7C0F32F-B451-EA70-7B8A-DB7E1131B707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166">
                <a:extLst>
                  <a:ext uri="{FF2B5EF4-FFF2-40B4-BE49-F238E27FC236}">
                    <a16:creationId xmlns:a16="http://schemas.microsoft.com/office/drawing/2014/main" id="{8811EACF-4068-8ED6-AA9A-810E66D28FB3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167">
                <a:extLst>
                  <a:ext uri="{FF2B5EF4-FFF2-40B4-BE49-F238E27FC236}">
                    <a16:creationId xmlns:a16="http://schemas.microsoft.com/office/drawing/2014/main" id="{49CABCE1-EBF1-D3E5-1F76-DB64E73A7EE3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168">
                <a:extLst>
                  <a:ext uri="{FF2B5EF4-FFF2-40B4-BE49-F238E27FC236}">
                    <a16:creationId xmlns:a16="http://schemas.microsoft.com/office/drawing/2014/main" id="{6C10E75D-05C6-D84E-27DA-B83CB8006E22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169">
                <a:extLst>
                  <a:ext uri="{FF2B5EF4-FFF2-40B4-BE49-F238E27FC236}">
                    <a16:creationId xmlns:a16="http://schemas.microsoft.com/office/drawing/2014/main" id="{AC217CFA-A125-4CA5-A34E-B61F92F2092F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170">
                <a:extLst>
                  <a:ext uri="{FF2B5EF4-FFF2-40B4-BE49-F238E27FC236}">
                    <a16:creationId xmlns:a16="http://schemas.microsoft.com/office/drawing/2014/main" id="{CE17BABC-2863-F5EB-D31F-2965815E2D54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171">
                <a:extLst>
                  <a:ext uri="{FF2B5EF4-FFF2-40B4-BE49-F238E27FC236}">
                    <a16:creationId xmlns:a16="http://schemas.microsoft.com/office/drawing/2014/main" id="{F3908AE6-3788-9B95-7D7B-0DAD94D90619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 172">
                <a:extLst>
                  <a:ext uri="{FF2B5EF4-FFF2-40B4-BE49-F238E27FC236}">
                    <a16:creationId xmlns:a16="http://schemas.microsoft.com/office/drawing/2014/main" id="{C567D772-9F41-36F9-CCF7-EBF63255260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173">
                <a:extLst>
                  <a:ext uri="{FF2B5EF4-FFF2-40B4-BE49-F238E27FC236}">
                    <a16:creationId xmlns:a16="http://schemas.microsoft.com/office/drawing/2014/main" id="{5FB67D07-C630-CEF2-B6C2-B699F5582122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CECA597-1F95-26DB-EBFD-519120C5EA93}"/>
              </a:ext>
            </a:extLst>
          </p:cNvPr>
          <p:cNvSpPr/>
          <p:nvPr/>
        </p:nvSpPr>
        <p:spPr>
          <a:xfrm>
            <a:off x="1633609" y="1289918"/>
            <a:ext cx="9760642" cy="412874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8298EB23-2AC1-C52C-1F40-9B56D22E7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53" y="1623859"/>
            <a:ext cx="9407081" cy="347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1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616835" y="-2717165"/>
            <a:ext cx="6959600" cy="12190730"/>
          </a:xfrm>
          <a:prstGeom prst="rect">
            <a:avLst/>
          </a:prstGeom>
        </p:spPr>
      </p:pic>
      <p:sp>
        <p:nvSpPr>
          <p:cNvPr id="8" name="Rectangles 7"/>
          <p:cNvSpPr/>
          <p:nvPr/>
        </p:nvSpPr>
        <p:spPr>
          <a:xfrm>
            <a:off x="3285067" y="1911632"/>
            <a:ext cx="465102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BÀI SỐ 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0855" y="2886075"/>
            <a:ext cx="2807335" cy="264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06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652" y="28415"/>
            <a:ext cx="1686564" cy="1690628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6" y="3393119"/>
            <a:ext cx="1406569" cy="32435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32717" y="882473"/>
            <a:ext cx="5626220" cy="667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l"/>
              </a:tabLst>
              <a:defRPr/>
            </a:pPr>
            <a:r>
              <a:rPr lang="en-US" altLang="en-US" sz="3735" b="1" dirty="0">
                <a:solidFill>
                  <a:srgbClr val="1810C0"/>
                </a:solidFill>
                <a:latin typeface="Times New Roman" panose="02020603050405020304" pitchFamily="18" charset="0"/>
              </a:rPr>
              <a:t>ĐỌC GAM ĐÔ TRƯỞNG</a:t>
            </a:r>
            <a:endParaRPr kumimoji="0" lang="en-US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181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98779" y="4079861"/>
            <a:ext cx="9697076" cy="6671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inpin heiti" charset="-122"/>
                <a:cs typeface="Times" pitchFamily="18" charset="0"/>
              </a:rPr>
              <a:t>   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inpin heiti" charset="-122"/>
                <a:cs typeface="Times" pitchFamily="18" charset="0"/>
              </a:rPr>
              <a:t>Đô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inpin heiti" charset="-122"/>
                <a:cs typeface="Times" pitchFamily="18" charset="0"/>
              </a:rPr>
              <a:t>  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inpin heiti" charset="-122"/>
                <a:cs typeface="Times" pitchFamily="18" charset="0"/>
              </a:rPr>
              <a:t>Rê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inpin heiti" charset="-122"/>
                <a:cs typeface="Times" pitchFamily="18" charset="0"/>
              </a:rPr>
              <a:t>       Mi 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inpin heiti" charset="-122"/>
                <a:cs typeface="Times" pitchFamily="18" charset="0"/>
              </a:rPr>
              <a:t>Pha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inpin heiti" charset="-122"/>
                <a:cs typeface="Times" pitchFamily="18" charset="0"/>
              </a:rPr>
              <a:t>      Son    La      Si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inpin heiti" charset="-122"/>
                <a:cs typeface="Times" pitchFamily="18" charset="0"/>
              </a:rPr>
              <a:t>Đố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pitchFamily="18" charset="0"/>
              <a:ea typeface="inpin heiti" charset="-122"/>
              <a:cs typeface="Times" pitchFamily="18" charset="0"/>
            </a:endParaRPr>
          </a:p>
        </p:txBody>
      </p:sp>
      <p:grpSp>
        <p:nvGrpSpPr>
          <p:cNvPr id="33" name="Group 108"/>
          <p:cNvGrpSpPr/>
          <p:nvPr/>
        </p:nvGrpSpPr>
        <p:grpSpPr bwMode="auto">
          <a:xfrm>
            <a:off x="1345993" y="3034804"/>
            <a:ext cx="9500014" cy="632883"/>
            <a:chOff x="204" y="935"/>
            <a:chExt cx="5352" cy="400"/>
          </a:xfrm>
        </p:grpSpPr>
        <p:sp>
          <p:nvSpPr>
            <p:cNvPr id="34" name="Line 109"/>
            <p:cNvSpPr>
              <a:spLocks noChangeShapeType="1"/>
            </p:cNvSpPr>
            <p:nvPr/>
          </p:nvSpPr>
          <p:spPr bwMode="auto">
            <a:xfrm>
              <a:off x="204" y="935"/>
              <a:ext cx="5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Line 110"/>
            <p:cNvSpPr>
              <a:spLocks noChangeShapeType="1"/>
            </p:cNvSpPr>
            <p:nvPr/>
          </p:nvSpPr>
          <p:spPr bwMode="auto">
            <a:xfrm>
              <a:off x="204" y="1035"/>
              <a:ext cx="5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Line 111"/>
            <p:cNvSpPr>
              <a:spLocks noChangeShapeType="1"/>
            </p:cNvSpPr>
            <p:nvPr/>
          </p:nvSpPr>
          <p:spPr bwMode="auto">
            <a:xfrm>
              <a:off x="204" y="1135"/>
              <a:ext cx="5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Line 112"/>
            <p:cNvSpPr>
              <a:spLocks noChangeShapeType="1"/>
            </p:cNvSpPr>
            <p:nvPr/>
          </p:nvSpPr>
          <p:spPr bwMode="auto">
            <a:xfrm>
              <a:off x="204" y="1235"/>
              <a:ext cx="5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Line 113"/>
            <p:cNvSpPr>
              <a:spLocks noChangeShapeType="1"/>
            </p:cNvSpPr>
            <p:nvPr/>
          </p:nvSpPr>
          <p:spPr bwMode="auto">
            <a:xfrm>
              <a:off x="204" y="1335"/>
              <a:ext cx="5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9" name="Picture 114" descr="khoa-So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45993" y="2804087"/>
            <a:ext cx="431800" cy="1047751"/>
          </a:xfrm>
          <a:prstGeom prst="rect">
            <a:avLst/>
          </a:prstGeom>
          <a:noFill/>
        </p:spPr>
      </p:pic>
      <p:pic>
        <p:nvPicPr>
          <p:cNvPr id="40" name="Picture 115" descr="tempo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96327" y="3064437"/>
            <a:ext cx="245533" cy="571500"/>
          </a:xfrm>
          <a:prstGeom prst="rect">
            <a:avLst/>
          </a:prstGeom>
          <a:noFill/>
        </p:spPr>
      </p:pic>
      <p:sp>
        <p:nvSpPr>
          <p:cNvPr id="41" name="Line 154"/>
          <p:cNvSpPr>
            <a:spLocks noChangeShapeType="1"/>
          </p:cNvSpPr>
          <p:nvPr/>
        </p:nvSpPr>
        <p:spPr bwMode="auto">
          <a:xfrm>
            <a:off x="2483272" y="3851837"/>
            <a:ext cx="64369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07417" y="3765913"/>
            <a:ext cx="395408" cy="1718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43748" y="3661471"/>
            <a:ext cx="395408" cy="1718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77372" y="3575509"/>
            <a:ext cx="395408" cy="1718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10996" y="3486487"/>
            <a:ext cx="395408" cy="1718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299079" y="3350973"/>
            <a:ext cx="395408" cy="171844"/>
          </a:xfrm>
          <a:prstGeom prst="rect">
            <a:avLst/>
          </a:prstGeom>
        </p:spPr>
      </p:pic>
      <p:grpSp>
        <p:nvGrpSpPr>
          <p:cNvPr id="8" name="Group 34"/>
          <p:cNvGrpSpPr/>
          <p:nvPr/>
        </p:nvGrpSpPr>
        <p:grpSpPr bwMode="auto">
          <a:xfrm>
            <a:off x="-162560" y="6028506"/>
            <a:ext cx="12512604" cy="829488"/>
            <a:chOff x="0" y="4105"/>
            <a:chExt cx="5511" cy="215"/>
          </a:xfrm>
        </p:grpSpPr>
        <p:sp>
          <p:nvSpPr>
            <p:cNvPr id="17" name="Freeform 37"/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8" name="Group 38"/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9" name="Freeform 39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 40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41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42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eform 43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44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45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 46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 47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48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49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50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51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52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53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54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55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56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 57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58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reeform 59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60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61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62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63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64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65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66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67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68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69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70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71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Group 72"/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64" name="Freeform 73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4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5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6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7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8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9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80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1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2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3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84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85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86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87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88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89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 90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91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Freeform 92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93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94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95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96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97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reeform 98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99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100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101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102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103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Freeform 104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105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7" name="Group 106"/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98" name="Freeform 107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108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 109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110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111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112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 113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 114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115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116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117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118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119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20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21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22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 123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 124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Freeform 125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 126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 127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 128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 129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 130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 131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 132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Freeform 133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 134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reeform 135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Freeform 136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Freeform 137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Freeform 138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 139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1" name="Group 140"/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32" name="Freeform 141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 142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reeform 143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reeform 144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 145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 146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reeform 147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Freeform 148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Freeform 149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Freeform 150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reeform 151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Freeform 152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reeform 153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 154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Freeform 155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Freeform 156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Freeform 157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Freeform 158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Freeform 159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Freeform 160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" name="Freeform 161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Freeform 162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Freeform 163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Freeform 164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Freeform 165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Freeform 166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Freeform 167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" name="Freeform 168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Freeform 169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Freeform 170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Freeform 171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Freeform 172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Freeform 173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" name="Picture 26">
            <a:extLst>
              <a:ext uri="{FF2B5EF4-FFF2-40B4-BE49-F238E27FC236}">
                <a16:creationId xmlns:a16="http://schemas.microsoft.com/office/drawing/2014/main" id="{6E6739D9-C003-FFF9-FCB1-22EBF6BF88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309473" y="3251220"/>
            <a:ext cx="395408" cy="171844"/>
          </a:xfrm>
          <a:prstGeom prst="rect">
            <a:avLst/>
          </a:prstGeom>
        </p:spPr>
      </p:pic>
      <p:pic>
        <p:nvPicPr>
          <p:cNvPr id="4" name="Picture 26">
            <a:extLst>
              <a:ext uri="{FF2B5EF4-FFF2-40B4-BE49-F238E27FC236}">
                <a16:creationId xmlns:a16="http://schemas.microsoft.com/office/drawing/2014/main" id="{6ED35876-7E67-5DB9-B110-A12829159C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47549" y="3420882"/>
            <a:ext cx="395408" cy="171844"/>
          </a:xfrm>
          <a:prstGeom prst="rect">
            <a:avLst/>
          </a:prstGeom>
        </p:spPr>
      </p:pic>
      <p:pic>
        <p:nvPicPr>
          <p:cNvPr id="7" name="Picture 26">
            <a:extLst>
              <a:ext uri="{FF2B5EF4-FFF2-40B4-BE49-F238E27FC236}">
                <a16:creationId xmlns:a16="http://schemas.microsoft.com/office/drawing/2014/main" id="{162F0BA6-B728-1484-64BB-51A353B0B0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311212" y="3186214"/>
            <a:ext cx="395408" cy="171844"/>
          </a:xfrm>
          <a:prstGeom prst="rect">
            <a:avLst/>
          </a:prstGeom>
        </p:spPr>
      </p:pic>
      <p:pic>
        <p:nvPicPr>
          <p:cNvPr id="9" name="gam">
            <a:hlinkClick r:id="" action="ppaction://media"/>
            <a:extLst>
              <a:ext uri="{FF2B5EF4-FFF2-40B4-BE49-F238E27FC236}">
                <a16:creationId xmlns:a16="http://schemas.microsoft.com/office/drawing/2014/main" id="{D04FE8E3-DBB6-D63F-D4E3-21EA9BA92E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9654" y="62904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7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0F84909-BE21-21E1-DCC4-B5C97D0A7B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4177" y="0"/>
            <a:ext cx="1083734" cy="1872544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2468FC94-E90E-8A00-C1A4-FB6F2BABB8A4}"/>
              </a:ext>
            </a:extLst>
          </p:cNvPr>
          <p:cNvSpPr/>
          <p:nvPr/>
        </p:nvSpPr>
        <p:spPr>
          <a:xfrm>
            <a:off x="-5202" y="6010102"/>
            <a:ext cx="12192000" cy="847898"/>
          </a:xfrm>
          <a:custGeom>
            <a:avLst/>
            <a:gdLst/>
            <a:ahLst/>
            <a:cxnLst/>
            <a:rect l="l" t="t" r="r" b="b"/>
            <a:pathLst>
              <a:path w="3048000" h="847898">
                <a:moveTo>
                  <a:pt x="0" y="0"/>
                </a:moveTo>
                <a:lnTo>
                  <a:pt x="3048000" y="0"/>
                </a:lnTo>
                <a:lnTo>
                  <a:pt x="3048000" y="847898"/>
                </a:lnTo>
                <a:lnTo>
                  <a:pt x="0" y="8478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B7E1C94-0074-A241-A98B-E16B66DA3DF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477693" y="4730043"/>
            <a:ext cx="2714307" cy="2076675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77A2E2-6C52-DDEA-231D-EDA462D19C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24177" y="4870675"/>
            <a:ext cx="1938616" cy="1936044"/>
          </a:xfrm>
          <a:prstGeom prst="rect">
            <a:avLst/>
          </a:prstGeom>
        </p:spPr>
      </p:pic>
      <p:sp>
        <p:nvSpPr>
          <p:cNvPr id="2" name="Rectangle 14">
            <a:extLst>
              <a:ext uri="{FF2B5EF4-FFF2-40B4-BE49-F238E27FC236}">
                <a16:creationId xmlns:a16="http://schemas.microsoft.com/office/drawing/2014/main" id="{05A68BD0-4B16-6A72-41F9-5A88558F292E}"/>
              </a:ext>
            </a:extLst>
          </p:cNvPr>
          <p:cNvSpPr/>
          <p:nvPr/>
        </p:nvSpPr>
        <p:spPr>
          <a:xfrm>
            <a:off x="3730662" y="882473"/>
            <a:ext cx="4230325" cy="667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l"/>
              </a:tabLst>
              <a:defRPr/>
            </a:pPr>
            <a:r>
              <a:rPr kumimoji="0" lang="en-US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181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 TIẾT TẤU</a:t>
            </a: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A6DE3B74-2FA2-7E7C-4535-1BEE10862C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5703441" y="2995681"/>
            <a:ext cx="599450" cy="175263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250986CB-9F08-8F39-27C4-5B8A7B09A30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6730" y="2866662"/>
            <a:ext cx="363855" cy="521970"/>
          </a:xfrm>
          <a:prstGeom prst="rect">
            <a:avLst/>
          </a:prstGeom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677419E3-9569-E48E-E9CF-F498E102B4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4641281" y="2995681"/>
            <a:ext cx="599450" cy="175263"/>
          </a:xfrm>
          <a:prstGeom prst="rect">
            <a:avLst/>
          </a:prstGeom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641139B5-8205-CDFC-28AB-4065910B58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7960349" y="2992835"/>
            <a:ext cx="599450" cy="175263"/>
          </a:xfrm>
          <a:prstGeom prst="rect">
            <a:avLst/>
          </a:prstGeom>
        </p:spPr>
      </p:pic>
      <p:pic>
        <p:nvPicPr>
          <p:cNvPr id="30" name="Hình ảnh 29">
            <a:extLst>
              <a:ext uri="{FF2B5EF4-FFF2-40B4-BE49-F238E27FC236}">
                <a16:creationId xmlns:a16="http://schemas.microsoft.com/office/drawing/2014/main" id="{05AC260E-2607-49A4-8117-89855D280A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V="1">
            <a:off x="9176981" y="2885062"/>
            <a:ext cx="838894" cy="434735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id="{E329602E-FB3A-8A5C-81ED-FEDD975772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V="1">
            <a:off x="9100610" y="2885062"/>
            <a:ext cx="838894" cy="434735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F7D33053-A250-DECD-ECDD-434503563F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5625" y="2716459"/>
            <a:ext cx="697779" cy="845394"/>
          </a:xfrm>
          <a:prstGeom prst="rect">
            <a:avLst/>
          </a:prstGeom>
        </p:spPr>
      </p:pic>
      <p:pic>
        <p:nvPicPr>
          <p:cNvPr id="13" name="Hình ảnh 12" descr="Ảnh có chứa roi da, đen và trắng, ăng ten, cái cọc&#10;&#10;Mô tả được tạo tự động">
            <a:extLst>
              <a:ext uri="{FF2B5EF4-FFF2-40B4-BE49-F238E27FC236}">
                <a16:creationId xmlns:a16="http://schemas.microsoft.com/office/drawing/2014/main" id="{31F123E8-90D8-8CBA-71BE-B62FFBD1BAA4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3734" y="2761196"/>
            <a:ext cx="381000" cy="568973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95533046-6490-65B6-C2BF-A05E84072E2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73106" y="2294614"/>
            <a:ext cx="583681" cy="1252481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055E8849-0A5A-1A88-F68F-6565A43548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9319" y="2716459"/>
            <a:ext cx="697779" cy="845394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E53048F5-3E07-CD67-9BC2-E82A4BB323C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1113" y="2708200"/>
            <a:ext cx="697779" cy="845394"/>
          </a:xfrm>
          <a:prstGeom prst="rect">
            <a:avLst/>
          </a:prstGeom>
        </p:spPr>
      </p:pic>
      <p:pic>
        <p:nvPicPr>
          <p:cNvPr id="22" name="Hình ảnh 21" descr="Ảnh có chứa roi da, đen và trắng, ăng ten, cái cọc&#10;&#10;Mô tả được tạo tự động">
            <a:extLst>
              <a:ext uri="{FF2B5EF4-FFF2-40B4-BE49-F238E27FC236}">
                <a16:creationId xmlns:a16="http://schemas.microsoft.com/office/drawing/2014/main" id="{14081AD4-1F43-821A-17EB-059508552F43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7879" y="2854669"/>
            <a:ext cx="381000" cy="568973"/>
          </a:xfrm>
          <a:prstGeom prst="rect">
            <a:avLst/>
          </a:prstGeom>
        </p:spPr>
      </p:pic>
      <p:pic>
        <p:nvPicPr>
          <p:cNvPr id="23" name="T.">
            <a:hlinkClick r:id="" action="ppaction://media"/>
            <a:extLst>
              <a:ext uri="{FF2B5EF4-FFF2-40B4-BE49-F238E27FC236}">
                <a16:creationId xmlns:a16="http://schemas.microsoft.com/office/drawing/2014/main" id="{7FFB5D92-8D4C-97EF-D7AC-913514CB4D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162223" y="3624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705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4">
            <a:extLst>
              <a:ext uri="{FF2B5EF4-FFF2-40B4-BE49-F238E27FC236}">
                <a16:creationId xmlns:a16="http://schemas.microsoft.com/office/drawing/2014/main" id="{D2CB7DC7-D768-7B25-2DE3-027BD77E506A}"/>
              </a:ext>
            </a:extLst>
          </p:cNvPr>
          <p:cNvGrpSpPr/>
          <p:nvPr/>
        </p:nvGrpSpPr>
        <p:grpSpPr bwMode="auto">
          <a:xfrm>
            <a:off x="-97790" y="6258271"/>
            <a:ext cx="12489180" cy="574955"/>
            <a:chOff x="0" y="4105"/>
            <a:chExt cx="5511" cy="215"/>
          </a:xfrm>
        </p:grpSpPr>
        <p:sp>
          <p:nvSpPr>
            <p:cNvPr id="12" name="Freeform 37">
              <a:extLst>
                <a:ext uri="{FF2B5EF4-FFF2-40B4-BE49-F238E27FC236}">
                  <a16:creationId xmlns:a16="http://schemas.microsoft.com/office/drawing/2014/main" id="{6BBC78F9-8A87-06F7-56E4-99D5F06A38EE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oup 38">
              <a:extLst>
                <a:ext uri="{FF2B5EF4-FFF2-40B4-BE49-F238E27FC236}">
                  <a16:creationId xmlns:a16="http://schemas.microsoft.com/office/drawing/2014/main" id="{0029FF1E-67A4-9DDE-6966-B33216139013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16" name="Freeform 39">
                <a:extLst>
                  <a:ext uri="{FF2B5EF4-FFF2-40B4-BE49-F238E27FC236}">
                    <a16:creationId xmlns:a16="http://schemas.microsoft.com/office/drawing/2014/main" id="{20D92793-1E1D-F7DC-A927-FF2C54A10D6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 40">
                <a:extLst>
                  <a:ext uri="{FF2B5EF4-FFF2-40B4-BE49-F238E27FC236}">
                    <a16:creationId xmlns:a16="http://schemas.microsoft.com/office/drawing/2014/main" id="{1EBFEA6C-F533-2CA2-F7CE-7959C023A720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 41">
                <a:extLst>
                  <a:ext uri="{FF2B5EF4-FFF2-40B4-BE49-F238E27FC236}">
                    <a16:creationId xmlns:a16="http://schemas.microsoft.com/office/drawing/2014/main" id="{EF584784-3618-89E1-20F1-E1BA1B838BEC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 42">
                <a:extLst>
                  <a:ext uri="{FF2B5EF4-FFF2-40B4-BE49-F238E27FC236}">
                    <a16:creationId xmlns:a16="http://schemas.microsoft.com/office/drawing/2014/main" id="{2921C379-F6C3-3A60-E657-F56FBBB1CECE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 43">
                <a:extLst>
                  <a:ext uri="{FF2B5EF4-FFF2-40B4-BE49-F238E27FC236}">
                    <a16:creationId xmlns:a16="http://schemas.microsoft.com/office/drawing/2014/main" id="{439E828C-17F6-A136-6F1A-020C9F180169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 44">
                <a:extLst>
                  <a:ext uri="{FF2B5EF4-FFF2-40B4-BE49-F238E27FC236}">
                    <a16:creationId xmlns:a16="http://schemas.microsoft.com/office/drawing/2014/main" id="{782F0B34-E9BC-9862-F682-B2AFD174F285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 45">
                <a:extLst>
                  <a:ext uri="{FF2B5EF4-FFF2-40B4-BE49-F238E27FC236}">
                    <a16:creationId xmlns:a16="http://schemas.microsoft.com/office/drawing/2014/main" id="{07C2A145-D3F1-DF17-0C16-899843331B79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 46">
                <a:extLst>
                  <a:ext uri="{FF2B5EF4-FFF2-40B4-BE49-F238E27FC236}">
                    <a16:creationId xmlns:a16="http://schemas.microsoft.com/office/drawing/2014/main" id="{024756EF-3478-EEAF-1BA4-94744FF92EC8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Freeform 47">
                <a:extLst>
                  <a:ext uri="{FF2B5EF4-FFF2-40B4-BE49-F238E27FC236}">
                    <a16:creationId xmlns:a16="http://schemas.microsoft.com/office/drawing/2014/main" id="{4E5AAA5E-DFFE-8D33-FE6B-80823D5EA31C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 48">
                <a:extLst>
                  <a:ext uri="{FF2B5EF4-FFF2-40B4-BE49-F238E27FC236}">
                    <a16:creationId xmlns:a16="http://schemas.microsoft.com/office/drawing/2014/main" id="{8529F96C-A169-1D1B-C33D-E3B692E1AA1B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reeform 49">
                <a:extLst>
                  <a:ext uri="{FF2B5EF4-FFF2-40B4-BE49-F238E27FC236}">
                    <a16:creationId xmlns:a16="http://schemas.microsoft.com/office/drawing/2014/main" id="{FE240382-3281-1AB5-A56F-8C7197203102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Freeform 50">
                <a:extLst>
                  <a:ext uri="{FF2B5EF4-FFF2-40B4-BE49-F238E27FC236}">
                    <a16:creationId xmlns:a16="http://schemas.microsoft.com/office/drawing/2014/main" id="{8DDF9675-DF62-6FC9-92E9-779E323B511D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Freeform 51">
                <a:extLst>
                  <a:ext uri="{FF2B5EF4-FFF2-40B4-BE49-F238E27FC236}">
                    <a16:creationId xmlns:a16="http://schemas.microsoft.com/office/drawing/2014/main" id="{588EFA91-3AFD-19B6-182C-4AA6606A770D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Freeform 52">
                <a:extLst>
                  <a:ext uri="{FF2B5EF4-FFF2-40B4-BE49-F238E27FC236}">
                    <a16:creationId xmlns:a16="http://schemas.microsoft.com/office/drawing/2014/main" id="{D794F5A5-F912-4CAB-8178-DC0BDA4CB269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 53">
                <a:extLst>
                  <a:ext uri="{FF2B5EF4-FFF2-40B4-BE49-F238E27FC236}">
                    <a16:creationId xmlns:a16="http://schemas.microsoft.com/office/drawing/2014/main" id="{3F109401-AD2B-9F1B-8554-01BB09DFFA90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Freeform 54">
                <a:extLst>
                  <a:ext uri="{FF2B5EF4-FFF2-40B4-BE49-F238E27FC236}">
                    <a16:creationId xmlns:a16="http://schemas.microsoft.com/office/drawing/2014/main" id="{918CAE95-FA0D-842F-1B93-71103497DDE5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Freeform 55">
                <a:extLst>
                  <a:ext uri="{FF2B5EF4-FFF2-40B4-BE49-F238E27FC236}">
                    <a16:creationId xmlns:a16="http://schemas.microsoft.com/office/drawing/2014/main" id="{771FFAB0-3975-D90A-528D-3FC9F9FD0F16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 56">
                <a:extLst>
                  <a:ext uri="{FF2B5EF4-FFF2-40B4-BE49-F238E27FC236}">
                    <a16:creationId xmlns:a16="http://schemas.microsoft.com/office/drawing/2014/main" id="{C2FDFABC-BD8D-DB6A-FD84-8F2ED6F61899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reeform 57">
                <a:extLst>
                  <a:ext uri="{FF2B5EF4-FFF2-40B4-BE49-F238E27FC236}">
                    <a16:creationId xmlns:a16="http://schemas.microsoft.com/office/drawing/2014/main" id="{64087BDC-EC3B-A98B-26BD-B785632D7711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reeform 58">
                <a:extLst>
                  <a:ext uri="{FF2B5EF4-FFF2-40B4-BE49-F238E27FC236}">
                    <a16:creationId xmlns:a16="http://schemas.microsoft.com/office/drawing/2014/main" id="{4857240B-30BB-DDEA-4E7B-7AA54E7DCAD0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 59">
                <a:extLst>
                  <a:ext uri="{FF2B5EF4-FFF2-40B4-BE49-F238E27FC236}">
                    <a16:creationId xmlns:a16="http://schemas.microsoft.com/office/drawing/2014/main" id="{7FEE886C-7678-05FF-1D72-7BAA7D1FE996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 60">
                <a:extLst>
                  <a:ext uri="{FF2B5EF4-FFF2-40B4-BE49-F238E27FC236}">
                    <a16:creationId xmlns:a16="http://schemas.microsoft.com/office/drawing/2014/main" id="{8C714C73-3753-B090-EE36-3CA388121C32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reeform 61">
                <a:extLst>
                  <a:ext uri="{FF2B5EF4-FFF2-40B4-BE49-F238E27FC236}">
                    <a16:creationId xmlns:a16="http://schemas.microsoft.com/office/drawing/2014/main" id="{C0A6057C-0416-1F0F-09B4-8F33B73B745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Freeform 62">
                <a:extLst>
                  <a:ext uri="{FF2B5EF4-FFF2-40B4-BE49-F238E27FC236}">
                    <a16:creationId xmlns:a16="http://schemas.microsoft.com/office/drawing/2014/main" id="{58FAF923-24B8-DC6B-B6CB-1B6547F2C475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Freeform 63">
                <a:extLst>
                  <a:ext uri="{FF2B5EF4-FFF2-40B4-BE49-F238E27FC236}">
                    <a16:creationId xmlns:a16="http://schemas.microsoft.com/office/drawing/2014/main" id="{0AD54D8C-596D-456A-496B-C5378804AF2A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Freeform 64">
                <a:extLst>
                  <a:ext uri="{FF2B5EF4-FFF2-40B4-BE49-F238E27FC236}">
                    <a16:creationId xmlns:a16="http://schemas.microsoft.com/office/drawing/2014/main" id="{B448A316-8638-BA61-09C2-CFA76AC1C2D1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reeform 65">
                <a:extLst>
                  <a:ext uri="{FF2B5EF4-FFF2-40B4-BE49-F238E27FC236}">
                    <a16:creationId xmlns:a16="http://schemas.microsoft.com/office/drawing/2014/main" id="{FE7747F9-6C2F-4878-44BC-3F9FD5647936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Freeform 66">
                <a:extLst>
                  <a:ext uri="{FF2B5EF4-FFF2-40B4-BE49-F238E27FC236}">
                    <a16:creationId xmlns:a16="http://schemas.microsoft.com/office/drawing/2014/main" id="{30E4002F-6EC8-0DC4-0DC4-374A7AC88BD6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reeform 67">
                <a:extLst>
                  <a:ext uri="{FF2B5EF4-FFF2-40B4-BE49-F238E27FC236}">
                    <a16:creationId xmlns:a16="http://schemas.microsoft.com/office/drawing/2014/main" id="{62A305A7-97B7-F422-F66F-1945C047238E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 68">
                <a:extLst>
                  <a:ext uri="{FF2B5EF4-FFF2-40B4-BE49-F238E27FC236}">
                    <a16:creationId xmlns:a16="http://schemas.microsoft.com/office/drawing/2014/main" id="{F22862BB-66E4-EDBD-9FF4-79A6BA10F1F9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Freeform 69">
                <a:extLst>
                  <a:ext uri="{FF2B5EF4-FFF2-40B4-BE49-F238E27FC236}">
                    <a16:creationId xmlns:a16="http://schemas.microsoft.com/office/drawing/2014/main" id="{3B247697-CBBD-E216-C97C-835454F94BA7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Freeform 70">
                <a:extLst>
                  <a:ext uri="{FF2B5EF4-FFF2-40B4-BE49-F238E27FC236}">
                    <a16:creationId xmlns:a16="http://schemas.microsoft.com/office/drawing/2014/main" id="{3B4F729F-60DF-1F57-14B4-25BCAA230EA9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Freeform 71">
                <a:extLst>
                  <a:ext uri="{FF2B5EF4-FFF2-40B4-BE49-F238E27FC236}">
                    <a16:creationId xmlns:a16="http://schemas.microsoft.com/office/drawing/2014/main" id="{F0987AC0-E330-73F5-E231-DF484A9F3D3C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72">
              <a:extLst>
                <a:ext uri="{FF2B5EF4-FFF2-40B4-BE49-F238E27FC236}">
                  <a16:creationId xmlns:a16="http://schemas.microsoft.com/office/drawing/2014/main" id="{0490EAF9-4A74-C384-6611-B6AD09E9943A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83" name="Freeform 73">
                <a:extLst>
                  <a:ext uri="{FF2B5EF4-FFF2-40B4-BE49-F238E27FC236}">
                    <a16:creationId xmlns:a16="http://schemas.microsoft.com/office/drawing/2014/main" id="{0711A190-D4BC-C650-C6A9-0FCF1F22885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74">
                <a:extLst>
                  <a:ext uri="{FF2B5EF4-FFF2-40B4-BE49-F238E27FC236}">
                    <a16:creationId xmlns:a16="http://schemas.microsoft.com/office/drawing/2014/main" id="{E266A850-ECCB-8A53-C0BC-DB55B76E89F1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75">
                <a:extLst>
                  <a:ext uri="{FF2B5EF4-FFF2-40B4-BE49-F238E27FC236}">
                    <a16:creationId xmlns:a16="http://schemas.microsoft.com/office/drawing/2014/main" id="{B3A8E9F7-BF74-2202-38F8-AE0F06A24A89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76">
                <a:extLst>
                  <a:ext uri="{FF2B5EF4-FFF2-40B4-BE49-F238E27FC236}">
                    <a16:creationId xmlns:a16="http://schemas.microsoft.com/office/drawing/2014/main" id="{977F3C74-A269-FEBE-2D52-10D781E37107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77">
                <a:extLst>
                  <a:ext uri="{FF2B5EF4-FFF2-40B4-BE49-F238E27FC236}">
                    <a16:creationId xmlns:a16="http://schemas.microsoft.com/office/drawing/2014/main" id="{90065FE3-0452-5405-2C01-A13AFFEF408B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78">
                <a:extLst>
                  <a:ext uri="{FF2B5EF4-FFF2-40B4-BE49-F238E27FC236}">
                    <a16:creationId xmlns:a16="http://schemas.microsoft.com/office/drawing/2014/main" id="{36889AC5-8358-11A3-961F-BAF6B3BCAF03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reeform 79">
                <a:extLst>
                  <a:ext uri="{FF2B5EF4-FFF2-40B4-BE49-F238E27FC236}">
                    <a16:creationId xmlns:a16="http://schemas.microsoft.com/office/drawing/2014/main" id="{B064B633-8014-6897-6E4D-BB39EC74883E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80">
                <a:extLst>
                  <a:ext uri="{FF2B5EF4-FFF2-40B4-BE49-F238E27FC236}">
                    <a16:creationId xmlns:a16="http://schemas.microsoft.com/office/drawing/2014/main" id="{C49758DF-39B7-6EAF-7577-4B4A585A89A0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81">
                <a:extLst>
                  <a:ext uri="{FF2B5EF4-FFF2-40B4-BE49-F238E27FC236}">
                    <a16:creationId xmlns:a16="http://schemas.microsoft.com/office/drawing/2014/main" id="{4BFA262E-C604-5CA7-2FE4-4DC4FD1B3834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82">
                <a:extLst>
                  <a:ext uri="{FF2B5EF4-FFF2-40B4-BE49-F238E27FC236}">
                    <a16:creationId xmlns:a16="http://schemas.microsoft.com/office/drawing/2014/main" id="{9B8548F7-FB33-4543-17D3-2F275C681F2E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83">
                <a:extLst>
                  <a:ext uri="{FF2B5EF4-FFF2-40B4-BE49-F238E27FC236}">
                    <a16:creationId xmlns:a16="http://schemas.microsoft.com/office/drawing/2014/main" id="{53D0515D-3CB8-8AB2-B5C1-5347F13EC4E1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84">
                <a:extLst>
                  <a:ext uri="{FF2B5EF4-FFF2-40B4-BE49-F238E27FC236}">
                    <a16:creationId xmlns:a16="http://schemas.microsoft.com/office/drawing/2014/main" id="{80B0DDF2-A007-E81F-4E6D-F580CB4B785A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Freeform 85">
                <a:extLst>
                  <a:ext uri="{FF2B5EF4-FFF2-40B4-BE49-F238E27FC236}">
                    <a16:creationId xmlns:a16="http://schemas.microsoft.com/office/drawing/2014/main" id="{719E608E-5B7C-836E-3F8D-A69532562CFE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86">
                <a:extLst>
                  <a:ext uri="{FF2B5EF4-FFF2-40B4-BE49-F238E27FC236}">
                    <a16:creationId xmlns:a16="http://schemas.microsoft.com/office/drawing/2014/main" id="{8CEE36C1-DF43-A32A-67F0-13B1258338B3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 87">
                <a:extLst>
                  <a:ext uri="{FF2B5EF4-FFF2-40B4-BE49-F238E27FC236}">
                    <a16:creationId xmlns:a16="http://schemas.microsoft.com/office/drawing/2014/main" id="{13F9300D-E15F-1762-6710-249A89CCD1C1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 88">
                <a:extLst>
                  <a:ext uri="{FF2B5EF4-FFF2-40B4-BE49-F238E27FC236}">
                    <a16:creationId xmlns:a16="http://schemas.microsoft.com/office/drawing/2014/main" id="{D3AD0CA9-08ED-459D-BE8F-F26A1B799FF6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89">
                <a:extLst>
                  <a:ext uri="{FF2B5EF4-FFF2-40B4-BE49-F238E27FC236}">
                    <a16:creationId xmlns:a16="http://schemas.microsoft.com/office/drawing/2014/main" id="{AC5763D1-9546-969B-51CF-1F58D9FD2B17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 90">
                <a:extLst>
                  <a:ext uri="{FF2B5EF4-FFF2-40B4-BE49-F238E27FC236}">
                    <a16:creationId xmlns:a16="http://schemas.microsoft.com/office/drawing/2014/main" id="{21C044EB-2F26-E87B-8593-AF7C9A7BE221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91">
                <a:extLst>
                  <a:ext uri="{FF2B5EF4-FFF2-40B4-BE49-F238E27FC236}">
                    <a16:creationId xmlns:a16="http://schemas.microsoft.com/office/drawing/2014/main" id="{2BA93291-D941-033C-C06A-6AE54FF4D1E2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92">
                <a:extLst>
                  <a:ext uri="{FF2B5EF4-FFF2-40B4-BE49-F238E27FC236}">
                    <a16:creationId xmlns:a16="http://schemas.microsoft.com/office/drawing/2014/main" id="{B57663D5-FD5B-1231-60D7-4BC5F5AB3B6E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93">
                <a:extLst>
                  <a:ext uri="{FF2B5EF4-FFF2-40B4-BE49-F238E27FC236}">
                    <a16:creationId xmlns:a16="http://schemas.microsoft.com/office/drawing/2014/main" id="{2D2ADD5A-FFE9-6136-E4EC-6C99065CA954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 94">
                <a:extLst>
                  <a:ext uri="{FF2B5EF4-FFF2-40B4-BE49-F238E27FC236}">
                    <a16:creationId xmlns:a16="http://schemas.microsoft.com/office/drawing/2014/main" id="{5167C20F-1A0D-6597-8312-E3B99A3D80A3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 95">
                <a:extLst>
                  <a:ext uri="{FF2B5EF4-FFF2-40B4-BE49-F238E27FC236}">
                    <a16:creationId xmlns:a16="http://schemas.microsoft.com/office/drawing/2014/main" id="{A063EF01-CB04-80A0-7DB4-C5A035CF122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96">
                <a:extLst>
                  <a:ext uri="{FF2B5EF4-FFF2-40B4-BE49-F238E27FC236}">
                    <a16:creationId xmlns:a16="http://schemas.microsoft.com/office/drawing/2014/main" id="{429F8FF3-E928-E750-4C2A-785E440E82AF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97">
                <a:extLst>
                  <a:ext uri="{FF2B5EF4-FFF2-40B4-BE49-F238E27FC236}">
                    <a16:creationId xmlns:a16="http://schemas.microsoft.com/office/drawing/2014/main" id="{D22B1038-9793-E84C-7C00-589CDF9FF5F5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98">
                <a:extLst>
                  <a:ext uri="{FF2B5EF4-FFF2-40B4-BE49-F238E27FC236}">
                    <a16:creationId xmlns:a16="http://schemas.microsoft.com/office/drawing/2014/main" id="{A5ADAA93-6B9A-A07B-7739-4292AC284F1F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99">
                <a:extLst>
                  <a:ext uri="{FF2B5EF4-FFF2-40B4-BE49-F238E27FC236}">
                    <a16:creationId xmlns:a16="http://schemas.microsoft.com/office/drawing/2014/main" id="{BDF0B849-88A0-4BEE-A0FF-F996BD8893E1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100">
                <a:extLst>
                  <a:ext uri="{FF2B5EF4-FFF2-40B4-BE49-F238E27FC236}">
                    <a16:creationId xmlns:a16="http://schemas.microsoft.com/office/drawing/2014/main" id="{1D9815DE-454A-B086-2D16-3582792095E3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01">
                <a:extLst>
                  <a:ext uri="{FF2B5EF4-FFF2-40B4-BE49-F238E27FC236}">
                    <a16:creationId xmlns:a16="http://schemas.microsoft.com/office/drawing/2014/main" id="{286BEC03-F750-D448-F8E4-C11F896C6336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02">
                <a:extLst>
                  <a:ext uri="{FF2B5EF4-FFF2-40B4-BE49-F238E27FC236}">
                    <a16:creationId xmlns:a16="http://schemas.microsoft.com/office/drawing/2014/main" id="{9D3F5FDD-F111-30D3-8355-72AA17A6C56C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03">
                <a:extLst>
                  <a:ext uri="{FF2B5EF4-FFF2-40B4-BE49-F238E27FC236}">
                    <a16:creationId xmlns:a16="http://schemas.microsoft.com/office/drawing/2014/main" id="{0A7D63F8-71EF-9F4D-2D58-BE76251A6700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 104">
                <a:extLst>
                  <a:ext uri="{FF2B5EF4-FFF2-40B4-BE49-F238E27FC236}">
                    <a16:creationId xmlns:a16="http://schemas.microsoft.com/office/drawing/2014/main" id="{C53CBDE5-2128-4FEB-5750-F4C39014548D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 105">
                <a:extLst>
                  <a:ext uri="{FF2B5EF4-FFF2-40B4-BE49-F238E27FC236}">
                    <a16:creationId xmlns:a16="http://schemas.microsoft.com/office/drawing/2014/main" id="{5D181B43-7C76-72AA-6AE9-9EA67DD49C34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06">
              <a:extLst>
                <a:ext uri="{FF2B5EF4-FFF2-40B4-BE49-F238E27FC236}">
                  <a16:creationId xmlns:a16="http://schemas.microsoft.com/office/drawing/2014/main" id="{02E72E8C-8900-84AE-0EF1-89491DC36FC5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50" name="Freeform 107">
                <a:extLst>
                  <a:ext uri="{FF2B5EF4-FFF2-40B4-BE49-F238E27FC236}">
                    <a16:creationId xmlns:a16="http://schemas.microsoft.com/office/drawing/2014/main" id="{1A8FC13E-BCA4-1526-FEDA-B7BB4DDF868B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108">
                <a:extLst>
                  <a:ext uri="{FF2B5EF4-FFF2-40B4-BE49-F238E27FC236}">
                    <a16:creationId xmlns:a16="http://schemas.microsoft.com/office/drawing/2014/main" id="{262EFBA7-2702-7E6B-9E9C-15511B28256B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109">
                <a:extLst>
                  <a:ext uri="{FF2B5EF4-FFF2-40B4-BE49-F238E27FC236}">
                    <a16:creationId xmlns:a16="http://schemas.microsoft.com/office/drawing/2014/main" id="{9301B209-F6A6-3667-7034-438A5F7D53CA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110">
                <a:extLst>
                  <a:ext uri="{FF2B5EF4-FFF2-40B4-BE49-F238E27FC236}">
                    <a16:creationId xmlns:a16="http://schemas.microsoft.com/office/drawing/2014/main" id="{66242DC4-C8D9-7612-997E-58EF9817144C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111">
                <a:extLst>
                  <a:ext uri="{FF2B5EF4-FFF2-40B4-BE49-F238E27FC236}">
                    <a16:creationId xmlns:a16="http://schemas.microsoft.com/office/drawing/2014/main" id="{40E209F5-3C6C-874F-599E-4DACE8BF66F0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12">
                <a:extLst>
                  <a:ext uri="{FF2B5EF4-FFF2-40B4-BE49-F238E27FC236}">
                    <a16:creationId xmlns:a16="http://schemas.microsoft.com/office/drawing/2014/main" id="{24EA2421-695D-09B0-84EB-CE5B739D12F1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13">
                <a:extLst>
                  <a:ext uri="{FF2B5EF4-FFF2-40B4-BE49-F238E27FC236}">
                    <a16:creationId xmlns:a16="http://schemas.microsoft.com/office/drawing/2014/main" id="{D66260B8-A9A3-0565-37FD-E4529149F512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114">
                <a:extLst>
                  <a:ext uri="{FF2B5EF4-FFF2-40B4-BE49-F238E27FC236}">
                    <a16:creationId xmlns:a16="http://schemas.microsoft.com/office/drawing/2014/main" id="{80EF6B81-998B-58F5-9423-F02AE45EE605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115">
                <a:extLst>
                  <a:ext uri="{FF2B5EF4-FFF2-40B4-BE49-F238E27FC236}">
                    <a16:creationId xmlns:a16="http://schemas.microsoft.com/office/drawing/2014/main" id="{ADDE4444-DFEE-646D-C3BC-ACACDE59B29B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116">
                <a:extLst>
                  <a:ext uri="{FF2B5EF4-FFF2-40B4-BE49-F238E27FC236}">
                    <a16:creationId xmlns:a16="http://schemas.microsoft.com/office/drawing/2014/main" id="{C6D27E20-7342-D7CA-0E1F-22E3537F4771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17">
                <a:extLst>
                  <a:ext uri="{FF2B5EF4-FFF2-40B4-BE49-F238E27FC236}">
                    <a16:creationId xmlns:a16="http://schemas.microsoft.com/office/drawing/2014/main" id="{5402687E-A0C9-64A0-F70D-C3AA0E189AF9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18">
                <a:extLst>
                  <a:ext uri="{FF2B5EF4-FFF2-40B4-BE49-F238E27FC236}">
                    <a16:creationId xmlns:a16="http://schemas.microsoft.com/office/drawing/2014/main" id="{5514AF00-C60F-3144-E8D8-48EB2FF41DDC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19">
                <a:extLst>
                  <a:ext uri="{FF2B5EF4-FFF2-40B4-BE49-F238E27FC236}">
                    <a16:creationId xmlns:a16="http://schemas.microsoft.com/office/drawing/2014/main" id="{974C8FF0-095A-60CA-11EB-A8399C905F23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120">
                <a:extLst>
                  <a:ext uri="{FF2B5EF4-FFF2-40B4-BE49-F238E27FC236}">
                    <a16:creationId xmlns:a16="http://schemas.microsoft.com/office/drawing/2014/main" id="{EC5F6392-C2E4-1FC2-EE9D-2DAD06D9CDE1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121">
                <a:extLst>
                  <a:ext uri="{FF2B5EF4-FFF2-40B4-BE49-F238E27FC236}">
                    <a16:creationId xmlns:a16="http://schemas.microsoft.com/office/drawing/2014/main" id="{F0552ECA-31A3-19EA-E30C-2E1721D6B691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122">
                <a:extLst>
                  <a:ext uri="{FF2B5EF4-FFF2-40B4-BE49-F238E27FC236}">
                    <a16:creationId xmlns:a16="http://schemas.microsoft.com/office/drawing/2014/main" id="{D6C1F47C-3939-FA12-29A4-D29719CBFA8E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123">
                <a:extLst>
                  <a:ext uri="{FF2B5EF4-FFF2-40B4-BE49-F238E27FC236}">
                    <a16:creationId xmlns:a16="http://schemas.microsoft.com/office/drawing/2014/main" id="{061FD09F-C2D2-2A74-5BDE-9799C163CE7F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124">
                <a:extLst>
                  <a:ext uri="{FF2B5EF4-FFF2-40B4-BE49-F238E27FC236}">
                    <a16:creationId xmlns:a16="http://schemas.microsoft.com/office/drawing/2014/main" id="{812F60BF-7A95-F713-26BE-D3DEB60743DB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125">
                <a:extLst>
                  <a:ext uri="{FF2B5EF4-FFF2-40B4-BE49-F238E27FC236}">
                    <a16:creationId xmlns:a16="http://schemas.microsoft.com/office/drawing/2014/main" id="{6C826DC2-3551-92EB-467B-E287A0ACCB07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126">
                <a:extLst>
                  <a:ext uri="{FF2B5EF4-FFF2-40B4-BE49-F238E27FC236}">
                    <a16:creationId xmlns:a16="http://schemas.microsoft.com/office/drawing/2014/main" id="{EFDFD603-4423-80F1-72C5-E112F6AFA82F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127">
                <a:extLst>
                  <a:ext uri="{FF2B5EF4-FFF2-40B4-BE49-F238E27FC236}">
                    <a16:creationId xmlns:a16="http://schemas.microsoft.com/office/drawing/2014/main" id="{2D7BE152-8B0D-58D5-98A3-EECC936ECCEE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128">
                <a:extLst>
                  <a:ext uri="{FF2B5EF4-FFF2-40B4-BE49-F238E27FC236}">
                    <a16:creationId xmlns:a16="http://schemas.microsoft.com/office/drawing/2014/main" id="{04503BC6-7766-768A-DAFE-D5B849091882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129">
                <a:extLst>
                  <a:ext uri="{FF2B5EF4-FFF2-40B4-BE49-F238E27FC236}">
                    <a16:creationId xmlns:a16="http://schemas.microsoft.com/office/drawing/2014/main" id="{482F0CE0-E0CC-83FF-14B4-F57DA4D00AF8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130">
                <a:extLst>
                  <a:ext uri="{FF2B5EF4-FFF2-40B4-BE49-F238E27FC236}">
                    <a16:creationId xmlns:a16="http://schemas.microsoft.com/office/drawing/2014/main" id="{8EBB54B6-4D5B-5671-96C1-1959E5B01761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131">
                <a:extLst>
                  <a:ext uri="{FF2B5EF4-FFF2-40B4-BE49-F238E27FC236}">
                    <a16:creationId xmlns:a16="http://schemas.microsoft.com/office/drawing/2014/main" id="{EEEBF34D-2A32-8771-C03F-6AC444C68773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132">
                <a:extLst>
                  <a:ext uri="{FF2B5EF4-FFF2-40B4-BE49-F238E27FC236}">
                    <a16:creationId xmlns:a16="http://schemas.microsoft.com/office/drawing/2014/main" id="{C8EC998A-43D8-1A50-0B97-E2E2F8E80F6B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133">
                <a:extLst>
                  <a:ext uri="{FF2B5EF4-FFF2-40B4-BE49-F238E27FC236}">
                    <a16:creationId xmlns:a16="http://schemas.microsoft.com/office/drawing/2014/main" id="{8AFBE537-D25D-AF76-F67C-FEDB4A231827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134">
                <a:extLst>
                  <a:ext uri="{FF2B5EF4-FFF2-40B4-BE49-F238E27FC236}">
                    <a16:creationId xmlns:a16="http://schemas.microsoft.com/office/drawing/2014/main" id="{7C077A45-8EEB-5205-B059-7DF501DCE9AE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135">
                <a:extLst>
                  <a:ext uri="{FF2B5EF4-FFF2-40B4-BE49-F238E27FC236}">
                    <a16:creationId xmlns:a16="http://schemas.microsoft.com/office/drawing/2014/main" id="{3421F7DA-EB45-1441-CD0A-E7C29582C7C7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136">
                <a:extLst>
                  <a:ext uri="{FF2B5EF4-FFF2-40B4-BE49-F238E27FC236}">
                    <a16:creationId xmlns:a16="http://schemas.microsoft.com/office/drawing/2014/main" id="{47F14C24-5C2E-84A3-A56C-2CE071788B30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137">
                <a:extLst>
                  <a:ext uri="{FF2B5EF4-FFF2-40B4-BE49-F238E27FC236}">
                    <a16:creationId xmlns:a16="http://schemas.microsoft.com/office/drawing/2014/main" id="{8F44159F-BE68-DE4C-6914-AFBBF0C86F14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 138">
                <a:extLst>
                  <a:ext uri="{FF2B5EF4-FFF2-40B4-BE49-F238E27FC236}">
                    <a16:creationId xmlns:a16="http://schemas.microsoft.com/office/drawing/2014/main" id="{681EF637-1199-7B07-0201-5FCF327C91E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139">
                <a:extLst>
                  <a:ext uri="{FF2B5EF4-FFF2-40B4-BE49-F238E27FC236}">
                    <a16:creationId xmlns:a16="http://schemas.microsoft.com/office/drawing/2014/main" id="{64B7C15F-5072-0985-32AF-017019771B36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40">
              <a:extLst>
                <a:ext uri="{FF2B5EF4-FFF2-40B4-BE49-F238E27FC236}">
                  <a16:creationId xmlns:a16="http://schemas.microsoft.com/office/drawing/2014/main" id="{651647B2-07DE-2043-2363-7CC2BE91B385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7" name="Freeform 141">
                <a:extLst>
                  <a:ext uri="{FF2B5EF4-FFF2-40B4-BE49-F238E27FC236}">
                    <a16:creationId xmlns:a16="http://schemas.microsoft.com/office/drawing/2014/main" id="{2B8EE44B-32E5-E8D0-E62F-0A848D5B568E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Freeform 142">
                <a:extLst>
                  <a:ext uri="{FF2B5EF4-FFF2-40B4-BE49-F238E27FC236}">
                    <a16:creationId xmlns:a16="http://schemas.microsoft.com/office/drawing/2014/main" id="{12A0C136-C55C-B7C1-08E5-EBA0835EF6CE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Freeform 143">
                <a:extLst>
                  <a:ext uri="{FF2B5EF4-FFF2-40B4-BE49-F238E27FC236}">
                    <a16:creationId xmlns:a16="http://schemas.microsoft.com/office/drawing/2014/main" id="{FC96A53F-7BAD-41B9-205C-2B46C01A3326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 144">
                <a:extLst>
                  <a:ext uri="{FF2B5EF4-FFF2-40B4-BE49-F238E27FC236}">
                    <a16:creationId xmlns:a16="http://schemas.microsoft.com/office/drawing/2014/main" id="{F8E50B81-0141-EACD-1BFC-114BEEE46D03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145">
                <a:extLst>
                  <a:ext uri="{FF2B5EF4-FFF2-40B4-BE49-F238E27FC236}">
                    <a16:creationId xmlns:a16="http://schemas.microsoft.com/office/drawing/2014/main" id="{27BC0136-C8F3-01ED-D485-6ABEFF014709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 146">
                <a:extLst>
                  <a:ext uri="{FF2B5EF4-FFF2-40B4-BE49-F238E27FC236}">
                    <a16:creationId xmlns:a16="http://schemas.microsoft.com/office/drawing/2014/main" id="{424D6BD8-7E53-7AF5-9B7B-56598CD5A7C1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 147">
                <a:extLst>
                  <a:ext uri="{FF2B5EF4-FFF2-40B4-BE49-F238E27FC236}">
                    <a16:creationId xmlns:a16="http://schemas.microsoft.com/office/drawing/2014/main" id="{53C8688C-8495-3FE0-7402-BE9ADCEBA18F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148">
                <a:extLst>
                  <a:ext uri="{FF2B5EF4-FFF2-40B4-BE49-F238E27FC236}">
                    <a16:creationId xmlns:a16="http://schemas.microsoft.com/office/drawing/2014/main" id="{F780835C-DC13-2641-5670-CED7420DF711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 149">
                <a:extLst>
                  <a:ext uri="{FF2B5EF4-FFF2-40B4-BE49-F238E27FC236}">
                    <a16:creationId xmlns:a16="http://schemas.microsoft.com/office/drawing/2014/main" id="{528F7BE9-EE7B-E3FE-73A3-F268AED2F310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150">
                <a:extLst>
                  <a:ext uri="{FF2B5EF4-FFF2-40B4-BE49-F238E27FC236}">
                    <a16:creationId xmlns:a16="http://schemas.microsoft.com/office/drawing/2014/main" id="{C36468C7-0E3A-03B0-67BF-5574DD50EC74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151">
                <a:extLst>
                  <a:ext uri="{FF2B5EF4-FFF2-40B4-BE49-F238E27FC236}">
                    <a16:creationId xmlns:a16="http://schemas.microsoft.com/office/drawing/2014/main" id="{745E45AD-BB02-277C-E983-E32DE2A19B17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 152">
                <a:extLst>
                  <a:ext uri="{FF2B5EF4-FFF2-40B4-BE49-F238E27FC236}">
                    <a16:creationId xmlns:a16="http://schemas.microsoft.com/office/drawing/2014/main" id="{946A2DBC-5CF9-A45C-7534-C179DA290679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153">
                <a:extLst>
                  <a:ext uri="{FF2B5EF4-FFF2-40B4-BE49-F238E27FC236}">
                    <a16:creationId xmlns:a16="http://schemas.microsoft.com/office/drawing/2014/main" id="{B14169AA-3F29-A5AB-F494-EE41B929647E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154">
                <a:extLst>
                  <a:ext uri="{FF2B5EF4-FFF2-40B4-BE49-F238E27FC236}">
                    <a16:creationId xmlns:a16="http://schemas.microsoft.com/office/drawing/2014/main" id="{7E86CD56-79D3-8C65-B562-F490DED51624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155">
                <a:extLst>
                  <a:ext uri="{FF2B5EF4-FFF2-40B4-BE49-F238E27FC236}">
                    <a16:creationId xmlns:a16="http://schemas.microsoft.com/office/drawing/2014/main" id="{F605EBC3-D5D6-C391-7D2A-411041EB771B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156">
                <a:extLst>
                  <a:ext uri="{FF2B5EF4-FFF2-40B4-BE49-F238E27FC236}">
                    <a16:creationId xmlns:a16="http://schemas.microsoft.com/office/drawing/2014/main" id="{E025ED93-7096-8687-F30E-006EE7A50CB7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157">
                <a:extLst>
                  <a:ext uri="{FF2B5EF4-FFF2-40B4-BE49-F238E27FC236}">
                    <a16:creationId xmlns:a16="http://schemas.microsoft.com/office/drawing/2014/main" id="{57CD531F-8A38-4A66-E3A4-3B5301550129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158">
                <a:extLst>
                  <a:ext uri="{FF2B5EF4-FFF2-40B4-BE49-F238E27FC236}">
                    <a16:creationId xmlns:a16="http://schemas.microsoft.com/office/drawing/2014/main" id="{EDA70476-F102-BDC8-2346-9ABF4EF17D57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159">
                <a:extLst>
                  <a:ext uri="{FF2B5EF4-FFF2-40B4-BE49-F238E27FC236}">
                    <a16:creationId xmlns:a16="http://schemas.microsoft.com/office/drawing/2014/main" id="{DBD8E5F8-9558-5EBC-B10B-3A65C1781AC9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160">
                <a:extLst>
                  <a:ext uri="{FF2B5EF4-FFF2-40B4-BE49-F238E27FC236}">
                    <a16:creationId xmlns:a16="http://schemas.microsoft.com/office/drawing/2014/main" id="{62C31B38-39CB-FB96-5528-D597036239BC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161">
                <a:extLst>
                  <a:ext uri="{FF2B5EF4-FFF2-40B4-BE49-F238E27FC236}">
                    <a16:creationId xmlns:a16="http://schemas.microsoft.com/office/drawing/2014/main" id="{E2793D58-3F8C-CF95-956C-549DC982092C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 162">
                <a:extLst>
                  <a:ext uri="{FF2B5EF4-FFF2-40B4-BE49-F238E27FC236}">
                    <a16:creationId xmlns:a16="http://schemas.microsoft.com/office/drawing/2014/main" id="{0153040D-8ECF-78CD-15A9-11E8C7E565B9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163">
                <a:extLst>
                  <a:ext uri="{FF2B5EF4-FFF2-40B4-BE49-F238E27FC236}">
                    <a16:creationId xmlns:a16="http://schemas.microsoft.com/office/drawing/2014/main" id="{23EF2985-A04D-BE5E-CB9A-4D4BDE708D2A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164">
                <a:extLst>
                  <a:ext uri="{FF2B5EF4-FFF2-40B4-BE49-F238E27FC236}">
                    <a16:creationId xmlns:a16="http://schemas.microsoft.com/office/drawing/2014/main" id="{ED50BCAB-90AD-0DA5-DC2A-88EEF91B619B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165">
                <a:extLst>
                  <a:ext uri="{FF2B5EF4-FFF2-40B4-BE49-F238E27FC236}">
                    <a16:creationId xmlns:a16="http://schemas.microsoft.com/office/drawing/2014/main" id="{F7C0F32F-B451-EA70-7B8A-DB7E1131B707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166">
                <a:extLst>
                  <a:ext uri="{FF2B5EF4-FFF2-40B4-BE49-F238E27FC236}">
                    <a16:creationId xmlns:a16="http://schemas.microsoft.com/office/drawing/2014/main" id="{8811EACF-4068-8ED6-AA9A-810E66D28FB3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167">
                <a:extLst>
                  <a:ext uri="{FF2B5EF4-FFF2-40B4-BE49-F238E27FC236}">
                    <a16:creationId xmlns:a16="http://schemas.microsoft.com/office/drawing/2014/main" id="{49CABCE1-EBF1-D3E5-1F76-DB64E73A7EE3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168">
                <a:extLst>
                  <a:ext uri="{FF2B5EF4-FFF2-40B4-BE49-F238E27FC236}">
                    <a16:creationId xmlns:a16="http://schemas.microsoft.com/office/drawing/2014/main" id="{6C10E75D-05C6-D84E-27DA-B83CB8006E22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169">
                <a:extLst>
                  <a:ext uri="{FF2B5EF4-FFF2-40B4-BE49-F238E27FC236}">
                    <a16:creationId xmlns:a16="http://schemas.microsoft.com/office/drawing/2014/main" id="{AC217CFA-A125-4CA5-A34E-B61F92F2092F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170">
                <a:extLst>
                  <a:ext uri="{FF2B5EF4-FFF2-40B4-BE49-F238E27FC236}">
                    <a16:creationId xmlns:a16="http://schemas.microsoft.com/office/drawing/2014/main" id="{CE17BABC-2863-F5EB-D31F-2965815E2D54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171">
                <a:extLst>
                  <a:ext uri="{FF2B5EF4-FFF2-40B4-BE49-F238E27FC236}">
                    <a16:creationId xmlns:a16="http://schemas.microsoft.com/office/drawing/2014/main" id="{F3908AE6-3788-9B95-7D7B-0DAD94D90619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 172">
                <a:extLst>
                  <a:ext uri="{FF2B5EF4-FFF2-40B4-BE49-F238E27FC236}">
                    <a16:creationId xmlns:a16="http://schemas.microsoft.com/office/drawing/2014/main" id="{C567D772-9F41-36F9-CCF7-EBF63255260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173">
                <a:extLst>
                  <a:ext uri="{FF2B5EF4-FFF2-40B4-BE49-F238E27FC236}">
                    <a16:creationId xmlns:a16="http://schemas.microsoft.com/office/drawing/2014/main" id="{5FB67D07-C630-CEF2-B6C2-B699F5582122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CECA597-1F95-26DB-EBFD-519120C5EA93}"/>
              </a:ext>
            </a:extLst>
          </p:cNvPr>
          <p:cNvSpPr/>
          <p:nvPr/>
        </p:nvSpPr>
        <p:spPr>
          <a:xfrm>
            <a:off x="471034" y="873432"/>
            <a:ext cx="11399124" cy="509335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C3F4866C-2D7C-1D2C-F3C0-4D38B6209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79" y="1343377"/>
            <a:ext cx="10598887" cy="3081867"/>
          </a:xfrm>
          <a:prstGeom prst="rect">
            <a:avLst/>
          </a:prstGeom>
        </p:spPr>
      </p:pic>
      <p:sp>
        <p:nvSpPr>
          <p:cNvPr id="5" name="Rectangle 14">
            <a:extLst>
              <a:ext uri="{FF2B5EF4-FFF2-40B4-BE49-F238E27FC236}">
                <a16:creationId xmlns:a16="http://schemas.microsoft.com/office/drawing/2014/main" id="{98ECD7FB-BEF5-A657-80DD-149B0060A556}"/>
              </a:ext>
            </a:extLst>
          </p:cNvPr>
          <p:cNvSpPr/>
          <p:nvPr/>
        </p:nvSpPr>
        <p:spPr>
          <a:xfrm>
            <a:off x="4803823" y="952329"/>
            <a:ext cx="2153154" cy="667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l"/>
              </a:tabLst>
              <a:defRPr/>
            </a:pPr>
            <a:r>
              <a:rPr lang="en-US" altLang="en-US" sz="3735" b="1" dirty="0">
                <a:solidFill>
                  <a:srgbClr val="1810C0"/>
                </a:solidFill>
                <a:latin typeface="Times New Roman" panose="02020603050405020304" pitchFamily="18" charset="0"/>
              </a:rPr>
              <a:t>BÀI SỐ 1</a:t>
            </a:r>
            <a:endParaRPr kumimoji="0" lang="en-US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181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Hình ảnh 5" descr="Ảnh có chứa hình mẫu, phim hoạt hình, Phim hoạt hình, Đồ họa&#10;&#10;Mô tả được tạo tự động">
            <a:extLst>
              <a:ext uri="{FF2B5EF4-FFF2-40B4-BE49-F238E27FC236}">
                <a16:creationId xmlns:a16="http://schemas.microsoft.com/office/drawing/2014/main" id="{00C8B114-92A9-575B-35CC-AE1EC948FA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" y="30946"/>
            <a:ext cx="2146634" cy="854362"/>
          </a:xfrm>
          <a:prstGeom prst="rect">
            <a:avLst/>
          </a:prstGeom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1496145B-F2C0-7FDF-7D45-35ED30EE29B0}"/>
              </a:ext>
            </a:extLst>
          </p:cNvPr>
          <p:cNvSpPr txBox="1"/>
          <p:nvPr/>
        </p:nvSpPr>
        <p:spPr>
          <a:xfrm>
            <a:off x="2997984" y="328022"/>
            <a:ext cx="7266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vi-VN" alt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hiểu bài</a:t>
            </a: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A5BD692D-5849-7ED9-DF06-7E35AE134AF2}"/>
              </a:ext>
            </a:extLst>
          </p:cNvPr>
          <p:cNvSpPr txBox="1"/>
          <p:nvPr/>
        </p:nvSpPr>
        <p:spPr>
          <a:xfrm>
            <a:off x="2230530" y="4338625"/>
            <a:ext cx="72668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-Bài</a:t>
            </a:r>
            <a:r>
              <a:rPr kumimoji="0" lang="vi-VN" alt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đọc nhạc được viết </a:t>
            </a:r>
            <a:r>
              <a:rPr lang="vi-V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nhịp 2/4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-Cao độ:</a:t>
            </a:r>
            <a:r>
              <a:rPr kumimoji="0" lang="vi-VN" alt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Son, la, si, đố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-Trường</a:t>
            </a:r>
            <a:r>
              <a:rPr lang="vi-V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độ: Nốt trắng, nốt đen, nốt móc đơn</a:t>
            </a: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5140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0" grpId="1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4">
            <a:extLst>
              <a:ext uri="{FF2B5EF4-FFF2-40B4-BE49-F238E27FC236}">
                <a16:creationId xmlns:a16="http://schemas.microsoft.com/office/drawing/2014/main" id="{D2CB7DC7-D768-7B25-2DE3-027BD77E506A}"/>
              </a:ext>
            </a:extLst>
          </p:cNvPr>
          <p:cNvGrpSpPr/>
          <p:nvPr/>
        </p:nvGrpSpPr>
        <p:grpSpPr bwMode="auto">
          <a:xfrm>
            <a:off x="-97790" y="6258271"/>
            <a:ext cx="12489180" cy="574955"/>
            <a:chOff x="0" y="4105"/>
            <a:chExt cx="5511" cy="215"/>
          </a:xfrm>
        </p:grpSpPr>
        <p:sp>
          <p:nvSpPr>
            <p:cNvPr id="12" name="Freeform 37">
              <a:extLst>
                <a:ext uri="{FF2B5EF4-FFF2-40B4-BE49-F238E27FC236}">
                  <a16:creationId xmlns:a16="http://schemas.microsoft.com/office/drawing/2014/main" id="{6BBC78F9-8A87-06F7-56E4-99D5F06A38EE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oup 38">
              <a:extLst>
                <a:ext uri="{FF2B5EF4-FFF2-40B4-BE49-F238E27FC236}">
                  <a16:creationId xmlns:a16="http://schemas.microsoft.com/office/drawing/2014/main" id="{0029FF1E-67A4-9DDE-6966-B33216139013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16" name="Freeform 39">
                <a:extLst>
                  <a:ext uri="{FF2B5EF4-FFF2-40B4-BE49-F238E27FC236}">
                    <a16:creationId xmlns:a16="http://schemas.microsoft.com/office/drawing/2014/main" id="{20D92793-1E1D-F7DC-A927-FF2C54A10D6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 40">
                <a:extLst>
                  <a:ext uri="{FF2B5EF4-FFF2-40B4-BE49-F238E27FC236}">
                    <a16:creationId xmlns:a16="http://schemas.microsoft.com/office/drawing/2014/main" id="{1EBFEA6C-F533-2CA2-F7CE-7959C023A720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 41">
                <a:extLst>
                  <a:ext uri="{FF2B5EF4-FFF2-40B4-BE49-F238E27FC236}">
                    <a16:creationId xmlns:a16="http://schemas.microsoft.com/office/drawing/2014/main" id="{EF584784-3618-89E1-20F1-E1BA1B838BEC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 42">
                <a:extLst>
                  <a:ext uri="{FF2B5EF4-FFF2-40B4-BE49-F238E27FC236}">
                    <a16:creationId xmlns:a16="http://schemas.microsoft.com/office/drawing/2014/main" id="{2921C379-F6C3-3A60-E657-F56FBBB1CECE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 43">
                <a:extLst>
                  <a:ext uri="{FF2B5EF4-FFF2-40B4-BE49-F238E27FC236}">
                    <a16:creationId xmlns:a16="http://schemas.microsoft.com/office/drawing/2014/main" id="{439E828C-17F6-A136-6F1A-020C9F180169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 44">
                <a:extLst>
                  <a:ext uri="{FF2B5EF4-FFF2-40B4-BE49-F238E27FC236}">
                    <a16:creationId xmlns:a16="http://schemas.microsoft.com/office/drawing/2014/main" id="{782F0B34-E9BC-9862-F682-B2AFD174F285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 45">
                <a:extLst>
                  <a:ext uri="{FF2B5EF4-FFF2-40B4-BE49-F238E27FC236}">
                    <a16:creationId xmlns:a16="http://schemas.microsoft.com/office/drawing/2014/main" id="{07C2A145-D3F1-DF17-0C16-899843331B79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 46">
                <a:extLst>
                  <a:ext uri="{FF2B5EF4-FFF2-40B4-BE49-F238E27FC236}">
                    <a16:creationId xmlns:a16="http://schemas.microsoft.com/office/drawing/2014/main" id="{024756EF-3478-EEAF-1BA4-94744FF92EC8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Freeform 47">
                <a:extLst>
                  <a:ext uri="{FF2B5EF4-FFF2-40B4-BE49-F238E27FC236}">
                    <a16:creationId xmlns:a16="http://schemas.microsoft.com/office/drawing/2014/main" id="{4E5AAA5E-DFFE-8D33-FE6B-80823D5EA31C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 48">
                <a:extLst>
                  <a:ext uri="{FF2B5EF4-FFF2-40B4-BE49-F238E27FC236}">
                    <a16:creationId xmlns:a16="http://schemas.microsoft.com/office/drawing/2014/main" id="{8529F96C-A169-1D1B-C33D-E3B692E1AA1B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reeform 49">
                <a:extLst>
                  <a:ext uri="{FF2B5EF4-FFF2-40B4-BE49-F238E27FC236}">
                    <a16:creationId xmlns:a16="http://schemas.microsoft.com/office/drawing/2014/main" id="{FE240382-3281-1AB5-A56F-8C7197203102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Freeform 50">
                <a:extLst>
                  <a:ext uri="{FF2B5EF4-FFF2-40B4-BE49-F238E27FC236}">
                    <a16:creationId xmlns:a16="http://schemas.microsoft.com/office/drawing/2014/main" id="{8DDF9675-DF62-6FC9-92E9-779E323B511D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Freeform 51">
                <a:extLst>
                  <a:ext uri="{FF2B5EF4-FFF2-40B4-BE49-F238E27FC236}">
                    <a16:creationId xmlns:a16="http://schemas.microsoft.com/office/drawing/2014/main" id="{588EFA91-3AFD-19B6-182C-4AA6606A770D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Freeform 52">
                <a:extLst>
                  <a:ext uri="{FF2B5EF4-FFF2-40B4-BE49-F238E27FC236}">
                    <a16:creationId xmlns:a16="http://schemas.microsoft.com/office/drawing/2014/main" id="{D794F5A5-F912-4CAB-8178-DC0BDA4CB269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 53">
                <a:extLst>
                  <a:ext uri="{FF2B5EF4-FFF2-40B4-BE49-F238E27FC236}">
                    <a16:creationId xmlns:a16="http://schemas.microsoft.com/office/drawing/2014/main" id="{3F109401-AD2B-9F1B-8554-01BB09DFFA90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Freeform 54">
                <a:extLst>
                  <a:ext uri="{FF2B5EF4-FFF2-40B4-BE49-F238E27FC236}">
                    <a16:creationId xmlns:a16="http://schemas.microsoft.com/office/drawing/2014/main" id="{918CAE95-FA0D-842F-1B93-71103497DDE5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Freeform 55">
                <a:extLst>
                  <a:ext uri="{FF2B5EF4-FFF2-40B4-BE49-F238E27FC236}">
                    <a16:creationId xmlns:a16="http://schemas.microsoft.com/office/drawing/2014/main" id="{771FFAB0-3975-D90A-528D-3FC9F9FD0F16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 56">
                <a:extLst>
                  <a:ext uri="{FF2B5EF4-FFF2-40B4-BE49-F238E27FC236}">
                    <a16:creationId xmlns:a16="http://schemas.microsoft.com/office/drawing/2014/main" id="{C2FDFABC-BD8D-DB6A-FD84-8F2ED6F61899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reeform 57">
                <a:extLst>
                  <a:ext uri="{FF2B5EF4-FFF2-40B4-BE49-F238E27FC236}">
                    <a16:creationId xmlns:a16="http://schemas.microsoft.com/office/drawing/2014/main" id="{64087BDC-EC3B-A98B-26BD-B785632D7711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reeform 58">
                <a:extLst>
                  <a:ext uri="{FF2B5EF4-FFF2-40B4-BE49-F238E27FC236}">
                    <a16:creationId xmlns:a16="http://schemas.microsoft.com/office/drawing/2014/main" id="{4857240B-30BB-DDEA-4E7B-7AA54E7DCAD0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 59">
                <a:extLst>
                  <a:ext uri="{FF2B5EF4-FFF2-40B4-BE49-F238E27FC236}">
                    <a16:creationId xmlns:a16="http://schemas.microsoft.com/office/drawing/2014/main" id="{7FEE886C-7678-05FF-1D72-7BAA7D1FE996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 60">
                <a:extLst>
                  <a:ext uri="{FF2B5EF4-FFF2-40B4-BE49-F238E27FC236}">
                    <a16:creationId xmlns:a16="http://schemas.microsoft.com/office/drawing/2014/main" id="{8C714C73-3753-B090-EE36-3CA388121C32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reeform 61">
                <a:extLst>
                  <a:ext uri="{FF2B5EF4-FFF2-40B4-BE49-F238E27FC236}">
                    <a16:creationId xmlns:a16="http://schemas.microsoft.com/office/drawing/2014/main" id="{C0A6057C-0416-1F0F-09B4-8F33B73B745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Freeform 62">
                <a:extLst>
                  <a:ext uri="{FF2B5EF4-FFF2-40B4-BE49-F238E27FC236}">
                    <a16:creationId xmlns:a16="http://schemas.microsoft.com/office/drawing/2014/main" id="{58FAF923-24B8-DC6B-B6CB-1B6547F2C475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Freeform 63">
                <a:extLst>
                  <a:ext uri="{FF2B5EF4-FFF2-40B4-BE49-F238E27FC236}">
                    <a16:creationId xmlns:a16="http://schemas.microsoft.com/office/drawing/2014/main" id="{0AD54D8C-596D-456A-496B-C5378804AF2A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Freeform 64">
                <a:extLst>
                  <a:ext uri="{FF2B5EF4-FFF2-40B4-BE49-F238E27FC236}">
                    <a16:creationId xmlns:a16="http://schemas.microsoft.com/office/drawing/2014/main" id="{B448A316-8638-BA61-09C2-CFA76AC1C2D1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reeform 65">
                <a:extLst>
                  <a:ext uri="{FF2B5EF4-FFF2-40B4-BE49-F238E27FC236}">
                    <a16:creationId xmlns:a16="http://schemas.microsoft.com/office/drawing/2014/main" id="{FE7747F9-6C2F-4878-44BC-3F9FD5647936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Freeform 66">
                <a:extLst>
                  <a:ext uri="{FF2B5EF4-FFF2-40B4-BE49-F238E27FC236}">
                    <a16:creationId xmlns:a16="http://schemas.microsoft.com/office/drawing/2014/main" id="{30E4002F-6EC8-0DC4-0DC4-374A7AC88BD6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reeform 67">
                <a:extLst>
                  <a:ext uri="{FF2B5EF4-FFF2-40B4-BE49-F238E27FC236}">
                    <a16:creationId xmlns:a16="http://schemas.microsoft.com/office/drawing/2014/main" id="{62A305A7-97B7-F422-F66F-1945C047238E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 68">
                <a:extLst>
                  <a:ext uri="{FF2B5EF4-FFF2-40B4-BE49-F238E27FC236}">
                    <a16:creationId xmlns:a16="http://schemas.microsoft.com/office/drawing/2014/main" id="{F22862BB-66E4-EDBD-9FF4-79A6BA10F1F9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Freeform 69">
                <a:extLst>
                  <a:ext uri="{FF2B5EF4-FFF2-40B4-BE49-F238E27FC236}">
                    <a16:creationId xmlns:a16="http://schemas.microsoft.com/office/drawing/2014/main" id="{3B247697-CBBD-E216-C97C-835454F94BA7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Freeform 70">
                <a:extLst>
                  <a:ext uri="{FF2B5EF4-FFF2-40B4-BE49-F238E27FC236}">
                    <a16:creationId xmlns:a16="http://schemas.microsoft.com/office/drawing/2014/main" id="{3B4F729F-60DF-1F57-14B4-25BCAA230EA9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Freeform 71">
                <a:extLst>
                  <a:ext uri="{FF2B5EF4-FFF2-40B4-BE49-F238E27FC236}">
                    <a16:creationId xmlns:a16="http://schemas.microsoft.com/office/drawing/2014/main" id="{F0987AC0-E330-73F5-E231-DF484A9F3D3C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72">
              <a:extLst>
                <a:ext uri="{FF2B5EF4-FFF2-40B4-BE49-F238E27FC236}">
                  <a16:creationId xmlns:a16="http://schemas.microsoft.com/office/drawing/2014/main" id="{0490EAF9-4A74-C384-6611-B6AD09E9943A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83" name="Freeform 73">
                <a:extLst>
                  <a:ext uri="{FF2B5EF4-FFF2-40B4-BE49-F238E27FC236}">
                    <a16:creationId xmlns:a16="http://schemas.microsoft.com/office/drawing/2014/main" id="{0711A190-D4BC-C650-C6A9-0FCF1F22885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74">
                <a:extLst>
                  <a:ext uri="{FF2B5EF4-FFF2-40B4-BE49-F238E27FC236}">
                    <a16:creationId xmlns:a16="http://schemas.microsoft.com/office/drawing/2014/main" id="{E266A850-ECCB-8A53-C0BC-DB55B76E89F1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75">
                <a:extLst>
                  <a:ext uri="{FF2B5EF4-FFF2-40B4-BE49-F238E27FC236}">
                    <a16:creationId xmlns:a16="http://schemas.microsoft.com/office/drawing/2014/main" id="{B3A8E9F7-BF74-2202-38F8-AE0F06A24A89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76">
                <a:extLst>
                  <a:ext uri="{FF2B5EF4-FFF2-40B4-BE49-F238E27FC236}">
                    <a16:creationId xmlns:a16="http://schemas.microsoft.com/office/drawing/2014/main" id="{977F3C74-A269-FEBE-2D52-10D781E37107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77">
                <a:extLst>
                  <a:ext uri="{FF2B5EF4-FFF2-40B4-BE49-F238E27FC236}">
                    <a16:creationId xmlns:a16="http://schemas.microsoft.com/office/drawing/2014/main" id="{90065FE3-0452-5405-2C01-A13AFFEF408B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78">
                <a:extLst>
                  <a:ext uri="{FF2B5EF4-FFF2-40B4-BE49-F238E27FC236}">
                    <a16:creationId xmlns:a16="http://schemas.microsoft.com/office/drawing/2014/main" id="{36889AC5-8358-11A3-961F-BAF6B3BCAF03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reeform 79">
                <a:extLst>
                  <a:ext uri="{FF2B5EF4-FFF2-40B4-BE49-F238E27FC236}">
                    <a16:creationId xmlns:a16="http://schemas.microsoft.com/office/drawing/2014/main" id="{B064B633-8014-6897-6E4D-BB39EC74883E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80">
                <a:extLst>
                  <a:ext uri="{FF2B5EF4-FFF2-40B4-BE49-F238E27FC236}">
                    <a16:creationId xmlns:a16="http://schemas.microsoft.com/office/drawing/2014/main" id="{C49758DF-39B7-6EAF-7577-4B4A585A89A0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81">
                <a:extLst>
                  <a:ext uri="{FF2B5EF4-FFF2-40B4-BE49-F238E27FC236}">
                    <a16:creationId xmlns:a16="http://schemas.microsoft.com/office/drawing/2014/main" id="{4BFA262E-C604-5CA7-2FE4-4DC4FD1B3834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82">
                <a:extLst>
                  <a:ext uri="{FF2B5EF4-FFF2-40B4-BE49-F238E27FC236}">
                    <a16:creationId xmlns:a16="http://schemas.microsoft.com/office/drawing/2014/main" id="{9B8548F7-FB33-4543-17D3-2F275C681F2E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83">
                <a:extLst>
                  <a:ext uri="{FF2B5EF4-FFF2-40B4-BE49-F238E27FC236}">
                    <a16:creationId xmlns:a16="http://schemas.microsoft.com/office/drawing/2014/main" id="{53D0515D-3CB8-8AB2-B5C1-5347F13EC4E1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84">
                <a:extLst>
                  <a:ext uri="{FF2B5EF4-FFF2-40B4-BE49-F238E27FC236}">
                    <a16:creationId xmlns:a16="http://schemas.microsoft.com/office/drawing/2014/main" id="{80B0DDF2-A007-E81F-4E6D-F580CB4B785A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Freeform 85">
                <a:extLst>
                  <a:ext uri="{FF2B5EF4-FFF2-40B4-BE49-F238E27FC236}">
                    <a16:creationId xmlns:a16="http://schemas.microsoft.com/office/drawing/2014/main" id="{719E608E-5B7C-836E-3F8D-A69532562CFE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86">
                <a:extLst>
                  <a:ext uri="{FF2B5EF4-FFF2-40B4-BE49-F238E27FC236}">
                    <a16:creationId xmlns:a16="http://schemas.microsoft.com/office/drawing/2014/main" id="{8CEE36C1-DF43-A32A-67F0-13B1258338B3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 87">
                <a:extLst>
                  <a:ext uri="{FF2B5EF4-FFF2-40B4-BE49-F238E27FC236}">
                    <a16:creationId xmlns:a16="http://schemas.microsoft.com/office/drawing/2014/main" id="{13F9300D-E15F-1762-6710-249A89CCD1C1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 88">
                <a:extLst>
                  <a:ext uri="{FF2B5EF4-FFF2-40B4-BE49-F238E27FC236}">
                    <a16:creationId xmlns:a16="http://schemas.microsoft.com/office/drawing/2014/main" id="{D3AD0CA9-08ED-459D-BE8F-F26A1B799FF6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89">
                <a:extLst>
                  <a:ext uri="{FF2B5EF4-FFF2-40B4-BE49-F238E27FC236}">
                    <a16:creationId xmlns:a16="http://schemas.microsoft.com/office/drawing/2014/main" id="{AC5763D1-9546-969B-51CF-1F58D9FD2B17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 90">
                <a:extLst>
                  <a:ext uri="{FF2B5EF4-FFF2-40B4-BE49-F238E27FC236}">
                    <a16:creationId xmlns:a16="http://schemas.microsoft.com/office/drawing/2014/main" id="{21C044EB-2F26-E87B-8593-AF7C9A7BE221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91">
                <a:extLst>
                  <a:ext uri="{FF2B5EF4-FFF2-40B4-BE49-F238E27FC236}">
                    <a16:creationId xmlns:a16="http://schemas.microsoft.com/office/drawing/2014/main" id="{2BA93291-D941-033C-C06A-6AE54FF4D1E2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92">
                <a:extLst>
                  <a:ext uri="{FF2B5EF4-FFF2-40B4-BE49-F238E27FC236}">
                    <a16:creationId xmlns:a16="http://schemas.microsoft.com/office/drawing/2014/main" id="{B57663D5-FD5B-1231-60D7-4BC5F5AB3B6E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93">
                <a:extLst>
                  <a:ext uri="{FF2B5EF4-FFF2-40B4-BE49-F238E27FC236}">
                    <a16:creationId xmlns:a16="http://schemas.microsoft.com/office/drawing/2014/main" id="{2D2ADD5A-FFE9-6136-E4EC-6C99065CA954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 94">
                <a:extLst>
                  <a:ext uri="{FF2B5EF4-FFF2-40B4-BE49-F238E27FC236}">
                    <a16:creationId xmlns:a16="http://schemas.microsoft.com/office/drawing/2014/main" id="{5167C20F-1A0D-6597-8312-E3B99A3D80A3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 95">
                <a:extLst>
                  <a:ext uri="{FF2B5EF4-FFF2-40B4-BE49-F238E27FC236}">
                    <a16:creationId xmlns:a16="http://schemas.microsoft.com/office/drawing/2014/main" id="{A063EF01-CB04-80A0-7DB4-C5A035CF122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96">
                <a:extLst>
                  <a:ext uri="{FF2B5EF4-FFF2-40B4-BE49-F238E27FC236}">
                    <a16:creationId xmlns:a16="http://schemas.microsoft.com/office/drawing/2014/main" id="{429F8FF3-E928-E750-4C2A-785E440E82AF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97">
                <a:extLst>
                  <a:ext uri="{FF2B5EF4-FFF2-40B4-BE49-F238E27FC236}">
                    <a16:creationId xmlns:a16="http://schemas.microsoft.com/office/drawing/2014/main" id="{D22B1038-9793-E84C-7C00-589CDF9FF5F5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98">
                <a:extLst>
                  <a:ext uri="{FF2B5EF4-FFF2-40B4-BE49-F238E27FC236}">
                    <a16:creationId xmlns:a16="http://schemas.microsoft.com/office/drawing/2014/main" id="{A5ADAA93-6B9A-A07B-7739-4292AC284F1F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99">
                <a:extLst>
                  <a:ext uri="{FF2B5EF4-FFF2-40B4-BE49-F238E27FC236}">
                    <a16:creationId xmlns:a16="http://schemas.microsoft.com/office/drawing/2014/main" id="{BDF0B849-88A0-4BEE-A0FF-F996BD8893E1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100">
                <a:extLst>
                  <a:ext uri="{FF2B5EF4-FFF2-40B4-BE49-F238E27FC236}">
                    <a16:creationId xmlns:a16="http://schemas.microsoft.com/office/drawing/2014/main" id="{1D9815DE-454A-B086-2D16-3582792095E3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01">
                <a:extLst>
                  <a:ext uri="{FF2B5EF4-FFF2-40B4-BE49-F238E27FC236}">
                    <a16:creationId xmlns:a16="http://schemas.microsoft.com/office/drawing/2014/main" id="{286BEC03-F750-D448-F8E4-C11F896C6336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02">
                <a:extLst>
                  <a:ext uri="{FF2B5EF4-FFF2-40B4-BE49-F238E27FC236}">
                    <a16:creationId xmlns:a16="http://schemas.microsoft.com/office/drawing/2014/main" id="{9D3F5FDD-F111-30D3-8355-72AA17A6C56C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03">
                <a:extLst>
                  <a:ext uri="{FF2B5EF4-FFF2-40B4-BE49-F238E27FC236}">
                    <a16:creationId xmlns:a16="http://schemas.microsoft.com/office/drawing/2014/main" id="{0A7D63F8-71EF-9F4D-2D58-BE76251A6700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 104">
                <a:extLst>
                  <a:ext uri="{FF2B5EF4-FFF2-40B4-BE49-F238E27FC236}">
                    <a16:creationId xmlns:a16="http://schemas.microsoft.com/office/drawing/2014/main" id="{C53CBDE5-2128-4FEB-5750-F4C39014548D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 105">
                <a:extLst>
                  <a:ext uri="{FF2B5EF4-FFF2-40B4-BE49-F238E27FC236}">
                    <a16:creationId xmlns:a16="http://schemas.microsoft.com/office/drawing/2014/main" id="{5D181B43-7C76-72AA-6AE9-9EA67DD49C34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06">
              <a:extLst>
                <a:ext uri="{FF2B5EF4-FFF2-40B4-BE49-F238E27FC236}">
                  <a16:creationId xmlns:a16="http://schemas.microsoft.com/office/drawing/2014/main" id="{02E72E8C-8900-84AE-0EF1-89491DC36FC5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50" name="Freeform 107">
                <a:extLst>
                  <a:ext uri="{FF2B5EF4-FFF2-40B4-BE49-F238E27FC236}">
                    <a16:creationId xmlns:a16="http://schemas.microsoft.com/office/drawing/2014/main" id="{1A8FC13E-BCA4-1526-FEDA-B7BB4DDF868B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108">
                <a:extLst>
                  <a:ext uri="{FF2B5EF4-FFF2-40B4-BE49-F238E27FC236}">
                    <a16:creationId xmlns:a16="http://schemas.microsoft.com/office/drawing/2014/main" id="{262EFBA7-2702-7E6B-9E9C-15511B28256B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109">
                <a:extLst>
                  <a:ext uri="{FF2B5EF4-FFF2-40B4-BE49-F238E27FC236}">
                    <a16:creationId xmlns:a16="http://schemas.microsoft.com/office/drawing/2014/main" id="{9301B209-F6A6-3667-7034-438A5F7D53CA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110">
                <a:extLst>
                  <a:ext uri="{FF2B5EF4-FFF2-40B4-BE49-F238E27FC236}">
                    <a16:creationId xmlns:a16="http://schemas.microsoft.com/office/drawing/2014/main" id="{66242DC4-C8D9-7612-997E-58EF9817144C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111">
                <a:extLst>
                  <a:ext uri="{FF2B5EF4-FFF2-40B4-BE49-F238E27FC236}">
                    <a16:creationId xmlns:a16="http://schemas.microsoft.com/office/drawing/2014/main" id="{40E209F5-3C6C-874F-599E-4DACE8BF66F0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12">
                <a:extLst>
                  <a:ext uri="{FF2B5EF4-FFF2-40B4-BE49-F238E27FC236}">
                    <a16:creationId xmlns:a16="http://schemas.microsoft.com/office/drawing/2014/main" id="{24EA2421-695D-09B0-84EB-CE5B739D12F1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13">
                <a:extLst>
                  <a:ext uri="{FF2B5EF4-FFF2-40B4-BE49-F238E27FC236}">
                    <a16:creationId xmlns:a16="http://schemas.microsoft.com/office/drawing/2014/main" id="{D66260B8-A9A3-0565-37FD-E4529149F512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114">
                <a:extLst>
                  <a:ext uri="{FF2B5EF4-FFF2-40B4-BE49-F238E27FC236}">
                    <a16:creationId xmlns:a16="http://schemas.microsoft.com/office/drawing/2014/main" id="{80EF6B81-998B-58F5-9423-F02AE45EE605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115">
                <a:extLst>
                  <a:ext uri="{FF2B5EF4-FFF2-40B4-BE49-F238E27FC236}">
                    <a16:creationId xmlns:a16="http://schemas.microsoft.com/office/drawing/2014/main" id="{ADDE4444-DFEE-646D-C3BC-ACACDE59B29B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116">
                <a:extLst>
                  <a:ext uri="{FF2B5EF4-FFF2-40B4-BE49-F238E27FC236}">
                    <a16:creationId xmlns:a16="http://schemas.microsoft.com/office/drawing/2014/main" id="{C6D27E20-7342-D7CA-0E1F-22E3537F4771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17">
                <a:extLst>
                  <a:ext uri="{FF2B5EF4-FFF2-40B4-BE49-F238E27FC236}">
                    <a16:creationId xmlns:a16="http://schemas.microsoft.com/office/drawing/2014/main" id="{5402687E-A0C9-64A0-F70D-C3AA0E189AF9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18">
                <a:extLst>
                  <a:ext uri="{FF2B5EF4-FFF2-40B4-BE49-F238E27FC236}">
                    <a16:creationId xmlns:a16="http://schemas.microsoft.com/office/drawing/2014/main" id="{5514AF00-C60F-3144-E8D8-48EB2FF41DDC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19">
                <a:extLst>
                  <a:ext uri="{FF2B5EF4-FFF2-40B4-BE49-F238E27FC236}">
                    <a16:creationId xmlns:a16="http://schemas.microsoft.com/office/drawing/2014/main" id="{974C8FF0-095A-60CA-11EB-A8399C905F23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120">
                <a:extLst>
                  <a:ext uri="{FF2B5EF4-FFF2-40B4-BE49-F238E27FC236}">
                    <a16:creationId xmlns:a16="http://schemas.microsoft.com/office/drawing/2014/main" id="{EC5F6392-C2E4-1FC2-EE9D-2DAD06D9CDE1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121">
                <a:extLst>
                  <a:ext uri="{FF2B5EF4-FFF2-40B4-BE49-F238E27FC236}">
                    <a16:creationId xmlns:a16="http://schemas.microsoft.com/office/drawing/2014/main" id="{F0552ECA-31A3-19EA-E30C-2E1721D6B691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122">
                <a:extLst>
                  <a:ext uri="{FF2B5EF4-FFF2-40B4-BE49-F238E27FC236}">
                    <a16:creationId xmlns:a16="http://schemas.microsoft.com/office/drawing/2014/main" id="{D6C1F47C-3939-FA12-29A4-D29719CBFA8E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123">
                <a:extLst>
                  <a:ext uri="{FF2B5EF4-FFF2-40B4-BE49-F238E27FC236}">
                    <a16:creationId xmlns:a16="http://schemas.microsoft.com/office/drawing/2014/main" id="{061FD09F-C2D2-2A74-5BDE-9799C163CE7F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124">
                <a:extLst>
                  <a:ext uri="{FF2B5EF4-FFF2-40B4-BE49-F238E27FC236}">
                    <a16:creationId xmlns:a16="http://schemas.microsoft.com/office/drawing/2014/main" id="{812F60BF-7A95-F713-26BE-D3DEB60743DB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125">
                <a:extLst>
                  <a:ext uri="{FF2B5EF4-FFF2-40B4-BE49-F238E27FC236}">
                    <a16:creationId xmlns:a16="http://schemas.microsoft.com/office/drawing/2014/main" id="{6C826DC2-3551-92EB-467B-E287A0ACCB07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126">
                <a:extLst>
                  <a:ext uri="{FF2B5EF4-FFF2-40B4-BE49-F238E27FC236}">
                    <a16:creationId xmlns:a16="http://schemas.microsoft.com/office/drawing/2014/main" id="{EFDFD603-4423-80F1-72C5-E112F6AFA82F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127">
                <a:extLst>
                  <a:ext uri="{FF2B5EF4-FFF2-40B4-BE49-F238E27FC236}">
                    <a16:creationId xmlns:a16="http://schemas.microsoft.com/office/drawing/2014/main" id="{2D7BE152-8B0D-58D5-98A3-EECC936ECCEE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128">
                <a:extLst>
                  <a:ext uri="{FF2B5EF4-FFF2-40B4-BE49-F238E27FC236}">
                    <a16:creationId xmlns:a16="http://schemas.microsoft.com/office/drawing/2014/main" id="{04503BC6-7766-768A-DAFE-D5B849091882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129">
                <a:extLst>
                  <a:ext uri="{FF2B5EF4-FFF2-40B4-BE49-F238E27FC236}">
                    <a16:creationId xmlns:a16="http://schemas.microsoft.com/office/drawing/2014/main" id="{482F0CE0-E0CC-83FF-14B4-F57DA4D00AF8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130">
                <a:extLst>
                  <a:ext uri="{FF2B5EF4-FFF2-40B4-BE49-F238E27FC236}">
                    <a16:creationId xmlns:a16="http://schemas.microsoft.com/office/drawing/2014/main" id="{8EBB54B6-4D5B-5671-96C1-1959E5B01761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131">
                <a:extLst>
                  <a:ext uri="{FF2B5EF4-FFF2-40B4-BE49-F238E27FC236}">
                    <a16:creationId xmlns:a16="http://schemas.microsoft.com/office/drawing/2014/main" id="{EEEBF34D-2A32-8771-C03F-6AC444C68773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132">
                <a:extLst>
                  <a:ext uri="{FF2B5EF4-FFF2-40B4-BE49-F238E27FC236}">
                    <a16:creationId xmlns:a16="http://schemas.microsoft.com/office/drawing/2014/main" id="{C8EC998A-43D8-1A50-0B97-E2E2F8E80F6B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133">
                <a:extLst>
                  <a:ext uri="{FF2B5EF4-FFF2-40B4-BE49-F238E27FC236}">
                    <a16:creationId xmlns:a16="http://schemas.microsoft.com/office/drawing/2014/main" id="{8AFBE537-D25D-AF76-F67C-FEDB4A231827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134">
                <a:extLst>
                  <a:ext uri="{FF2B5EF4-FFF2-40B4-BE49-F238E27FC236}">
                    <a16:creationId xmlns:a16="http://schemas.microsoft.com/office/drawing/2014/main" id="{7C077A45-8EEB-5205-B059-7DF501DCE9AE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135">
                <a:extLst>
                  <a:ext uri="{FF2B5EF4-FFF2-40B4-BE49-F238E27FC236}">
                    <a16:creationId xmlns:a16="http://schemas.microsoft.com/office/drawing/2014/main" id="{3421F7DA-EB45-1441-CD0A-E7C29582C7C7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136">
                <a:extLst>
                  <a:ext uri="{FF2B5EF4-FFF2-40B4-BE49-F238E27FC236}">
                    <a16:creationId xmlns:a16="http://schemas.microsoft.com/office/drawing/2014/main" id="{47F14C24-5C2E-84A3-A56C-2CE071788B30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137">
                <a:extLst>
                  <a:ext uri="{FF2B5EF4-FFF2-40B4-BE49-F238E27FC236}">
                    <a16:creationId xmlns:a16="http://schemas.microsoft.com/office/drawing/2014/main" id="{8F44159F-BE68-DE4C-6914-AFBBF0C86F14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 138">
                <a:extLst>
                  <a:ext uri="{FF2B5EF4-FFF2-40B4-BE49-F238E27FC236}">
                    <a16:creationId xmlns:a16="http://schemas.microsoft.com/office/drawing/2014/main" id="{681EF637-1199-7B07-0201-5FCF327C91E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139">
                <a:extLst>
                  <a:ext uri="{FF2B5EF4-FFF2-40B4-BE49-F238E27FC236}">
                    <a16:creationId xmlns:a16="http://schemas.microsoft.com/office/drawing/2014/main" id="{64B7C15F-5072-0985-32AF-017019771B36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40">
              <a:extLst>
                <a:ext uri="{FF2B5EF4-FFF2-40B4-BE49-F238E27FC236}">
                  <a16:creationId xmlns:a16="http://schemas.microsoft.com/office/drawing/2014/main" id="{651647B2-07DE-2043-2363-7CC2BE91B385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7" name="Freeform 141">
                <a:extLst>
                  <a:ext uri="{FF2B5EF4-FFF2-40B4-BE49-F238E27FC236}">
                    <a16:creationId xmlns:a16="http://schemas.microsoft.com/office/drawing/2014/main" id="{2B8EE44B-32E5-E8D0-E62F-0A848D5B568E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Freeform 142">
                <a:extLst>
                  <a:ext uri="{FF2B5EF4-FFF2-40B4-BE49-F238E27FC236}">
                    <a16:creationId xmlns:a16="http://schemas.microsoft.com/office/drawing/2014/main" id="{12A0C136-C55C-B7C1-08E5-EBA0835EF6CE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Freeform 143">
                <a:extLst>
                  <a:ext uri="{FF2B5EF4-FFF2-40B4-BE49-F238E27FC236}">
                    <a16:creationId xmlns:a16="http://schemas.microsoft.com/office/drawing/2014/main" id="{FC96A53F-7BAD-41B9-205C-2B46C01A3326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 144">
                <a:extLst>
                  <a:ext uri="{FF2B5EF4-FFF2-40B4-BE49-F238E27FC236}">
                    <a16:creationId xmlns:a16="http://schemas.microsoft.com/office/drawing/2014/main" id="{F8E50B81-0141-EACD-1BFC-114BEEE46D03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145">
                <a:extLst>
                  <a:ext uri="{FF2B5EF4-FFF2-40B4-BE49-F238E27FC236}">
                    <a16:creationId xmlns:a16="http://schemas.microsoft.com/office/drawing/2014/main" id="{27BC0136-C8F3-01ED-D485-6ABEFF014709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 146">
                <a:extLst>
                  <a:ext uri="{FF2B5EF4-FFF2-40B4-BE49-F238E27FC236}">
                    <a16:creationId xmlns:a16="http://schemas.microsoft.com/office/drawing/2014/main" id="{424D6BD8-7E53-7AF5-9B7B-56598CD5A7C1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 147">
                <a:extLst>
                  <a:ext uri="{FF2B5EF4-FFF2-40B4-BE49-F238E27FC236}">
                    <a16:creationId xmlns:a16="http://schemas.microsoft.com/office/drawing/2014/main" id="{53C8688C-8495-3FE0-7402-BE9ADCEBA18F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148">
                <a:extLst>
                  <a:ext uri="{FF2B5EF4-FFF2-40B4-BE49-F238E27FC236}">
                    <a16:creationId xmlns:a16="http://schemas.microsoft.com/office/drawing/2014/main" id="{F780835C-DC13-2641-5670-CED7420DF711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 149">
                <a:extLst>
                  <a:ext uri="{FF2B5EF4-FFF2-40B4-BE49-F238E27FC236}">
                    <a16:creationId xmlns:a16="http://schemas.microsoft.com/office/drawing/2014/main" id="{528F7BE9-EE7B-E3FE-73A3-F268AED2F310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150">
                <a:extLst>
                  <a:ext uri="{FF2B5EF4-FFF2-40B4-BE49-F238E27FC236}">
                    <a16:creationId xmlns:a16="http://schemas.microsoft.com/office/drawing/2014/main" id="{C36468C7-0E3A-03B0-67BF-5574DD50EC74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151">
                <a:extLst>
                  <a:ext uri="{FF2B5EF4-FFF2-40B4-BE49-F238E27FC236}">
                    <a16:creationId xmlns:a16="http://schemas.microsoft.com/office/drawing/2014/main" id="{745E45AD-BB02-277C-E983-E32DE2A19B17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 152">
                <a:extLst>
                  <a:ext uri="{FF2B5EF4-FFF2-40B4-BE49-F238E27FC236}">
                    <a16:creationId xmlns:a16="http://schemas.microsoft.com/office/drawing/2014/main" id="{946A2DBC-5CF9-A45C-7534-C179DA290679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153">
                <a:extLst>
                  <a:ext uri="{FF2B5EF4-FFF2-40B4-BE49-F238E27FC236}">
                    <a16:creationId xmlns:a16="http://schemas.microsoft.com/office/drawing/2014/main" id="{B14169AA-3F29-A5AB-F494-EE41B929647E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154">
                <a:extLst>
                  <a:ext uri="{FF2B5EF4-FFF2-40B4-BE49-F238E27FC236}">
                    <a16:creationId xmlns:a16="http://schemas.microsoft.com/office/drawing/2014/main" id="{7E86CD56-79D3-8C65-B562-F490DED51624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155">
                <a:extLst>
                  <a:ext uri="{FF2B5EF4-FFF2-40B4-BE49-F238E27FC236}">
                    <a16:creationId xmlns:a16="http://schemas.microsoft.com/office/drawing/2014/main" id="{F605EBC3-D5D6-C391-7D2A-411041EB771B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156">
                <a:extLst>
                  <a:ext uri="{FF2B5EF4-FFF2-40B4-BE49-F238E27FC236}">
                    <a16:creationId xmlns:a16="http://schemas.microsoft.com/office/drawing/2014/main" id="{E025ED93-7096-8687-F30E-006EE7A50CB7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157">
                <a:extLst>
                  <a:ext uri="{FF2B5EF4-FFF2-40B4-BE49-F238E27FC236}">
                    <a16:creationId xmlns:a16="http://schemas.microsoft.com/office/drawing/2014/main" id="{57CD531F-8A38-4A66-E3A4-3B5301550129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158">
                <a:extLst>
                  <a:ext uri="{FF2B5EF4-FFF2-40B4-BE49-F238E27FC236}">
                    <a16:creationId xmlns:a16="http://schemas.microsoft.com/office/drawing/2014/main" id="{EDA70476-F102-BDC8-2346-9ABF4EF17D57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159">
                <a:extLst>
                  <a:ext uri="{FF2B5EF4-FFF2-40B4-BE49-F238E27FC236}">
                    <a16:creationId xmlns:a16="http://schemas.microsoft.com/office/drawing/2014/main" id="{DBD8E5F8-9558-5EBC-B10B-3A65C1781AC9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160">
                <a:extLst>
                  <a:ext uri="{FF2B5EF4-FFF2-40B4-BE49-F238E27FC236}">
                    <a16:creationId xmlns:a16="http://schemas.microsoft.com/office/drawing/2014/main" id="{62C31B38-39CB-FB96-5528-D597036239BC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161">
                <a:extLst>
                  <a:ext uri="{FF2B5EF4-FFF2-40B4-BE49-F238E27FC236}">
                    <a16:creationId xmlns:a16="http://schemas.microsoft.com/office/drawing/2014/main" id="{E2793D58-3F8C-CF95-956C-549DC982092C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 162">
                <a:extLst>
                  <a:ext uri="{FF2B5EF4-FFF2-40B4-BE49-F238E27FC236}">
                    <a16:creationId xmlns:a16="http://schemas.microsoft.com/office/drawing/2014/main" id="{0153040D-8ECF-78CD-15A9-11E8C7E565B9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163">
                <a:extLst>
                  <a:ext uri="{FF2B5EF4-FFF2-40B4-BE49-F238E27FC236}">
                    <a16:creationId xmlns:a16="http://schemas.microsoft.com/office/drawing/2014/main" id="{23EF2985-A04D-BE5E-CB9A-4D4BDE708D2A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164">
                <a:extLst>
                  <a:ext uri="{FF2B5EF4-FFF2-40B4-BE49-F238E27FC236}">
                    <a16:creationId xmlns:a16="http://schemas.microsoft.com/office/drawing/2014/main" id="{ED50BCAB-90AD-0DA5-DC2A-88EEF91B619B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165">
                <a:extLst>
                  <a:ext uri="{FF2B5EF4-FFF2-40B4-BE49-F238E27FC236}">
                    <a16:creationId xmlns:a16="http://schemas.microsoft.com/office/drawing/2014/main" id="{F7C0F32F-B451-EA70-7B8A-DB7E1131B707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166">
                <a:extLst>
                  <a:ext uri="{FF2B5EF4-FFF2-40B4-BE49-F238E27FC236}">
                    <a16:creationId xmlns:a16="http://schemas.microsoft.com/office/drawing/2014/main" id="{8811EACF-4068-8ED6-AA9A-810E66D28FB3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167">
                <a:extLst>
                  <a:ext uri="{FF2B5EF4-FFF2-40B4-BE49-F238E27FC236}">
                    <a16:creationId xmlns:a16="http://schemas.microsoft.com/office/drawing/2014/main" id="{49CABCE1-EBF1-D3E5-1F76-DB64E73A7EE3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168">
                <a:extLst>
                  <a:ext uri="{FF2B5EF4-FFF2-40B4-BE49-F238E27FC236}">
                    <a16:creationId xmlns:a16="http://schemas.microsoft.com/office/drawing/2014/main" id="{6C10E75D-05C6-D84E-27DA-B83CB8006E22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169">
                <a:extLst>
                  <a:ext uri="{FF2B5EF4-FFF2-40B4-BE49-F238E27FC236}">
                    <a16:creationId xmlns:a16="http://schemas.microsoft.com/office/drawing/2014/main" id="{AC217CFA-A125-4CA5-A34E-B61F92F2092F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170">
                <a:extLst>
                  <a:ext uri="{FF2B5EF4-FFF2-40B4-BE49-F238E27FC236}">
                    <a16:creationId xmlns:a16="http://schemas.microsoft.com/office/drawing/2014/main" id="{CE17BABC-2863-F5EB-D31F-2965815E2D54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171">
                <a:extLst>
                  <a:ext uri="{FF2B5EF4-FFF2-40B4-BE49-F238E27FC236}">
                    <a16:creationId xmlns:a16="http://schemas.microsoft.com/office/drawing/2014/main" id="{F3908AE6-3788-9B95-7D7B-0DAD94D90619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 172">
                <a:extLst>
                  <a:ext uri="{FF2B5EF4-FFF2-40B4-BE49-F238E27FC236}">
                    <a16:creationId xmlns:a16="http://schemas.microsoft.com/office/drawing/2014/main" id="{C567D772-9F41-36F9-CCF7-EBF63255260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173">
                <a:extLst>
                  <a:ext uri="{FF2B5EF4-FFF2-40B4-BE49-F238E27FC236}">
                    <a16:creationId xmlns:a16="http://schemas.microsoft.com/office/drawing/2014/main" id="{5FB67D07-C630-CEF2-B6C2-B699F5582122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CECA597-1F95-26DB-EBFD-519120C5EA93}"/>
              </a:ext>
            </a:extLst>
          </p:cNvPr>
          <p:cNvSpPr/>
          <p:nvPr/>
        </p:nvSpPr>
        <p:spPr>
          <a:xfrm>
            <a:off x="471034" y="873432"/>
            <a:ext cx="11399124" cy="509335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98ECD7FB-BEF5-A657-80DD-149B0060A556}"/>
              </a:ext>
            </a:extLst>
          </p:cNvPr>
          <p:cNvSpPr/>
          <p:nvPr/>
        </p:nvSpPr>
        <p:spPr>
          <a:xfrm>
            <a:off x="820803" y="1142032"/>
            <a:ext cx="1555234" cy="667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l"/>
              </a:tabLst>
              <a:defRPr/>
            </a:pPr>
            <a:r>
              <a:rPr lang="en-US" altLang="en-US" sz="3735" b="1" dirty="0" err="1">
                <a:solidFill>
                  <a:srgbClr val="1810C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735" b="1" dirty="0">
                <a:solidFill>
                  <a:srgbClr val="1810C0"/>
                </a:solidFill>
                <a:latin typeface="Times New Roman" panose="02020603050405020304" pitchFamily="18" charset="0"/>
              </a:rPr>
              <a:t> 1:</a:t>
            </a:r>
            <a:endParaRPr kumimoji="0" lang="en-US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181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Hình ảnh 5" descr="Ảnh có chứa hình mẫu, phim hoạt hình, Phim hoạt hình, Đồ họa&#10;&#10;Mô tả được tạo tự động">
            <a:extLst>
              <a:ext uri="{FF2B5EF4-FFF2-40B4-BE49-F238E27FC236}">
                <a16:creationId xmlns:a16="http://schemas.microsoft.com/office/drawing/2014/main" id="{00C8B114-92A9-575B-35CC-AE1EC948F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" y="30946"/>
            <a:ext cx="2146634" cy="854362"/>
          </a:xfrm>
          <a:prstGeom prst="rect">
            <a:avLst/>
          </a:prstGeom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1496145B-F2C0-7FDF-7D45-35ED30EE29B0}"/>
              </a:ext>
            </a:extLst>
          </p:cNvPr>
          <p:cNvSpPr txBox="1"/>
          <p:nvPr/>
        </p:nvSpPr>
        <p:spPr>
          <a:xfrm>
            <a:off x="2997984" y="328022"/>
            <a:ext cx="7266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 từng câu</a:t>
            </a: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060101BC-3E22-BEB5-7D01-4BF940CED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71" y="2047143"/>
            <a:ext cx="10801661" cy="1294368"/>
          </a:xfrm>
          <a:prstGeom prst="rect">
            <a:avLst/>
          </a:prstGeom>
        </p:spPr>
      </p:pic>
      <p:pic>
        <p:nvPicPr>
          <p:cNvPr id="8" name="CI">
            <a:hlinkClick r:id="" action="ppaction://media"/>
            <a:extLst>
              <a:ext uri="{FF2B5EF4-FFF2-40B4-BE49-F238E27FC236}">
                <a16:creationId xmlns:a16="http://schemas.microsoft.com/office/drawing/2014/main" id="{4FA51D4A-A7C1-4E3D-C4C2-35D15A0027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53495" y="1137214"/>
            <a:ext cx="609600" cy="609600"/>
          </a:xfrm>
          <a:prstGeom prst="rect">
            <a:avLst/>
          </a:prstGeom>
        </p:spPr>
      </p:pic>
      <p:pic>
        <p:nvPicPr>
          <p:cNvPr id="149" name="Picture 5">
            <a:extLst>
              <a:ext uri="{FF2B5EF4-FFF2-40B4-BE49-F238E27FC236}">
                <a16:creationId xmlns:a16="http://schemas.microsoft.com/office/drawing/2014/main" id="{5DA3BD8C-A9E8-ADD1-E881-AC994419E2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4177" y="4870675"/>
            <a:ext cx="1938616" cy="193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1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0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4">
            <a:extLst>
              <a:ext uri="{FF2B5EF4-FFF2-40B4-BE49-F238E27FC236}">
                <a16:creationId xmlns:a16="http://schemas.microsoft.com/office/drawing/2014/main" id="{D2CB7DC7-D768-7B25-2DE3-027BD77E506A}"/>
              </a:ext>
            </a:extLst>
          </p:cNvPr>
          <p:cNvGrpSpPr/>
          <p:nvPr/>
        </p:nvGrpSpPr>
        <p:grpSpPr bwMode="auto">
          <a:xfrm>
            <a:off x="-97790" y="6258271"/>
            <a:ext cx="12489180" cy="574955"/>
            <a:chOff x="0" y="4105"/>
            <a:chExt cx="5511" cy="215"/>
          </a:xfrm>
        </p:grpSpPr>
        <p:sp>
          <p:nvSpPr>
            <p:cNvPr id="12" name="Freeform 37">
              <a:extLst>
                <a:ext uri="{FF2B5EF4-FFF2-40B4-BE49-F238E27FC236}">
                  <a16:creationId xmlns:a16="http://schemas.microsoft.com/office/drawing/2014/main" id="{6BBC78F9-8A87-06F7-56E4-99D5F06A38EE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oup 38">
              <a:extLst>
                <a:ext uri="{FF2B5EF4-FFF2-40B4-BE49-F238E27FC236}">
                  <a16:creationId xmlns:a16="http://schemas.microsoft.com/office/drawing/2014/main" id="{0029FF1E-67A4-9DDE-6966-B33216139013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16" name="Freeform 39">
                <a:extLst>
                  <a:ext uri="{FF2B5EF4-FFF2-40B4-BE49-F238E27FC236}">
                    <a16:creationId xmlns:a16="http://schemas.microsoft.com/office/drawing/2014/main" id="{20D92793-1E1D-F7DC-A927-FF2C54A10D6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 40">
                <a:extLst>
                  <a:ext uri="{FF2B5EF4-FFF2-40B4-BE49-F238E27FC236}">
                    <a16:creationId xmlns:a16="http://schemas.microsoft.com/office/drawing/2014/main" id="{1EBFEA6C-F533-2CA2-F7CE-7959C023A720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 41">
                <a:extLst>
                  <a:ext uri="{FF2B5EF4-FFF2-40B4-BE49-F238E27FC236}">
                    <a16:creationId xmlns:a16="http://schemas.microsoft.com/office/drawing/2014/main" id="{EF584784-3618-89E1-20F1-E1BA1B838BEC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 42">
                <a:extLst>
                  <a:ext uri="{FF2B5EF4-FFF2-40B4-BE49-F238E27FC236}">
                    <a16:creationId xmlns:a16="http://schemas.microsoft.com/office/drawing/2014/main" id="{2921C379-F6C3-3A60-E657-F56FBBB1CECE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 43">
                <a:extLst>
                  <a:ext uri="{FF2B5EF4-FFF2-40B4-BE49-F238E27FC236}">
                    <a16:creationId xmlns:a16="http://schemas.microsoft.com/office/drawing/2014/main" id="{439E828C-17F6-A136-6F1A-020C9F180169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 44">
                <a:extLst>
                  <a:ext uri="{FF2B5EF4-FFF2-40B4-BE49-F238E27FC236}">
                    <a16:creationId xmlns:a16="http://schemas.microsoft.com/office/drawing/2014/main" id="{782F0B34-E9BC-9862-F682-B2AFD174F285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 45">
                <a:extLst>
                  <a:ext uri="{FF2B5EF4-FFF2-40B4-BE49-F238E27FC236}">
                    <a16:creationId xmlns:a16="http://schemas.microsoft.com/office/drawing/2014/main" id="{07C2A145-D3F1-DF17-0C16-899843331B79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 46">
                <a:extLst>
                  <a:ext uri="{FF2B5EF4-FFF2-40B4-BE49-F238E27FC236}">
                    <a16:creationId xmlns:a16="http://schemas.microsoft.com/office/drawing/2014/main" id="{024756EF-3478-EEAF-1BA4-94744FF92EC8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Freeform 47">
                <a:extLst>
                  <a:ext uri="{FF2B5EF4-FFF2-40B4-BE49-F238E27FC236}">
                    <a16:creationId xmlns:a16="http://schemas.microsoft.com/office/drawing/2014/main" id="{4E5AAA5E-DFFE-8D33-FE6B-80823D5EA31C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 48">
                <a:extLst>
                  <a:ext uri="{FF2B5EF4-FFF2-40B4-BE49-F238E27FC236}">
                    <a16:creationId xmlns:a16="http://schemas.microsoft.com/office/drawing/2014/main" id="{8529F96C-A169-1D1B-C33D-E3B692E1AA1B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reeform 49">
                <a:extLst>
                  <a:ext uri="{FF2B5EF4-FFF2-40B4-BE49-F238E27FC236}">
                    <a16:creationId xmlns:a16="http://schemas.microsoft.com/office/drawing/2014/main" id="{FE240382-3281-1AB5-A56F-8C7197203102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Freeform 50">
                <a:extLst>
                  <a:ext uri="{FF2B5EF4-FFF2-40B4-BE49-F238E27FC236}">
                    <a16:creationId xmlns:a16="http://schemas.microsoft.com/office/drawing/2014/main" id="{8DDF9675-DF62-6FC9-92E9-779E323B511D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Freeform 51">
                <a:extLst>
                  <a:ext uri="{FF2B5EF4-FFF2-40B4-BE49-F238E27FC236}">
                    <a16:creationId xmlns:a16="http://schemas.microsoft.com/office/drawing/2014/main" id="{588EFA91-3AFD-19B6-182C-4AA6606A770D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Freeform 52">
                <a:extLst>
                  <a:ext uri="{FF2B5EF4-FFF2-40B4-BE49-F238E27FC236}">
                    <a16:creationId xmlns:a16="http://schemas.microsoft.com/office/drawing/2014/main" id="{D794F5A5-F912-4CAB-8178-DC0BDA4CB269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 53">
                <a:extLst>
                  <a:ext uri="{FF2B5EF4-FFF2-40B4-BE49-F238E27FC236}">
                    <a16:creationId xmlns:a16="http://schemas.microsoft.com/office/drawing/2014/main" id="{3F109401-AD2B-9F1B-8554-01BB09DFFA90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Freeform 54">
                <a:extLst>
                  <a:ext uri="{FF2B5EF4-FFF2-40B4-BE49-F238E27FC236}">
                    <a16:creationId xmlns:a16="http://schemas.microsoft.com/office/drawing/2014/main" id="{918CAE95-FA0D-842F-1B93-71103497DDE5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Freeform 55">
                <a:extLst>
                  <a:ext uri="{FF2B5EF4-FFF2-40B4-BE49-F238E27FC236}">
                    <a16:creationId xmlns:a16="http://schemas.microsoft.com/office/drawing/2014/main" id="{771FFAB0-3975-D90A-528D-3FC9F9FD0F16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 56">
                <a:extLst>
                  <a:ext uri="{FF2B5EF4-FFF2-40B4-BE49-F238E27FC236}">
                    <a16:creationId xmlns:a16="http://schemas.microsoft.com/office/drawing/2014/main" id="{C2FDFABC-BD8D-DB6A-FD84-8F2ED6F61899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reeform 57">
                <a:extLst>
                  <a:ext uri="{FF2B5EF4-FFF2-40B4-BE49-F238E27FC236}">
                    <a16:creationId xmlns:a16="http://schemas.microsoft.com/office/drawing/2014/main" id="{64087BDC-EC3B-A98B-26BD-B785632D7711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reeform 58">
                <a:extLst>
                  <a:ext uri="{FF2B5EF4-FFF2-40B4-BE49-F238E27FC236}">
                    <a16:creationId xmlns:a16="http://schemas.microsoft.com/office/drawing/2014/main" id="{4857240B-30BB-DDEA-4E7B-7AA54E7DCAD0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 59">
                <a:extLst>
                  <a:ext uri="{FF2B5EF4-FFF2-40B4-BE49-F238E27FC236}">
                    <a16:creationId xmlns:a16="http://schemas.microsoft.com/office/drawing/2014/main" id="{7FEE886C-7678-05FF-1D72-7BAA7D1FE996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 60">
                <a:extLst>
                  <a:ext uri="{FF2B5EF4-FFF2-40B4-BE49-F238E27FC236}">
                    <a16:creationId xmlns:a16="http://schemas.microsoft.com/office/drawing/2014/main" id="{8C714C73-3753-B090-EE36-3CA388121C32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reeform 61">
                <a:extLst>
                  <a:ext uri="{FF2B5EF4-FFF2-40B4-BE49-F238E27FC236}">
                    <a16:creationId xmlns:a16="http://schemas.microsoft.com/office/drawing/2014/main" id="{C0A6057C-0416-1F0F-09B4-8F33B73B745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Freeform 62">
                <a:extLst>
                  <a:ext uri="{FF2B5EF4-FFF2-40B4-BE49-F238E27FC236}">
                    <a16:creationId xmlns:a16="http://schemas.microsoft.com/office/drawing/2014/main" id="{58FAF923-24B8-DC6B-B6CB-1B6547F2C475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Freeform 63">
                <a:extLst>
                  <a:ext uri="{FF2B5EF4-FFF2-40B4-BE49-F238E27FC236}">
                    <a16:creationId xmlns:a16="http://schemas.microsoft.com/office/drawing/2014/main" id="{0AD54D8C-596D-456A-496B-C5378804AF2A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Freeform 64">
                <a:extLst>
                  <a:ext uri="{FF2B5EF4-FFF2-40B4-BE49-F238E27FC236}">
                    <a16:creationId xmlns:a16="http://schemas.microsoft.com/office/drawing/2014/main" id="{B448A316-8638-BA61-09C2-CFA76AC1C2D1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reeform 65">
                <a:extLst>
                  <a:ext uri="{FF2B5EF4-FFF2-40B4-BE49-F238E27FC236}">
                    <a16:creationId xmlns:a16="http://schemas.microsoft.com/office/drawing/2014/main" id="{FE7747F9-6C2F-4878-44BC-3F9FD5647936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Freeform 66">
                <a:extLst>
                  <a:ext uri="{FF2B5EF4-FFF2-40B4-BE49-F238E27FC236}">
                    <a16:creationId xmlns:a16="http://schemas.microsoft.com/office/drawing/2014/main" id="{30E4002F-6EC8-0DC4-0DC4-374A7AC88BD6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reeform 67">
                <a:extLst>
                  <a:ext uri="{FF2B5EF4-FFF2-40B4-BE49-F238E27FC236}">
                    <a16:creationId xmlns:a16="http://schemas.microsoft.com/office/drawing/2014/main" id="{62A305A7-97B7-F422-F66F-1945C047238E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 68">
                <a:extLst>
                  <a:ext uri="{FF2B5EF4-FFF2-40B4-BE49-F238E27FC236}">
                    <a16:creationId xmlns:a16="http://schemas.microsoft.com/office/drawing/2014/main" id="{F22862BB-66E4-EDBD-9FF4-79A6BA10F1F9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Freeform 69">
                <a:extLst>
                  <a:ext uri="{FF2B5EF4-FFF2-40B4-BE49-F238E27FC236}">
                    <a16:creationId xmlns:a16="http://schemas.microsoft.com/office/drawing/2014/main" id="{3B247697-CBBD-E216-C97C-835454F94BA7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Freeform 70">
                <a:extLst>
                  <a:ext uri="{FF2B5EF4-FFF2-40B4-BE49-F238E27FC236}">
                    <a16:creationId xmlns:a16="http://schemas.microsoft.com/office/drawing/2014/main" id="{3B4F729F-60DF-1F57-14B4-25BCAA230EA9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Freeform 71">
                <a:extLst>
                  <a:ext uri="{FF2B5EF4-FFF2-40B4-BE49-F238E27FC236}">
                    <a16:creationId xmlns:a16="http://schemas.microsoft.com/office/drawing/2014/main" id="{F0987AC0-E330-73F5-E231-DF484A9F3D3C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72">
              <a:extLst>
                <a:ext uri="{FF2B5EF4-FFF2-40B4-BE49-F238E27FC236}">
                  <a16:creationId xmlns:a16="http://schemas.microsoft.com/office/drawing/2014/main" id="{0490EAF9-4A74-C384-6611-B6AD09E9943A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83" name="Freeform 73">
                <a:extLst>
                  <a:ext uri="{FF2B5EF4-FFF2-40B4-BE49-F238E27FC236}">
                    <a16:creationId xmlns:a16="http://schemas.microsoft.com/office/drawing/2014/main" id="{0711A190-D4BC-C650-C6A9-0FCF1F22885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74">
                <a:extLst>
                  <a:ext uri="{FF2B5EF4-FFF2-40B4-BE49-F238E27FC236}">
                    <a16:creationId xmlns:a16="http://schemas.microsoft.com/office/drawing/2014/main" id="{E266A850-ECCB-8A53-C0BC-DB55B76E89F1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75">
                <a:extLst>
                  <a:ext uri="{FF2B5EF4-FFF2-40B4-BE49-F238E27FC236}">
                    <a16:creationId xmlns:a16="http://schemas.microsoft.com/office/drawing/2014/main" id="{B3A8E9F7-BF74-2202-38F8-AE0F06A24A89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76">
                <a:extLst>
                  <a:ext uri="{FF2B5EF4-FFF2-40B4-BE49-F238E27FC236}">
                    <a16:creationId xmlns:a16="http://schemas.microsoft.com/office/drawing/2014/main" id="{977F3C74-A269-FEBE-2D52-10D781E37107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77">
                <a:extLst>
                  <a:ext uri="{FF2B5EF4-FFF2-40B4-BE49-F238E27FC236}">
                    <a16:creationId xmlns:a16="http://schemas.microsoft.com/office/drawing/2014/main" id="{90065FE3-0452-5405-2C01-A13AFFEF408B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78">
                <a:extLst>
                  <a:ext uri="{FF2B5EF4-FFF2-40B4-BE49-F238E27FC236}">
                    <a16:creationId xmlns:a16="http://schemas.microsoft.com/office/drawing/2014/main" id="{36889AC5-8358-11A3-961F-BAF6B3BCAF03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reeform 79">
                <a:extLst>
                  <a:ext uri="{FF2B5EF4-FFF2-40B4-BE49-F238E27FC236}">
                    <a16:creationId xmlns:a16="http://schemas.microsoft.com/office/drawing/2014/main" id="{B064B633-8014-6897-6E4D-BB39EC74883E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80">
                <a:extLst>
                  <a:ext uri="{FF2B5EF4-FFF2-40B4-BE49-F238E27FC236}">
                    <a16:creationId xmlns:a16="http://schemas.microsoft.com/office/drawing/2014/main" id="{C49758DF-39B7-6EAF-7577-4B4A585A89A0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81">
                <a:extLst>
                  <a:ext uri="{FF2B5EF4-FFF2-40B4-BE49-F238E27FC236}">
                    <a16:creationId xmlns:a16="http://schemas.microsoft.com/office/drawing/2014/main" id="{4BFA262E-C604-5CA7-2FE4-4DC4FD1B3834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82">
                <a:extLst>
                  <a:ext uri="{FF2B5EF4-FFF2-40B4-BE49-F238E27FC236}">
                    <a16:creationId xmlns:a16="http://schemas.microsoft.com/office/drawing/2014/main" id="{9B8548F7-FB33-4543-17D3-2F275C681F2E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83">
                <a:extLst>
                  <a:ext uri="{FF2B5EF4-FFF2-40B4-BE49-F238E27FC236}">
                    <a16:creationId xmlns:a16="http://schemas.microsoft.com/office/drawing/2014/main" id="{53D0515D-3CB8-8AB2-B5C1-5347F13EC4E1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84">
                <a:extLst>
                  <a:ext uri="{FF2B5EF4-FFF2-40B4-BE49-F238E27FC236}">
                    <a16:creationId xmlns:a16="http://schemas.microsoft.com/office/drawing/2014/main" id="{80B0DDF2-A007-E81F-4E6D-F580CB4B785A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Freeform 85">
                <a:extLst>
                  <a:ext uri="{FF2B5EF4-FFF2-40B4-BE49-F238E27FC236}">
                    <a16:creationId xmlns:a16="http://schemas.microsoft.com/office/drawing/2014/main" id="{719E608E-5B7C-836E-3F8D-A69532562CFE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86">
                <a:extLst>
                  <a:ext uri="{FF2B5EF4-FFF2-40B4-BE49-F238E27FC236}">
                    <a16:creationId xmlns:a16="http://schemas.microsoft.com/office/drawing/2014/main" id="{8CEE36C1-DF43-A32A-67F0-13B1258338B3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 87">
                <a:extLst>
                  <a:ext uri="{FF2B5EF4-FFF2-40B4-BE49-F238E27FC236}">
                    <a16:creationId xmlns:a16="http://schemas.microsoft.com/office/drawing/2014/main" id="{13F9300D-E15F-1762-6710-249A89CCD1C1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 88">
                <a:extLst>
                  <a:ext uri="{FF2B5EF4-FFF2-40B4-BE49-F238E27FC236}">
                    <a16:creationId xmlns:a16="http://schemas.microsoft.com/office/drawing/2014/main" id="{D3AD0CA9-08ED-459D-BE8F-F26A1B799FF6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89">
                <a:extLst>
                  <a:ext uri="{FF2B5EF4-FFF2-40B4-BE49-F238E27FC236}">
                    <a16:creationId xmlns:a16="http://schemas.microsoft.com/office/drawing/2014/main" id="{AC5763D1-9546-969B-51CF-1F58D9FD2B17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 90">
                <a:extLst>
                  <a:ext uri="{FF2B5EF4-FFF2-40B4-BE49-F238E27FC236}">
                    <a16:creationId xmlns:a16="http://schemas.microsoft.com/office/drawing/2014/main" id="{21C044EB-2F26-E87B-8593-AF7C9A7BE221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91">
                <a:extLst>
                  <a:ext uri="{FF2B5EF4-FFF2-40B4-BE49-F238E27FC236}">
                    <a16:creationId xmlns:a16="http://schemas.microsoft.com/office/drawing/2014/main" id="{2BA93291-D941-033C-C06A-6AE54FF4D1E2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92">
                <a:extLst>
                  <a:ext uri="{FF2B5EF4-FFF2-40B4-BE49-F238E27FC236}">
                    <a16:creationId xmlns:a16="http://schemas.microsoft.com/office/drawing/2014/main" id="{B57663D5-FD5B-1231-60D7-4BC5F5AB3B6E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93">
                <a:extLst>
                  <a:ext uri="{FF2B5EF4-FFF2-40B4-BE49-F238E27FC236}">
                    <a16:creationId xmlns:a16="http://schemas.microsoft.com/office/drawing/2014/main" id="{2D2ADD5A-FFE9-6136-E4EC-6C99065CA954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 94">
                <a:extLst>
                  <a:ext uri="{FF2B5EF4-FFF2-40B4-BE49-F238E27FC236}">
                    <a16:creationId xmlns:a16="http://schemas.microsoft.com/office/drawing/2014/main" id="{5167C20F-1A0D-6597-8312-E3B99A3D80A3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 95">
                <a:extLst>
                  <a:ext uri="{FF2B5EF4-FFF2-40B4-BE49-F238E27FC236}">
                    <a16:creationId xmlns:a16="http://schemas.microsoft.com/office/drawing/2014/main" id="{A063EF01-CB04-80A0-7DB4-C5A035CF122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96">
                <a:extLst>
                  <a:ext uri="{FF2B5EF4-FFF2-40B4-BE49-F238E27FC236}">
                    <a16:creationId xmlns:a16="http://schemas.microsoft.com/office/drawing/2014/main" id="{429F8FF3-E928-E750-4C2A-785E440E82AF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97">
                <a:extLst>
                  <a:ext uri="{FF2B5EF4-FFF2-40B4-BE49-F238E27FC236}">
                    <a16:creationId xmlns:a16="http://schemas.microsoft.com/office/drawing/2014/main" id="{D22B1038-9793-E84C-7C00-589CDF9FF5F5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98">
                <a:extLst>
                  <a:ext uri="{FF2B5EF4-FFF2-40B4-BE49-F238E27FC236}">
                    <a16:creationId xmlns:a16="http://schemas.microsoft.com/office/drawing/2014/main" id="{A5ADAA93-6B9A-A07B-7739-4292AC284F1F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99">
                <a:extLst>
                  <a:ext uri="{FF2B5EF4-FFF2-40B4-BE49-F238E27FC236}">
                    <a16:creationId xmlns:a16="http://schemas.microsoft.com/office/drawing/2014/main" id="{BDF0B849-88A0-4BEE-A0FF-F996BD8893E1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100">
                <a:extLst>
                  <a:ext uri="{FF2B5EF4-FFF2-40B4-BE49-F238E27FC236}">
                    <a16:creationId xmlns:a16="http://schemas.microsoft.com/office/drawing/2014/main" id="{1D9815DE-454A-B086-2D16-3582792095E3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01">
                <a:extLst>
                  <a:ext uri="{FF2B5EF4-FFF2-40B4-BE49-F238E27FC236}">
                    <a16:creationId xmlns:a16="http://schemas.microsoft.com/office/drawing/2014/main" id="{286BEC03-F750-D448-F8E4-C11F896C6336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02">
                <a:extLst>
                  <a:ext uri="{FF2B5EF4-FFF2-40B4-BE49-F238E27FC236}">
                    <a16:creationId xmlns:a16="http://schemas.microsoft.com/office/drawing/2014/main" id="{9D3F5FDD-F111-30D3-8355-72AA17A6C56C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03">
                <a:extLst>
                  <a:ext uri="{FF2B5EF4-FFF2-40B4-BE49-F238E27FC236}">
                    <a16:creationId xmlns:a16="http://schemas.microsoft.com/office/drawing/2014/main" id="{0A7D63F8-71EF-9F4D-2D58-BE76251A6700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 104">
                <a:extLst>
                  <a:ext uri="{FF2B5EF4-FFF2-40B4-BE49-F238E27FC236}">
                    <a16:creationId xmlns:a16="http://schemas.microsoft.com/office/drawing/2014/main" id="{C53CBDE5-2128-4FEB-5750-F4C39014548D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 105">
                <a:extLst>
                  <a:ext uri="{FF2B5EF4-FFF2-40B4-BE49-F238E27FC236}">
                    <a16:creationId xmlns:a16="http://schemas.microsoft.com/office/drawing/2014/main" id="{5D181B43-7C76-72AA-6AE9-9EA67DD49C34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06">
              <a:extLst>
                <a:ext uri="{FF2B5EF4-FFF2-40B4-BE49-F238E27FC236}">
                  <a16:creationId xmlns:a16="http://schemas.microsoft.com/office/drawing/2014/main" id="{02E72E8C-8900-84AE-0EF1-89491DC36FC5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50" name="Freeform 107">
                <a:extLst>
                  <a:ext uri="{FF2B5EF4-FFF2-40B4-BE49-F238E27FC236}">
                    <a16:creationId xmlns:a16="http://schemas.microsoft.com/office/drawing/2014/main" id="{1A8FC13E-BCA4-1526-FEDA-B7BB4DDF868B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108">
                <a:extLst>
                  <a:ext uri="{FF2B5EF4-FFF2-40B4-BE49-F238E27FC236}">
                    <a16:creationId xmlns:a16="http://schemas.microsoft.com/office/drawing/2014/main" id="{262EFBA7-2702-7E6B-9E9C-15511B28256B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109">
                <a:extLst>
                  <a:ext uri="{FF2B5EF4-FFF2-40B4-BE49-F238E27FC236}">
                    <a16:creationId xmlns:a16="http://schemas.microsoft.com/office/drawing/2014/main" id="{9301B209-F6A6-3667-7034-438A5F7D53CA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110">
                <a:extLst>
                  <a:ext uri="{FF2B5EF4-FFF2-40B4-BE49-F238E27FC236}">
                    <a16:creationId xmlns:a16="http://schemas.microsoft.com/office/drawing/2014/main" id="{66242DC4-C8D9-7612-997E-58EF9817144C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111">
                <a:extLst>
                  <a:ext uri="{FF2B5EF4-FFF2-40B4-BE49-F238E27FC236}">
                    <a16:creationId xmlns:a16="http://schemas.microsoft.com/office/drawing/2014/main" id="{40E209F5-3C6C-874F-599E-4DACE8BF66F0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12">
                <a:extLst>
                  <a:ext uri="{FF2B5EF4-FFF2-40B4-BE49-F238E27FC236}">
                    <a16:creationId xmlns:a16="http://schemas.microsoft.com/office/drawing/2014/main" id="{24EA2421-695D-09B0-84EB-CE5B739D12F1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13">
                <a:extLst>
                  <a:ext uri="{FF2B5EF4-FFF2-40B4-BE49-F238E27FC236}">
                    <a16:creationId xmlns:a16="http://schemas.microsoft.com/office/drawing/2014/main" id="{D66260B8-A9A3-0565-37FD-E4529149F512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114">
                <a:extLst>
                  <a:ext uri="{FF2B5EF4-FFF2-40B4-BE49-F238E27FC236}">
                    <a16:creationId xmlns:a16="http://schemas.microsoft.com/office/drawing/2014/main" id="{80EF6B81-998B-58F5-9423-F02AE45EE605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115">
                <a:extLst>
                  <a:ext uri="{FF2B5EF4-FFF2-40B4-BE49-F238E27FC236}">
                    <a16:creationId xmlns:a16="http://schemas.microsoft.com/office/drawing/2014/main" id="{ADDE4444-DFEE-646D-C3BC-ACACDE59B29B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116">
                <a:extLst>
                  <a:ext uri="{FF2B5EF4-FFF2-40B4-BE49-F238E27FC236}">
                    <a16:creationId xmlns:a16="http://schemas.microsoft.com/office/drawing/2014/main" id="{C6D27E20-7342-D7CA-0E1F-22E3537F4771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17">
                <a:extLst>
                  <a:ext uri="{FF2B5EF4-FFF2-40B4-BE49-F238E27FC236}">
                    <a16:creationId xmlns:a16="http://schemas.microsoft.com/office/drawing/2014/main" id="{5402687E-A0C9-64A0-F70D-C3AA0E189AF9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18">
                <a:extLst>
                  <a:ext uri="{FF2B5EF4-FFF2-40B4-BE49-F238E27FC236}">
                    <a16:creationId xmlns:a16="http://schemas.microsoft.com/office/drawing/2014/main" id="{5514AF00-C60F-3144-E8D8-48EB2FF41DDC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19">
                <a:extLst>
                  <a:ext uri="{FF2B5EF4-FFF2-40B4-BE49-F238E27FC236}">
                    <a16:creationId xmlns:a16="http://schemas.microsoft.com/office/drawing/2014/main" id="{974C8FF0-095A-60CA-11EB-A8399C905F23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120">
                <a:extLst>
                  <a:ext uri="{FF2B5EF4-FFF2-40B4-BE49-F238E27FC236}">
                    <a16:creationId xmlns:a16="http://schemas.microsoft.com/office/drawing/2014/main" id="{EC5F6392-C2E4-1FC2-EE9D-2DAD06D9CDE1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121">
                <a:extLst>
                  <a:ext uri="{FF2B5EF4-FFF2-40B4-BE49-F238E27FC236}">
                    <a16:creationId xmlns:a16="http://schemas.microsoft.com/office/drawing/2014/main" id="{F0552ECA-31A3-19EA-E30C-2E1721D6B691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122">
                <a:extLst>
                  <a:ext uri="{FF2B5EF4-FFF2-40B4-BE49-F238E27FC236}">
                    <a16:creationId xmlns:a16="http://schemas.microsoft.com/office/drawing/2014/main" id="{D6C1F47C-3939-FA12-29A4-D29719CBFA8E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123">
                <a:extLst>
                  <a:ext uri="{FF2B5EF4-FFF2-40B4-BE49-F238E27FC236}">
                    <a16:creationId xmlns:a16="http://schemas.microsoft.com/office/drawing/2014/main" id="{061FD09F-C2D2-2A74-5BDE-9799C163CE7F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124">
                <a:extLst>
                  <a:ext uri="{FF2B5EF4-FFF2-40B4-BE49-F238E27FC236}">
                    <a16:creationId xmlns:a16="http://schemas.microsoft.com/office/drawing/2014/main" id="{812F60BF-7A95-F713-26BE-D3DEB60743DB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125">
                <a:extLst>
                  <a:ext uri="{FF2B5EF4-FFF2-40B4-BE49-F238E27FC236}">
                    <a16:creationId xmlns:a16="http://schemas.microsoft.com/office/drawing/2014/main" id="{6C826DC2-3551-92EB-467B-E287A0ACCB07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126">
                <a:extLst>
                  <a:ext uri="{FF2B5EF4-FFF2-40B4-BE49-F238E27FC236}">
                    <a16:creationId xmlns:a16="http://schemas.microsoft.com/office/drawing/2014/main" id="{EFDFD603-4423-80F1-72C5-E112F6AFA82F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127">
                <a:extLst>
                  <a:ext uri="{FF2B5EF4-FFF2-40B4-BE49-F238E27FC236}">
                    <a16:creationId xmlns:a16="http://schemas.microsoft.com/office/drawing/2014/main" id="{2D7BE152-8B0D-58D5-98A3-EECC936ECCEE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128">
                <a:extLst>
                  <a:ext uri="{FF2B5EF4-FFF2-40B4-BE49-F238E27FC236}">
                    <a16:creationId xmlns:a16="http://schemas.microsoft.com/office/drawing/2014/main" id="{04503BC6-7766-768A-DAFE-D5B849091882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129">
                <a:extLst>
                  <a:ext uri="{FF2B5EF4-FFF2-40B4-BE49-F238E27FC236}">
                    <a16:creationId xmlns:a16="http://schemas.microsoft.com/office/drawing/2014/main" id="{482F0CE0-E0CC-83FF-14B4-F57DA4D00AF8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130">
                <a:extLst>
                  <a:ext uri="{FF2B5EF4-FFF2-40B4-BE49-F238E27FC236}">
                    <a16:creationId xmlns:a16="http://schemas.microsoft.com/office/drawing/2014/main" id="{8EBB54B6-4D5B-5671-96C1-1959E5B01761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131">
                <a:extLst>
                  <a:ext uri="{FF2B5EF4-FFF2-40B4-BE49-F238E27FC236}">
                    <a16:creationId xmlns:a16="http://schemas.microsoft.com/office/drawing/2014/main" id="{EEEBF34D-2A32-8771-C03F-6AC444C68773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132">
                <a:extLst>
                  <a:ext uri="{FF2B5EF4-FFF2-40B4-BE49-F238E27FC236}">
                    <a16:creationId xmlns:a16="http://schemas.microsoft.com/office/drawing/2014/main" id="{C8EC998A-43D8-1A50-0B97-E2E2F8E80F6B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133">
                <a:extLst>
                  <a:ext uri="{FF2B5EF4-FFF2-40B4-BE49-F238E27FC236}">
                    <a16:creationId xmlns:a16="http://schemas.microsoft.com/office/drawing/2014/main" id="{8AFBE537-D25D-AF76-F67C-FEDB4A231827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134">
                <a:extLst>
                  <a:ext uri="{FF2B5EF4-FFF2-40B4-BE49-F238E27FC236}">
                    <a16:creationId xmlns:a16="http://schemas.microsoft.com/office/drawing/2014/main" id="{7C077A45-8EEB-5205-B059-7DF501DCE9AE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135">
                <a:extLst>
                  <a:ext uri="{FF2B5EF4-FFF2-40B4-BE49-F238E27FC236}">
                    <a16:creationId xmlns:a16="http://schemas.microsoft.com/office/drawing/2014/main" id="{3421F7DA-EB45-1441-CD0A-E7C29582C7C7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136">
                <a:extLst>
                  <a:ext uri="{FF2B5EF4-FFF2-40B4-BE49-F238E27FC236}">
                    <a16:creationId xmlns:a16="http://schemas.microsoft.com/office/drawing/2014/main" id="{47F14C24-5C2E-84A3-A56C-2CE071788B30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137">
                <a:extLst>
                  <a:ext uri="{FF2B5EF4-FFF2-40B4-BE49-F238E27FC236}">
                    <a16:creationId xmlns:a16="http://schemas.microsoft.com/office/drawing/2014/main" id="{8F44159F-BE68-DE4C-6914-AFBBF0C86F14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 138">
                <a:extLst>
                  <a:ext uri="{FF2B5EF4-FFF2-40B4-BE49-F238E27FC236}">
                    <a16:creationId xmlns:a16="http://schemas.microsoft.com/office/drawing/2014/main" id="{681EF637-1199-7B07-0201-5FCF327C91E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139">
                <a:extLst>
                  <a:ext uri="{FF2B5EF4-FFF2-40B4-BE49-F238E27FC236}">
                    <a16:creationId xmlns:a16="http://schemas.microsoft.com/office/drawing/2014/main" id="{64B7C15F-5072-0985-32AF-017019771B36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40">
              <a:extLst>
                <a:ext uri="{FF2B5EF4-FFF2-40B4-BE49-F238E27FC236}">
                  <a16:creationId xmlns:a16="http://schemas.microsoft.com/office/drawing/2014/main" id="{651647B2-07DE-2043-2363-7CC2BE91B385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7" name="Freeform 141">
                <a:extLst>
                  <a:ext uri="{FF2B5EF4-FFF2-40B4-BE49-F238E27FC236}">
                    <a16:creationId xmlns:a16="http://schemas.microsoft.com/office/drawing/2014/main" id="{2B8EE44B-32E5-E8D0-E62F-0A848D5B568E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Freeform 142">
                <a:extLst>
                  <a:ext uri="{FF2B5EF4-FFF2-40B4-BE49-F238E27FC236}">
                    <a16:creationId xmlns:a16="http://schemas.microsoft.com/office/drawing/2014/main" id="{12A0C136-C55C-B7C1-08E5-EBA0835EF6CE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Freeform 143">
                <a:extLst>
                  <a:ext uri="{FF2B5EF4-FFF2-40B4-BE49-F238E27FC236}">
                    <a16:creationId xmlns:a16="http://schemas.microsoft.com/office/drawing/2014/main" id="{FC96A53F-7BAD-41B9-205C-2B46C01A3326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 144">
                <a:extLst>
                  <a:ext uri="{FF2B5EF4-FFF2-40B4-BE49-F238E27FC236}">
                    <a16:creationId xmlns:a16="http://schemas.microsoft.com/office/drawing/2014/main" id="{F8E50B81-0141-EACD-1BFC-114BEEE46D03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145">
                <a:extLst>
                  <a:ext uri="{FF2B5EF4-FFF2-40B4-BE49-F238E27FC236}">
                    <a16:creationId xmlns:a16="http://schemas.microsoft.com/office/drawing/2014/main" id="{27BC0136-C8F3-01ED-D485-6ABEFF014709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 146">
                <a:extLst>
                  <a:ext uri="{FF2B5EF4-FFF2-40B4-BE49-F238E27FC236}">
                    <a16:creationId xmlns:a16="http://schemas.microsoft.com/office/drawing/2014/main" id="{424D6BD8-7E53-7AF5-9B7B-56598CD5A7C1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 147">
                <a:extLst>
                  <a:ext uri="{FF2B5EF4-FFF2-40B4-BE49-F238E27FC236}">
                    <a16:creationId xmlns:a16="http://schemas.microsoft.com/office/drawing/2014/main" id="{53C8688C-8495-3FE0-7402-BE9ADCEBA18F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148">
                <a:extLst>
                  <a:ext uri="{FF2B5EF4-FFF2-40B4-BE49-F238E27FC236}">
                    <a16:creationId xmlns:a16="http://schemas.microsoft.com/office/drawing/2014/main" id="{F780835C-DC13-2641-5670-CED7420DF711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 149">
                <a:extLst>
                  <a:ext uri="{FF2B5EF4-FFF2-40B4-BE49-F238E27FC236}">
                    <a16:creationId xmlns:a16="http://schemas.microsoft.com/office/drawing/2014/main" id="{528F7BE9-EE7B-E3FE-73A3-F268AED2F310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150">
                <a:extLst>
                  <a:ext uri="{FF2B5EF4-FFF2-40B4-BE49-F238E27FC236}">
                    <a16:creationId xmlns:a16="http://schemas.microsoft.com/office/drawing/2014/main" id="{C36468C7-0E3A-03B0-67BF-5574DD50EC74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151">
                <a:extLst>
                  <a:ext uri="{FF2B5EF4-FFF2-40B4-BE49-F238E27FC236}">
                    <a16:creationId xmlns:a16="http://schemas.microsoft.com/office/drawing/2014/main" id="{745E45AD-BB02-277C-E983-E32DE2A19B17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 152">
                <a:extLst>
                  <a:ext uri="{FF2B5EF4-FFF2-40B4-BE49-F238E27FC236}">
                    <a16:creationId xmlns:a16="http://schemas.microsoft.com/office/drawing/2014/main" id="{946A2DBC-5CF9-A45C-7534-C179DA290679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153">
                <a:extLst>
                  <a:ext uri="{FF2B5EF4-FFF2-40B4-BE49-F238E27FC236}">
                    <a16:creationId xmlns:a16="http://schemas.microsoft.com/office/drawing/2014/main" id="{B14169AA-3F29-A5AB-F494-EE41B929647E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154">
                <a:extLst>
                  <a:ext uri="{FF2B5EF4-FFF2-40B4-BE49-F238E27FC236}">
                    <a16:creationId xmlns:a16="http://schemas.microsoft.com/office/drawing/2014/main" id="{7E86CD56-79D3-8C65-B562-F490DED51624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155">
                <a:extLst>
                  <a:ext uri="{FF2B5EF4-FFF2-40B4-BE49-F238E27FC236}">
                    <a16:creationId xmlns:a16="http://schemas.microsoft.com/office/drawing/2014/main" id="{F605EBC3-D5D6-C391-7D2A-411041EB771B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156">
                <a:extLst>
                  <a:ext uri="{FF2B5EF4-FFF2-40B4-BE49-F238E27FC236}">
                    <a16:creationId xmlns:a16="http://schemas.microsoft.com/office/drawing/2014/main" id="{E025ED93-7096-8687-F30E-006EE7A50CB7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157">
                <a:extLst>
                  <a:ext uri="{FF2B5EF4-FFF2-40B4-BE49-F238E27FC236}">
                    <a16:creationId xmlns:a16="http://schemas.microsoft.com/office/drawing/2014/main" id="{57CD531F-8A38-4A66-E3A4-3B5301550129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158">
                <a:extLst>
                  <a:ext uri="{FF2B5EF4-FFF2-40B4-BE49-F238E27FC236}">
                    <a16:creationId xmlns:a16="http://schemas.microsoft.com/office/drawing/2014/main" id="{EDA70476-F102-BDC8-2346-9ABF4EF17D57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159">
                <a:extLst>
                  <a:ext uri="{FF2B5EF4-FFF2-40B4-BE49-F238E27FC236}">
                    <a16:creationId xmlns:a16="http://schemas.microsoft.com/office/drawing/2014/main" id="{DBD8E5F8-9558-5EBC-B10B-3A65C1781AC9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160">
                <a:extLst>
                  <a:ext uri="{FF2B5EF4-FFF2-40B4-BE49-F238E27FC236}">
                    <a16:creationId xmlns:a16="http://schemas.microsoft.com/office/drawing/2014/main" id="{62C31B38-39CB-FB96-5528-D597036239BC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161">
                <a:extLst>
                  <a:ext uri="{FF2B5EF4-FFF2-40B4-BE49-F238E27FC236}">
                    <a16:creationId xmlns:a16="http://schemas.microsoft.com/office/drawing/2014/main" id="{E2793D58-3F8C-CF95-956C-549DC982092C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 162">
                <a:extLst>
                  <a:ext uri="{FF2B5EF4-FFF2-40B4-BE49-F238E27FC236}">
                    <a16:creationId xmlns:a16="http://schemas.microsoft.com/office/drawing/2014/main" id="{0153040D-8ECF-78CD-15A9-11E8C7E565B9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163">
                <a:extLst>
                  <a:ext uri="{FF2B5EF4-FFF2-40B4-BE49-F238E27FC236}">
                    <a16:creationId xmlns:a16="http://schemas.microsoft.com/office/drawing/2014/main" id="{23EF2985-A04D-BE5E-CB9A-4D4BDE708D2A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164">
                <a:extLst>
                  <a:ext uri="{FF2B5EF4-FFF2-40B4-BE49-F238E27FC236}">
                    <a16:creationId xmlns:a16="http://schemas.microsoft.com/office/drawing/2014/main" id="{ED50BCAB-90AD-0DA5-DC2A-88EEF91B619B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165">
                <a:extLst>
                  <a:ext uri="{FF2B5EF4-FFF2-40B4-BE49-F238E27FC236}">
                    <a16:creationId xmlns:a16="http://schemas.microsoft.com/office/drawing/2014/main" id="{F7C0F32F-B451-EA70-7B8A-DB7E1131B707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166">
                <a:extLst>
                  <a:ext uri="{FF2B5EF4-FFF2-40B4-BE49-F238E27FC236}">
                    <a16:creationId xmlns:a16="http://schemas.microsoft.com/office/drawing/2014/main" id="{8811EACF-4068-8ED6-AA9A-810E66D28FB3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167">
                <a:extLst>
                  <a:ext uri="{FF2B5EF4-FFF2-40B4-BE49-F238E27FC236}">
                    <a16:creationId xmlns:a16="http://schemas.microsoft.com/office/drawing/2014/main" id="{49CABCE1-EBF1-D3E5-1F76-DB64E73A7EE3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168">
                <a:extLst>
                  <a:ext uri="{FF2B5EF4-FFF2-40B4-BE49-F238E27FC236}">
                    <a16:creationId xmlns:a16="http://schemas.microsoft.com/office/drawing/2014/main" id="{6C10E75D-05C6-D84E-27DA-B83CB8006E22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169">
                <a:extLst>
                  <a:ext uri="{FF2B5EF4-FFF2-40B4-BE49-F238E27FC236}">
                    <a16:creationId xmlns:a16="http://schemas.microsoft.com/office/drawing/2014/main" id="{AC217CFA-A125-4CA5-A34E-B61F92F2092F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170">
                <a:extLst>
                  <a:ext uri="{FF2B5EF4-FFF2-40B4-BE49-F238E27FC236}">
                    <a16:creationId xmlns:a16="http://schemas.microsoft.com/office/drawing/2014/main" id="{CE17BABC-2863-F5EB-D31F-2965815E2D54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171">
                <a:extLst>
                  <a:ext uri="{FF2B5EF4-FFF2-40B4-BE49-F238E27FC236}">
                    <a16:creationId xmlns:a16="http://schemas.microsoft.com/office/drawing/2014/main" id="{F3908AE6-3788-9B95-7D7B-0DAD94D90619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 172">
                <a:extLst>
                  <a:ext uri="{FF2B5EF4-FFF2-40B4-BE49-F238E27FC236}">
                    <a16:creationId xmlns:a16="http://schemas.microsoft.com/office/drawing/2014/main" id="{C567D772-9F41-36F9-CCF7-EBF63255260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173">
                <a:extLst>
                  <a:ext uri="{FF2B5EF4-FFF2-40B4-BE49-F238E27FC236}">
                    <a16:creationId xmlns:a16="http://schemas.microsoft.com/office/drawing/2014/main" id="{5FB67D07-C630-CEF2-B6C2-B699F5582122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CECA597-1F95-26DB-EBFD-519120C5EA93}"/>
              </a:ext>
            </a:extLst>
          </p:cNvPr>
          <p:cNvSpPr/>
          <p:nvPr/>
        </p:nvSpPr>
        <p:spPr>
          <a:xfrm>
            <a:off x="471034" y="873432"/>
            <a:ext cx="11399124" cy="509335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98ECD7FB-BEF5-A657-80DD-149B0060A556}"/>
              </a:ext>
            </a:extLst>
          </p:cNvPr>
          <p:cNvSpPr/>
          <p:nvPr/>
        </p:nvSpPr>
        <p:spPr>
          <a:xfrm>
            <a:off x="820803" y="1142032"/>
            <a:ext cx="1555234" cy="667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l"/>
              </a:tabLst>
              <a:defRPr/>
            </a:pPr>
            <a:r>
              <a:rPr lang="en-US" altLang="en-US" sz="3735" b="1" dirty="0" err="1">
                <a:solidFill>
                  <a:srgbClr val="1810C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735" b="1" dirty="0">
                <a:solidFill>
                  <a:srgbClr val="1810C0"/>
                </a:solidFill>
                <a:latin typeface="Times New Roman" panose="02020603050405020304" pitchFamily="18" charset="0"/>
              </a:rPr>
              <a:t> 2:</a:t>
            </a:r>
            <a:endParaRPr kumimoji="0" lang="en-US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181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Hình ảnh 5" descr="Ảnh có chứa hình mẫu, phim hoạt hình, Phim hoạt hình, Đồ họa&#10;&#10;Mô tả được tạo tự động">
            <a:extLst>
              <a:ext uri="{FF2B5EF4-FFF2-40B4-BE49-F238E27FC236}">
                <a16:creationId xmlns:a16="http://schemas.microsoft.com/office/drawing/2014/main" id="{00C8B114-92A9-575B-35CC-AE1EC948F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" y="30946"/>
            <a:ext cx="2146634" cy="854362"/>
          </a:xfrm>
          <a:prstGeom prst="rect">
            <a:avLst/>
          </a:prstGeom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1496145B-F2C0-7FDF-7D45-35ED30EE29B0}"/>
              </a:ext>
            </a:extLst>
          </p:cNvPr>
          <p:cNvSpPr txBox="1"/>
          <p:nvPr/>
        </p:nvSpPr>
        <p:spPr>
          <a:xfrm>
            <a:off x="2997984" y="328022"/>
            <a:ext cx="7266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 từng câu</a:t>
            </a: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pic>
        <p:nvPicPr>
          <p:cNvPr id="149" name="Picture 5">
            <a:extLst>
              <a:ext uri="{FF2B5EF4-FFF2-40B4-BE49-F238E27FC236}">
                <a16:creationId xmlns:a16="http://schemas.microsoft.com/office/drawing/2014/main" id="{5DA3BD8C-A9E8-ADD1-E881-AC994419E2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24177" y="4870675"/>
            <a:ext cx="1938616" cy="193604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3313A43B-AF95-62EE-55B8-7440044F6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403" y="2172831"/>
            <a:ext cx="11008409" cy="1414491"/>
          </a:xfrm>
          <a:prstGeom prst="rect">
            <a:avLst/>
          </a:prstGeom>
        </p:spPr>
      </p:pic>
      <p:pic>
        <p:nvPicPr>
          <p:cNvPr id="11" name="CII">
            <a:hlinkClick r:id="" action="ppaction://media"/>
            <a:extLst>
              <a:ext uri="{FF2B5EF4-FFF2-40B4-BE49-F238E27FC236}">
                <a16:creationId xmlns:a16="http://schemas.microsoft.com/office/drawing/2014/main" id="{A3749D78-C086-A37D-A814-61D2EB81CC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26318" y="14428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5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7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4">
            <a:extLst>
              <a:ext uri="{FF2B5EF4-FFF2-40B4-BE49-F238E27FC236}">
                <a16:creationId xmlns:a16="http://schemas.microsoft.com/office/drawing/2014/main" id="{D2CB7DC7-D768-7B25-2DE3-027BD77E506A}"/>
              </a:ext>
            </a:extLst>
          </p:cNvPr>
          <p:cNvGrpSpPr/>
          <p:nvPr/>
        </p:nvGrpSpPr>
        <p:grpSpPr bwMode="auto">
          <a:xfrm>
            <a:off x="-97790" y="6258271"/>
            <a:ext cx="12489180" cy="574955"/>
            <a:chOff x="0" y="4105"/>
            <a:chExt cx="5511" cy="215"/>
          </a:xfrm>
        </p:grpSpPr>
        <p:sp>
          <p:nvSpPr>
            <p:cNvPr id="12" name="Freeform 37">
              <a:extLst>
                <a:ext uri="{FF2B5EF4-FFF2-40B4-BE49-F238E27FC236}">
                  <a16:creationId xmlns:a16="http://schemas.microsoft.com/office/drawing/2014/main" id="{6BBC78F9-8A87-06F7-56E4-99D5F06A38EE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oup 38">
              <a:extLst>
                <a:ext uri="{FF2B5EF4-FFF2-40B4-BE49-F238E27FC236}">
                  <a16:creationId xmlns:a16="http://schemas.microsoft.com/office/drawing/2014/main" id="{0029FF1E-67A4-9DDE-6966-B33216139013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16" name="Freeform 39">
                <a:extLst>
                  <a:ext uri="{FF2B5EF4-FFF2-40B4-BE49-F238E27FC236}">
                    <a16:creationId xmlns:a16="http://schemas.microsoft.com/office/drawing/2014/main" id="{20D92793-1E1D-F7DC-A927-FF2C54A10D6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 40">
                <a:extLst>
                  <a:ext uri="{FF2B5EF4-FFF2-40B4-BE49-F238E27FC236}">
                    <a16:creationId xmlns:a16="http://schemas.microsoft.com/office/drawing/2014/main" id="{1EBFEA6C-F533-2CA2-F7CE-7959C023A720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 41">
                <a:extLst>
                  <a:ext uri="{FF2B5EF4-FFF2-40B4-BE49-F238E27FC236}">
                    <a16:creationId xmlns:a16="http://schemas.microsoft.com/office/drawing/2014/main" id="{EF584784-3618-89E1-20F1-E1BA1B838BEC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 42">
                <a:extLst>
                  <a:ext uri="{FF2B5EF4-FFF2-40B4-BE49-F238E27FC236}">
                    <a16:creationId xmlns:a16="http://schemas.microsoft.com/office/drawing/2014/main" id="{2921C379-F6C3-3A60-E657-F56FBBB1CECE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 43">
                <a:extLst>
                  <a:ext uri="{FF2B5EF4-FFF2-40B4-BE49-F238E27FC236}">
                    <a16:creationId xmlns:a16="http://schemas.microsoft.com/office/drawing/2014/main" id="{439E828C-17F6-A136-6F1A-020C9F180169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 44">
                <a:extLst>
                  <a:ext uri="{FF2B5EF4-FFF2-40B4-BE49-F238E27FC236}">
                    <a16:creationId xmlns:a16="http://schemas.microsoft.com/office/drawing/2014/main" id="{782F0B34-E9BC-9862-F682-B2AFD174F285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 45">
                <a:extLst>
                  <a:ext uri="{FF2B5EF4-FFF2-40B4-BE49-F238E27FC236}">
                    <a16:creationId xmlns:a16="http://schemas.microsoft.com/office/drawing/2014/main" id="{07C2A145-D3F1-DF17-0C16-899843331B79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 46">
                <a:extLst>
                  <a:ext uri="{FF2B5EF4-FFF2-40B4-BE49-F238E27FC236}">
                    <a16:creationId xmlns:a16="http://schemas.microsoft.com/office/drawing/2014/main" id="{024756EF-3478-EEAF-1BA4-94744FF92EC8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Freeform 47">
                <a:extLst>
                  <a:ext uri="{FF2B5EF4-FFF2-40B4-BE49-F238E27FC236}">
                    <a16:creationId xmlns:a16="http://schemas.microsoft.com/office/drawing/2014/main" id="{4E5AAA5E-DFFE-8D33-FE6B-80823D5EA31C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 48">
                <a:extLst>
                  <a:ext uri="{FF2B5EF4-FFF2-40B4-BE49-F238E27FC236}">
                    <a16:creationId xmlns:a16="http://schemas.microsoft.com/office/drawing/2014/main" id="{8529F96C-A169-1D1B-C33D-E3B692E1AA1B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reeform 49">
                <a:extLst>
                  <a:ext uri="{FF2B5EF4-FFF2-40B4-BE49-F238E27FC236}">
                    <a16:creationId xmlns:a16="http://schemas.microsoft.com/office/drawing/2014/main" id="{FE240382-3281-1AB5-A56F-8C7197203102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Freeform 50">
                <a:extLst>
                  <a:ext uri="{FF2B5EF4-FFF2-40B4-BE49-F238E27FC236}">
                    <a16:creationId xmlns:a16="http://schemas.microsoft.com/office/drawing/2014/main" id="{8DDF9675-DF62-6FC9-92E9-779E323B511D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Freeform 51">
                <a:extLst>
                  <a:ext uri="{FF2B5EF4-FFF2-40B4-BE49-F238E27FC236}">
                    <a16:creationId xmlns:a16="http://schemas.microsoft.com/office/drawing/2014/main" id="{588EFA91-3AFD-19B6-182C-4AA6606A770D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Freeform 52">
                <a:extLst>
                  <a:ext uri="{FF2B5EF4-FFF2-40B4-BE49-F238E27FC236}">
                    <a16:creationId xmlns:a16="http://schemas.microsoft.com/office/drawing/2014/main" id="{D794F5A5-F912-4CAB-8178-DC0BDA4CB269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 53">
                <a:extLst>
                  <a:ext uri="{FF2B5EF4-FFF2-40B4-BE49-F238E27FC236}">
                    <a16:creationId xmlns:a16="http://schemas.microsoft.com/office/drawing/2014/main" id="{3F109401-AD2B-9F1B-8554-01BB09DFFA90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Freeform 54">
                <a:extLst>
                  <a:ext uri="{FF2B5EF4-FFF2-40B4-BE49-F238E27FC236}">
                    <a16:creationId xmlns:a16="http://schemas.microsoft.com/office/drawing/2014/main" id="{918CAE95-FA0D-842F-1B93-71103497DDE5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Freeform 55">
                <a:extLst>
                  <a:ext uri="{FF2B5EF4-FFF2-40B4-BE49-F238E27FC236}">
                    <a16:creationId xmlns:a16="http://schemas.microsoft.com/office/drawing/2014/main" id="{771FFAB0-3975-D90A-528D-3FC9F9FD0F16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 56">
                <a:extLst>
                  <a:ext uri="{FF2B5EF4-FFF2-40B4-BE49-F238E27FC236}">
                    <a16:creationId xmlns:a16="http://schemas.microsoft.com/office/drawing/2014/main" id="{C2FDFABC-BD8D-DB6A-FD84-8F2ED6F61899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reeform 57">
                <a:extLst>
                  <a:ext uri="{FF2B5EF4-FFF2-40B4-BE49-F238E27FC236}">
                    <a16:creationId xmlns:a16="http://schemas.microsoft.com/office/drawing/2014/main" id="{64087BDC-EC3B-A98B-26BD-B785632D7711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reeform 58">
                <a:extLst>
                  <a:ext uri="{FF2B5EF4-FFF2-40B4-BE49-F238E27FC236}">
                    <a16:creationId xmlns:a16="http://schemas.microsoft.com/office/drawing/2014/main" id="{4857240B-30BB-DDEA-4E7B-7AA54E7DCAD0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 59">
                <a:extLst>
                  <a:ext uri="{FF2B5EF4-FFF2-40B4-BE49-F238E27FC236}">
                    <a16:creationId xmlns:a16="http://schemas.microsoft.com/office/drawing/2014/main" id="{7FEE886C-7678-05FF-1D72-7BAA7D1FE996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 60">
                <a:extLst>
                  <a:ext uri="{FF2B5EF4-FFF2-40B4-BE49-F238E27FC236}">
                    <a16:creationId xmlns:a16="http://schemas.microsoft.com/office/drawing/2014/main" id="{8C714C73-3753-B090-EE36-3CA388121C32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reeform 61">
                <a:extLst>
                  <a:ext uri="{FF2B5EF4-FFF2-40B4-BE49-F238E27FC236}">
                    <a16:creationId xmlns:a16="http://schemas.microsoft.com/office/drawing/2014/main" id="{C0A6057C-0416-1F0F-09B4-8F33B73B745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Freeform 62">
                <a:extLst>
                  <a:ext uri="{FF2B5EF4-FFF2-40B4-BE49-F238E27FC236}">
                    <a16:creationId xmlns:a16="http://schemas.microsoft.com/office/drawing/2014/main" id="{58FAF923-24B8-DC6B-B6CB-1B6547F2C475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Freeform 63">
                <a:extLst>
                  <a:ext uri="{FF2B5EF4-FFF2-40B4-BE49-F238E27FC236}">
                    <a16:creationId xmlns:a16="http://schemas.microsoft.com/office/drawing/2014/main" id="{0AD54D8C-596D-456A-496B-C5378804AF2A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Freeform 64">
                <a:extLst>
                  <a:ext uri="{FF2B5EF4-FFF2-40B4-BE49-F238E27FC236}">
                    <a16:creationId xmlns:a16="http://schemas.microsoft.com/office/drawing/2014/main" id="{B448A316-8638-BA61-09C2-CFA76AC1C2D1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reeform 65">
                <a:extLst>
                  <a:ext uri="{FF2B5EF4-FFF2-40B4-BE49-F238E27FC236}">
                    <a16:creationId xmlns:a16="http://schemas.microsoft.com/office/drawing/2014/main" id="{FE7747F9-6C2F-4878-44BC-3F9FD5647936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Freeform 66">
                <a:extLst>
                  <a:ext uri="{FF2B5EF4-FFF2-40B4-BE49-F238E27FC236}">
                    <a16:creationId xmlns:a16="http://schemas.microsoft.com/office/drawing/2014/main" id="{30E4002F-6EC8-0DC4-0DC4-374A7AC88BD6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reeform 67">
                <a:extLst>
                  <a:ext uri="{FF2B5EF4-FFF2-40B4-BE49-F238E27FC236}">
                    <a16:creationId xmlns:a16="http://schemas.microsoft.com/office/drawing/2014/main" id="{62A305A7-97B7-F422-F66F-1945C047238E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 68">
                <a:extLst>
                  <a:ext uri="{FF2B5EF4-FFF2-40B4-BE49-F238E27FC236}">
                    <a16:creationId xmlns:a16="http://schemas.microsoft.com/office/drawing/2014/main" id="{F22862BB-66E4-EDBD-9FF4-79A6BA10F1F9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Freeform 69">
                <a:extLst>
                  <a:ext uri="{FF2B5EF4-FFF2-40B4-BE49-F238E27FC236}">
                    <a16:creationId xmlns:a16="http://schemas.microsoft.com/office/drawing/2014/main" id="{3B247697-CBBD-E216-C97C-835454F94BA7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Freeform 70">
                <a:extLst>
                  <a:ext uri="{FF2B5EF4-FFF2-40B4-BE49-F238E27FC236}">
                    <a16:creationId xmlns:a16="http://schemas.microsoft.com/office/drawing/2014/main" id="{3B4F729F-60DF-1F57-14B4-25BCAA230EA9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Freeform 71">
                <a:extLst>
                  <a:ext uri="{FF2B5EF4-FFF2-40B4-BE49-F238E27FC236}">
                    <a16:creationId xmlns:a16="http://schemas.microsoft.com/office/drawing/2014/main" id="{F0987AC0-E330-73F5-E231-DF484A9F3D3C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72">
              <a:extLst>
                <a:ext uri="{FF2B5EF4-FFF2-40B4-BE49-F238E27FC236}">
                  <a16:creationId xmlns:a16="http://schemas.microsoft.com/office/drawing/2014/main" id="{0490EAF9-4A74-C384-6611-B6AD09E9943A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83" name="Freeform 73">
                <a:extLst>
                  <a:ext uri="{FF2B5EF4-FFF2-40B4-BE49-F238E27FC236}">
                    <a16:creationId xmlns:a16="http://schemas.microsoft.com/office/drawing/2014/main" id="{0711A190-D4BC-C650-C6A9-0FCF1F22885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74">
                <a:extLst>
                  <a:ext uri="{FF2B5EF4-FFF2-40B4-BE49-F238E27FC236}">
                    <a16:creationId xmlns:a16="http://schemas.microsoft.com/office/drawing/2014/main" id="{E266A850-ECCB-8A53-C0BC-DB55B76E89F1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75">
                <a:extLst>
                  <a:ext uri="{FF2B5EF4-FFF2-40B4-BE49-F238E27FC236}">
                    <a16:creationId xmlns:a16="http://schemas.microsoft.com/office/drawing/2014/main" id="{B3A8E9F7-BF74-2202-38F8-AE0F06A24A89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76">
                <a:extLst>
                  <a:ext uri="{FF2B5EF4-FFF2-40B4-BE49-F238E27FC236}">
                    <a16:creationId xmlns:a16="http://schemas.microsoft.com/office/drawing/2014/main" id="{977F3C74-A269-FEBE-2D52-10D781E37107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77">
                <a:extLst>
                  <a:ext uri="{FF2B5EF4-FFF2-40B4-BE49-F238E27FC236}">
                    <a16:creationId xmlns:a16="http://schemas.microsoft.com/office/drawing/2014/main" id="{90065FE3-0452-5405-2C01-A13AFFEF408B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78">
                <a:extLst>
                  <a:ext uri="{FF2B5EF4-FFF2-40B4-BE49-F238E27FC236}">
                    <a16:creationId xmlns:a16="http://schemas.microsoft.com/office/drawing/2014/main" id="{36889AC5-8358-11A3-961F-BAF6B3BCAF03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reeform 79">
                <a:extLst>
                  <a:ext uri="{FF2B5EF4-FFF2-40B4-BE49-F238E27FC236}">
                    <a16:creationId xmlns:a16="http://schemas.microsoft.com/office/drawing/2014/main" id="{B064B633-8014-6897-6E4D-BB39EC74883E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80">
                <a:extLst>
                  <a:ext uri="{FF2B5EF4-FFF2-40B4-BE49-F238E27FC236}">
                    <a16:creationId xmlns:a16="http://schemas.microsoft.com/office/drawing/2014/main" id="{C49758DF-39B7-6EAF-7577-4B4A585A89A0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81">
                <a:extLst>
                  <a:ext uri="{FF2B5EF4-FFF2-40B4-BE49-F238E27FC236}">
                    <a16:creationId xmlns:a16="http://schemas.microsoft.com/office/drawing/2014/main" id="{4BFA262E-C604-5CA7-2FE4-4DC4FD1B3834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82">
                <a:extLst>
                  <a:ext uri="{FF2B5EF4-FFF2-40B4-BE49-F238E27FC236}">
                    <a16:creationId xmlns:a16="http://schemas.microsoft.com/office/drawing/2014/main" id="{9B8548F7-FB33-4543-17D3-2F275C681F2E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83">
                <a:extLst>
                  <a:ext uri="{FF2B5EF4-FFF2-40B4-BE49-F238E27FC236}">
                    <a16:creationId xmlns:a16="http://schemas.microsoft.com/office/drawing/2014/main" id="{53D0515D-3CB8-8AB2-B5C1-5347F13EC4E1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84">
                <a:extLst>
                  <a:ext uri="{FF2B5EF4-FFF2-40B4-BE49-F238E27FC236}">
                    <a16:creationId xmlns:a16="http://schemas.microsoft.com/office/drawing/2014/main" id="{80B0DDF2-A007-E81F-4E6D-F580CB4B785A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Freeform 85">
                <a:extLst>
                  <a:ext uri="{FF2B5EF4-FFF2-40B4-BE49-F238E27FC236}">
                    <a16:creationId xmlns:a16="http://schemas.microsoft.com/office/drawing/2014/main" id="{719E608E-5B7C-836E-3F8D-A69532562CFE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86">
                <a:extLst>
                  <a:ext uri="{FF2B5EF4-FFF2-40B4-BE49-F238E27FC236}">
                    <a16:creationId xmlns:a16="http://schemas.microsoft.com/office/drawing/2014/main" id="{8CEE36C1-DF43-A32A-67F0-13B1258338B3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 87">
                <a:extLst>
                  <a:ext uri="{FF2B5EF4-FFF2-40B4-BE49-F238E27FC236}">
                    <a16:creationId xmlns:a16="http://schemas.microsoft.com/office/drawing/2014/main" id="{13F9300D-E15F-1762-6710-249A89CCD1C1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 88">
                <a:extLst>
                  <a:ext uri="{FF2B5EF4-FFF2-40B4-BE49-F238E27FC236}">
                    <a16:creationId xmlns:a16="http://schemas.microsoft.com/office/drawing/2014/main" id="{D3AD0CA9-08ED-459D-BE8F-F26A1B799FF6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89">
                <a:extLst>
                  <a:ext uri="{FF2B5EF4-FFF2-40B4-BE49-F238E27FC236}">
                    <a16:creationId xmlns:a16="http://schemas.microsoft.com/office/drawing/2014/main" id="{AC5763D1-9546-969B-51CF-1F58D9FD2B17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 90">
                <a:extLst>
                  <a:ext uri="{FF2B5EF4-FFF2-40B4-BE49-F238E27FC236}">
                    <a16:creationId xmlns:a16="http://schemas.microsoft.com/office/drawing/2014/main" id="{21C044EB-2F26-E87B-8593-AF7C9A7BE221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91">
                <a:extLst>
                  <a:ext uri="{FF2B5EF4-FFF2-40B4-BE49-F238E27FC236}">
                    <a16:creationId xmlns:a16="http://schemas.microsoft.com/office/drawing/2014/main" id="{2BA93291-D941-033C-C06A-6AE54FF4D1E2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92">
                <a:extLst>
                  <a:ext uri="{FF2B5EF4-FFF2-40B4-BE49-F238E27FC236}">
                    <a16:creationId xmlns:a16="http://schemas.microsoft.com/office/drawing/2014/main" id="{B57663D5-FD5B-1231-60D7-4BC5F5AB3B6E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93">
                <a:extLst>
                  <a:ext uri="{FF2B5EF4-FFF2-40B4-BE49-F238E27FC236}">
                    <a16:creationId xmlns:a16="http://schemas.microsoft.com/office/drawing/2014/main" id="{2D2ADD5A-FFE9-6136-E4EC-6C99065CA954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 94">
                <a:extLst>
                  <a:ext uri="{FF2B5EF4-FFF2-40B4-BE49-F238E27FC236}">
                    <a16:creationId xmlns:a16="http://schemas.microsoft.com/office/drawing/2014/main" id="{5167C20F-1A0D-6597-8312-E3B99A3D80A3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 95">
                <a:extLst>
                  <a:ext uri="{FF2B5EF4-FFF2-40B4-BE49-F238E27FC236}">
                    <a16:creationId xmlns:a16="http://schemas.microsoft.com/office/drawing/2014/main" id="{A063EF01-CB04-80A0-7DB4-C5A035CF122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96">
                <a:extLst>
                  <a:ext uri="{FF2B5EF4-FFF2-40B4-BE49-F238E27FC236}">
                    <a16:creationId xmlns:a16="http://schemas.microsoft.com/office/drawing/2014/main" id="{429F8FF3-E928-E750-4C2A-785E440E82AF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97">
                <a:extLst>
                  <a:ext uri="{FF2B5EF4-FFF2-40B4-BE49-F238E27FC236}">
                    <a16:creationId xmlns:a16="http://schemas.microsoft.com/office/drawing/2014/main" id="{D22B1038-9793-E84C-7C00-589CDF9FF5F5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98">
                <a:extLst>
                  <a:ext uri="{FF2B5EF4-FFF2-40B4-BE49-F238E27FC236}">
                    <a16:creationId xmlns:a16="http://schemas.microsoft.com/office/drawing/2014/main" id="{A5ADAA93-6B9A-A07B-7739-4292AC284F1F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99">
                <a:extLst>
                  <a:ext uri="{FF2B5EF4-FFF2-40B4-BE49-F238E27FC236}">
                    <a16:creationId xmlns:a16="http://schemas.microsoft.com/office/drawing/2014/main" id="{BDF0B849-88A0-4BEE-A0FF-F996BD8893E1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100">
                <a:extLst>
                  <a:ext uri="{FF2B5EF4-FFF2-40B4-BE49-F238E27FC236}">
                    <a16:creationId xmlns:a16="http://schemas.microsoft.com/office/drawing/2014/main" id="{1D9815DE-454A-B086-2D16-3582792095E3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01">
                <a:extLst>
                  <a:ext uri="{FF2B5EF4-FFF2-40B4-BE49-F238E27FC236}">
                    <a16:creationId xmlns:a16="http://schemas.microsoft.com/office/drawing/2014/main" id="{286BEC03-F750-D448-F8E4-C11F896C6336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02">
                <a:extLst>
                  <a:ext uri="{FF2B5EF4-FFF2-40B4-BE49-F238E27FC236}">
                    <a16:creationId xmlns:a16="http://schemas.microsoft.com/office/drawing/2014/main" id="{9D3F5FDD-F111-30D3-8355-72AA17A6C56C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03">
                <a:extLst>
                  <a:ext uri="{FF2B5EF4-FFF2-40B4-BE49-F238E27FC236}">
                    <a16:creationId xmlns:a16="http://schemas.microsoft.com/office/drawing/2014/main" id="{0A7D63F8-71EF-9F4D-2D58-BE76251A6700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 104">
                <a:extLst>
                  <a:ext uri="{FF2B5EF4-FFF2-40B4-BE49-F238E27FC236}">
                    <a16:creationId xmlns:a16="http://schemas.microsoft.com/office/drawing/2014/main" id="{C53CBDE5-2128-4FEB-5750-F4C39014548D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 105">
                <a:extLst>
                  <a:ext uri="{FF2B5EF4-FFF2-40B4-BE49-F238E27FC236}">
                    <a16:creationId xmlns:a16="http://schemas.microsoft.com/office/drawing/2014/main" id="{5D181B43-7C76-72AA-6AE9-9EA67DD49C34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06">
              <a:extLst>
                <a:ext uri="{FF2B5EF4-FFF2-40B4-BE49-F238E27FC236}">
                  <a16:creationId xmlns:a16="http://schemas.microsoft.com/office/drawing/2014/main" id="{02E72E8C-8900-84AE-0EF1-89491DC36FC5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50" name="Freeform 107">
                <a:extLst>
                  <a:ext uri="{FF2B5EF4-FFF2-40B4-BE49-F238E27FC236}">
                    <a16:creationId xmlns:a16="http://schemas.microsoft.com/office/drawing/2014/main" id="{1A8FC13E-BCA4-1526-FEDA-B7BB4DDF868B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108">
                <a:extLst>
                  <a:ext uri="{FF2B5EF4-FFF2-40B4-BE49-F238E27FC236}">
                    <a16:creationId xmlns:a16="http://schemas.microsoft.com/office/drawing/2014/main" id="{262EFBA7-2702-7E6B-9E9C-15511B28256B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109">
                <a:extLst>
                  <a:ext uri="{FF2B5EF4-FFF2-40B4-BE49-F238E27FC236}">
                    <a16:creationId xmlns:a16="http://schemas.microsoft.com/office/drawing/2014/main" id="{9301B209-F6A6-3667-7034-438A5F7D53CA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110">
                <a:extLst>
                  <a:ext uri="{FF2B5EF4-FFF2-40B4-BE49-F238E27FC236}">
                    <a16:creationId xmlns:a16="http://schemas.microsoft.com/office/drawing/2014/main" id="{66242DC4-C8D9-7612-997E-58EF9817144C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111">
                <a:extLst>
                  <a:ext uri="{FF2B5EF4-FFF2-40B4-BE49-F238E27FC236}">
                    <a16:creationId xmlns:a16="http://schemas.microsoft.com/office/drawing/2014/main" id="{40E209F5-3C6C-874F-599E-4DACE8BF66F0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12">
                <a:extLst>
                  <a:ext uri="{FF2B5EF4-FFF2-40B4-BE49-F238E27FC236}">
                    <a16:creationId xmlns:a16="http://schemas.microsoft.com/office/drawing/2014/main" id="{24EA2421-695D-09B0-84EB-CE5B739D12F1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13">
                <a:extLst>
                  <a:ext uri="{FF2B5EF4-FFF2-40B4-BE49-F238E27FC236}">
                    <a16:creationId xmlns:a16="http://schemas.microsoft.com/office/drawing/2014/main" id="{D66260B8-A9A3-0565-37FD-E4529149F512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114">
                <a:extLst>
                  <a:ext uri="{FF2B5EF4-FFF2-40B4-BE49-F238E27FC236}">
                    <a16:creationId xmlns:a16="http://schemas.microsoft.com/office/drawing/2014/main" id="{80EF6B81-998B-58F5-9423-F02AE45EE605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115">
                <a:extLst>
                  <a:ext uri="{FF2B5EF4-FFF2-40B4-BE49-F238E27FC236}">
                    <a16:creationId xmlns:a16="http://schemas.microsoft.com/office/drawing/2014/main" id="{ADDE4444-DFEE-646D-C3BC-ACACDE59B29B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116">
                <a:extLst>
                  <a:ext uri="{FF2B5EF4-FFF2-40B4-BE49-F238E27FC236}">
                    <a16:creationId xmlns:a16="http://schemas.microsoft.com/office/drawing/2014/main" id="{C6D27E20-7342-D7CA-0E1F-22E3537F4771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17">
                <a:extLst>
                  <a:ext uri="{FF2B5EF4-FFF2-40B4-BE49-F238E27FC236}">
                    <a16:creationId xmlns:a16="http://schemas.microsoft.com/office/drawing/2014/main" id="{5402687E-A0C9-64A0-F70D-C3AA0E189AF9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18">
                <a:extLst>
                  <a:ext uri="{FF2B5EF4-FFF2-40B4-BE49-F238E27FC236}">
                    <a16:creationId xmlns:a16="http://schemas.microsoft.com/office/drawing/2014/main" id="{5514AF00-C60F-3144-E8D8-48EB2FF41DDC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19">
                <a:extLst>
                  <a:ext uri="{FF2B5EF4-FFF2-40B4-BE49-F238E27FC236}">
                    <a16:creationId xmlns:a16="http://schemas.microsoft.com/office/drawing/2014/main" id="{974C8FF0-095A-60CA-11EB-A8399C905F23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120">
                <a:extLst>
                  <a:ext uri="{FF2B5EF4-FFF2-40B4-BE49-F238E27FC236}">
                    <a16:creationId xmlns:a16="http://schemas.microsoft.com/office/drawing/2014/main" id="{EC5F6392-C2E4-1FC2-EE9D-2DAD06D9CDE1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121">
                <a:extLst>
                  <a:ext uri="{FF2B5EF4-FFF2-40B4-BE49-F238E27FC236}">
                    <a16:creationId xmlns:a16="http://schemas.microsoft.com/office/drawing/2014/main" id="{F0552ECA-31A3-19EA-E30C-2E1721D6B691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122">
                <a:extLst>
                  <a:ext uri="{FF2B5EF4-FFF2-40B4-BE49-F238E27FC236}">
                    <a16:creationId xmlns:a16="http://schemas.microsoft.com/office/drawing/2014/main" id="{D6C1F47C-3939-FA12-29A4-D29719CBFA8E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123">
                <a:extLst>
                  <a:ext uri="{FF2B5EF4-FFF2-40B4-BE49-F238E27FC236}">
                    <a16:creationId xmlns:a16="http://schemas.microsoft.com/office/drawing/2014/main" id="{061FD09F-C2D2-2A74-5BDE-9799C163CE7F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124">
                <a:extLst>
                  <a:ext uri="{FF2B5EF4-FFF2-40B4-BE49-F238E27FC236}">
                    <a16:creationId xmlns:a16="http://schemas.microsoft.com/office/drawing/2014/main" id="{812F60BF-7A95-F713-26BE-D3DEB60743DB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125">
                <a:extLst>
                  <a:ext uri="{FF2B5EF4-FFF2-40B4-BE49-F238E27FC236}">
                    <a16:creationId xmlns:a16="http://schemas.microsoft.com/office/drawing/2014/main" id="{6C826DC2-3551-92EB-467B-E287A0ACCB07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126">
                <a:extLst>
                  <a:ext uri="{FF2B5EF4-FFF2-40B4-BE49-F238E27FC236}">
                    <a16:creationId xmlns:a16="http://schemas.microsoft.com/office/drawing/2014/main" id="{EFDFD603-4423-80F1-72C5-E112F6AFA82F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127">
                <a:extLst>
                  <a:ext uri="{FF2B5EF4-FFF2-40B4-BE49-F238E27FC236}">
                    <a16:creationId xmlns:a16="http://schemas.microsoft.com/office/drawing/2014/main" id="{2D7BE152-8B0D-58D5-98A3-EECC936ECCEE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128">
                <a:extLst>
                  <a:ext uri="{FF2B5EF4-FFF2-40B4-BE49-F238E27FC236}">
                    <a16:creationId xmlns:a16="http://schemas.microsoft.com/office/drawing/2014/main" id="{04503BC6-7766-768A-DAFE-D5B849091882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129">
                <a:extLst>
                  <a:ext uri="{FF2B5EF4-FFF2-40B4-BE49-F238E27FC236}">
                    <a16:creationId xmlns:a16="http://schemas.microsoft.com/office/drawing/2014/main" id="{482F0CE0-E0CC-83FF-14B4-F57DA4D00AF8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130">
                <a:extLst>
                  <a:ext uri="{FF2B5EF4-FFF2-40B4-BE49-F238E27FC236}">
                    <a16:creationId xmlns:a16="http://schemas.microsoft.com/office/drawing/2014/main" id="{8EBB54B6-4D5B-5671-96C1-1959E5B01761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131">
                <a:extLst>
                  <a:ext uri="{FF2B5EF4-FFF2-40B4-BE49-F238E27FC236}">
                    <a16:creationId xmlns:a16="http://schemas.microsoft.com/office/drawing/2014/main" id="{EEEBF34D-2A32-8771-C03F-6AC444C68773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132">
                <a:extLst>
                  <a:ext uri="{FF2B5EF4-FFF2-40B4-BE49-F238E27FC236}">
                    <a16:creationId xmlns:a16="http://schemas.microsoft.com/office/drawing/2014/main" id="{C8EC998A-43D8-1A50-0B97-E2E2F8E80F6B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133">
                <a:extLst>
                  <a:ext uri="{FF2B5EF4-FFF2-40B4-BE49-F238E27FC236}">
                    <a16:creationId xmlns:a16="http://schemas.microsoft.com/office/drawing/2014/main" id="{8AFBE537-D25D-AF76-F67C-FEDB4A231827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134">
                <a:extLst>
                  <a:ext uri="{FF2B5EF4-FFF2-40B4-BE49-F238E27FC236}">
                    <a16:creationId xmlns:a16="http://schemas.microsoft.com/office/drawing/2014/main" id="{7C077A45-8EEB-5205-B059-7DF501DCE9AE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135">
                <a:extLst>
                  <a:ext uri="{FF2B5EF4-FFF2-40B4-BE49-F238E27FC236}">
                    <a16:creationId xmlns:a16="http://schemas.microsoft.com/office/drawing/2014/main" id="{3421F7DA-EB45-1441-CD0A-E7C29582C7C7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136">
                <a:extLst>
                  <a:ext uri="{FF2B5EF4-FFF2-40B4-BE49-F238E27FC236}">
                    <a16:creationId xmlns:a16="http://schemas.microsoft.com/office/drawing/2014/main" id="{47F14C24-5C2E-84A3-A56C-2CE071788B30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137">
                <a:extLst>
                  <a:ext uri="{FF2B5EF4-FFF2-40B4-BE49-F238E27FC236}">
                    <a16:creationId xmlns:a16="http://schemas.microsoft.com/office/drawing/2014/main" id="{8F44159F-BE68-DE4C-6914-AFBBF0C86F14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 138">
                <a:extLst>
                  <a:ext uri="{FF2B5EF4-FFF2-40B4-BE49-F238E27FC236}">
                    <a16:creationId xmlns:a16="http://schemas.microsoft.com/office/drawing/2014/main" id="{681EF637-1199-7B07-0201-5FCF327C91E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139">
                <a:extLst>
                  <a:ext uri="{FF2B5EF4-FFF2-40B4-BE49-F238E27FC236}">
                    <a16:creationId xmlns:a16="http://schemas.microsoft.com/office/drawing/2014/main" id="{64B7C15F-5072-0985-32AF-017019771B36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40">
              <a:extLst>
                <a:ext uri="{FF2B5EF4-FFF2-40B4-BE49-F238E27FC236}">
                  <a16:creationId xmlns:a16="http://schemas.microsoft.com/office/drawing/2014/main" id="{651647B2-07DE-2043-2363-7CC2BE91B385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7" name="Freeform 141">
                <a:extLst>
                  <a:ext uri="{FF2B5EF4-FFF2-40B4-BE49-F238E27FC236}">
                    <a16:creationId xmlns:a16="http://schemas.microsoft.com/office/drawing/2014/main" id="{2B8EE44B-32E5-E8D0-E62F-0A848D5B568E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Freeform 142">
                <a:extLst>
                  <a:ext uri="{FF2B5EF4-FFF2-40B4-BE49-F238E27FC236}">
                    <a16:creationId xmlns:a16="http://schemas.microsoft.com/office/drawing/2014/main" id="{12A0C136-C55C-B7C1-08E5-EBA0835EF6CE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Freeform 143">
                <a:extLst>
                  <a:ext uri="{FF2B5EF4-FFF2-40B4-BE49-F238E27FC236}">
                    <a16:creationId xmlns:a16="http://schemas.microsoft.com/office/drawing/2014/main" id="{FC96A53F-7BAD-41B9-205C-2B46C01A3326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 144">
                <a:extLst>
                  <a:ext uri="{FF2B5EF4-FFF2-40B4-BE49-F238E27FC236}">
                    <a16:creationId xmlns:a16="http://schemas.microsoft.com/office/drawing/2014/main" id="{F8E50B81-0141-EACD-1BFC-114BEEE46D03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145">
                <a:extLst>
                  <a:ext uri="{FF2B5EF4-FFF2-40B4-BE49-F238E27FC236}">
                    <a16:creationId xmlns:a16="http://schemas.microsoft.com/office/drawing/2014/main" id="{27BC0136-C8F3-01ED-D485-6ABEFF014709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 146">
                <a:extLst>
                  <a:ext uri="{FF2B5EF4-FFF2-40B4-BE49-F238E27FC236}">
                    <a16:creationId xmlns:a16="http://schemas.microsoft.com/office/drawing/2014/main" id="{424D6BD8-7E53-7AF5-9B7B-56598CD5A7C1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 147">
                <a:extLst>
                  <a:ext uri="{FF2B5EF4-FFF2-40B4-BE49-F238E27FC236}">
                    <a16:creationId xmlns:a16="http://schemas.microsoft.com/office/drawing/2014/main" id="{53C8688C-8495-3FE0-7402-BE9ADCEBA18F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148">
                <a:extLst>
                  <a:ext uri="{FF2B5EF4-FFF2-40B4-BE49-F238E27FC236}">
                    <a16:creationId xmlns:a16="http://schemas.microsoft.com/office/drawing/2014/main" id="{F780835C-DC13-2641-5670-CED7420DF711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 149">
                <a:extLst>
                  <a:ext uri="{FF2B5EF4-FFF2-40B4-BE49-F238E27FC236}">
                    <a16:creationId xmlns:a16="http://schemas.microsoft.com/office/drawing/2014/main" id="{528F7BE9-EE7B-E3FE-73A3-F268AED2F310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150">
                <a:extLst>
                  <a:ext uri="{FF2B5EF4-FFF2-40B4-BE49-F238E27FC236}">
                    <a16:creationId xmlns:a16="http://schemas.microsoft.com/office/drawing/2014/main" id="{C36468C7-0E3A-03B0-67BF-5574DD50EC74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151">
                <a:extLst>
                  <a:ext uri="{FF2B5EF4-FFF2-40B4-BE49-F238E27FC236}">
                    <a16:creationId xmlns:a16="http://schemas.microsoft.com/office/drawing/2014/main" id="{745E45AD-BB02-277C-E983-E32DE2A19B17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 152">
                <a:extLst>
                  <a:ext uri="{FF2B5EF4-FFF2-40B4-BE49-F238E27FC236}">
                    <a16:creationId xmlns:a16="http://schemas.microsoft.com/office/drawing/2014/main" id="{946A2DBC-5CF9-A45C-7534-C179DA290679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153">
                <a:extLst>
                  <a:ext uri="{FF2B5EF4-FFF2-40B4-BE49-F238E27FC236}">
                    <a16:creationId xmlns:a16="http://schemas.microsoft.com/office/drawing/2014/main" id="{B14169AA-3F29-A5AB-F494-EE41B929647E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154">
                <a:extLst>
                  <a:ext uri="{FF2B5EF4-FFF2-40B4-BE49-F238E27FC236}">
                    <a16:creationId xmlns:a16="http://schemas.microsoft.com/office/drawing/2014/main" id="{7E86CD56-79D3-8C65-B562-F490DED51624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155">
                <a:extLst>
                  <a:ext uri="{FF2B5EF4-FFF2-40B4-BE49-F238E27FC236}">
                    <a16:creationId xmlns:a16="http://schemas.microsoft.com/office/drawing/2014/main" id="{F605EBC3-D5D6-C391-7D2A-411041EB771B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156">
                <a:extLst>
                  <a:ext uri="{FF2B5EF4-FFF2-40B4-BE49-F238E27FC236}">
                    <a16:creationId xmlns:a16="http://schemas.microsoft.com/office/drawing/2014/main" id="{E025ED93-7096-8687-F30E-006EE7A50CB7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157">
                <a:extLst>
                  <a:ext uri="{FF2B5EF4-FFF2-40B4-BE49-F238E27FC236}">
                    <a16:creationId xmlns:a16="http://schemas.microsoft.com/office/drawing/2014/main" id="{57CD531F-8A38-4A66-E3A4-3B5301550129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158">
                <a:extLst>
                  <a:ext uri="{FF2B5EF4-FFF2-40B4-BE49-F238E27FC236}">
                    <a16:creationId xmlns:a16="http://schemas.microsoft.com/office/drawing/2014/main" id="{EDA70476-F102-BDC8-2346-9ABF4EF17D57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159">
                <a:extLst>
                  <a:ext uri="{FF2B5EF4-FFF2-40B4-BE49-F238E27FC236}">
                    <a16:creationId xmlns:a16="http://schemas.microsoft.com/office/drawing/2014/main" id="{DBD8E5F8-9558-5EBC-B10B-3A65C1781AC9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160">
                <a:extLst>
                  <a:ext uri="{FF2B5EF4-FFF2-40B4-BE49-F238E27FC236}">
                    <a16:creationId xmlns:a16="http://schemas.microsoft.com/office/drawing/2014/main" id="{62C31B38-39CB-FB96-5528-D597036239BC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161">
                <a:extLst>
                  <a:ext uri="{FF2B5EF4-FFF2-40B4-BE49-F238E27FC236}">
                    <a16:creationId xmlns:a16="http://schemas.microsoft.com/office/drawing/2014/main" id="{E2793D58-3F8C-CF95-956C-549DC982092C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 162">
                <a:extLst>
                  <a:ext uri="{FF2B5EF4-FFF2-40B4-BE49-F238E27FC236}">
                    <a16:creationId xmlns:a16="http://schemas.microsoft.com/office/drawing/2014/main" id="{0153040D-8ECF-78CD-15A9-11E8C7E565B9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163">
                <a:extLst>
                  <a:ext uri="{FF2B5EF4-FFF2-40B4-BE49-F238E27FC236}">
                    <a16:creationId xmlns:a16="http://schemas.microsoft.com/office/drawing/2014/main" id="{23EF2985-A04D-BE5E-CB9A-4D4BDE708D2A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164">
                <a:extLst>
                  <a:ext uri="{FF2B5EF4-FFF2-40B4-BE49-F238E27FC236}">
                    <a16:creationId xmlns:a16="http://schemas.microsoft.com/office/drawing/2014/main" id="{ED50BCAB-90AD-0DA5-DC2A-88EEF91B619B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165">
                <a:extLst>
                  <a:ext uri="{FF2B5EF4-FFF2-40B4-BE49-F238E27FC236}">
                    <a16:creationId xmlns:a16="http://schemas.microsoft.com/office/drawing/2014/main" id="{F7C0F32F-B451-EA70-7B8A-DB7E1131B707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166">
                <a:extLst>
                  <a:ext uri="{FF2B5EF4-FFF2-40B4-BE49-F238E27FC236}">
                    <a16:creationId xmlns:a16="http://schemas.microsoft.com/office/drawing/2014/main" id="{8811EACF-4068-8ED6-AA9A-810E66D28FB3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167">
                <a:extLst>
                  <a:ext uri="{FF2B5EF4-FFF2-40B4-BE49-F238E27FC236}">
                    <a16:creationId xmlns:a16="http://schemas.microsoft.com/office/drawing/2014/main" id="{49CABCE1-EBF1-D3E5-1F76-DB64E73A7EE3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168">
                <a:extLst>
                  <a:ext uri="{FF2B5EF4-FFF2-40B4-BE49-F238E27FC236}">
                    <a16:creationId xmlns:a16="http://schemas.microsoft.com/office/drawing/2014/main" id="{6C10E75D-05C6-D84E-27DA-B83CB8006E22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169">
                <a:extLst>
                  <a:ext uri="{FF2B5EF4-FFF2-40B4-BE49-F238E27FC236}">
                    <a16:creationId xmlns:a16="http://schemas.microsoft.com/office/drawing/2014/main" id="{AC217CFA-A125-4CA5-A34E-B61F92F2092F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170">
                <a:extLst>
                  <a:ext uri="{FF2B5EF4-FFF2-40B4-BE49-F238E27FC236}">
                    <a16:creationId xmlns:a16="http://schemas.microsoft.com/office/drawing/2014/main" id="{CE17BABC-2863-F5EB-D31F-2965815E2D54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171">
                <a:extLst>
                  <a:ext uri="{FF2B5EF4-FFF2-40B4-BE49-F238E27FC236}">
                    <a16:creationId xmlns:a16="http://schemas.microsoft.com/office/drawing/2014/main" id="{F3908AE6-3788-9B95-7D7B-0DAD94D90619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 172">
                <a:extLst>
                  <a:ext uri="{FF2B5EF4-FFF2-40B4-BE49-F238E27FC236}">
                    <a16:creationId xmlns:a16="http://schemas.microsoft.com/office/drawing/2014/main" id="{C567D772-9F41-36F9-CCF7-EBF63255260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173">
                <a:extLst>
                  <a:ext uri="{FF2B5EF4-FFF2-40B4-BE49-F238E27FC236}">
                    <a16:creationId xmlns:a16="http://schemas.microsoft.com/office/drawing/2014/main" id="{5FB67D07-C630-CEF2-B6C2-B699F5582122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CECA597-1F95-26DB-EBFD-519120C5EA93}"/>
              </a:ext>
            </a:extLst>
          </p:cNvPr>
          <p:cNvSpPr/>
          <p:nvPr/>
        </p:nvSpPr>
        <p:spPr>
          <a:xfrm>
            <a:off x="471034" y="873432"/>
            <a:ext cx="11399124" cy="509335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Hình ảnh 5" descr="Ảnh có chứa hình mẫu, phim hoạt hình, Phim hoạt hình, Đồ họa&#10;&#10;Mô tả được tạo tự động">
            <a:extLst>
              <a:ext uri="{FF2B5EF4-FFF2-40B4-BE49-F238E27FC236}">
                <a16:creationId xmlns:a16="http://schemas.microsoft.com/office/drawing/2014/main" id="{00C8B114-92A9-575B-35CC-AE1EC948F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" y="30946"/>
            <a:ext cx="2146634" cy="854362"/>
          </a:xfrm>
          <a:prstGeom prst="rect">
            <a:avLst/>
          </a:prstGeom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1496145B-F2C0-7FDF-7D45-35ED30EE29B0}"/>
              </a:ext>
            </a:extLst>
          </p:cNvPr>
          <p:cNvSpPr txBox="1"/>
          <p:nvPr/>
        </p:nvSpPr>
        <p:spPr>
          <a:xfrm>
            <a:off x="2997984" y="328022"/>
            <a:ext cx="7266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Ghép</a:t>
            </a:r>
            <a:r>
              <a:rPr kumimoji="0" lang="vi-VN" alt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toàn bài</a:t>
            </a: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pic>
        <p:nvPicPr>
          <p:cNvPr id="149" name="Picture 5">
            <a:extLst>
              <a:ext uri="{FF2B5EF4-FFF2-40B4-BE49-F238E27FC236}">
                <a16:creationId xmlns:a16="http://schemas.microsoft.com/office/drawing/2014/main" id="{5DA3BD8C-A9E8-ADD1-E881-AC994419E2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24177" y="4870675"/>
            <a:ext cx="1938616" cy="193604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559FD6A8-0E38-0913-F107-AD3A07A929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0690" y="1637844"/>
            <a:ext cx="10598887" cy="3081867"/>
          </a:xfrm>
          <a:prstGeom prst="rect">
            <a:avLst/>
          </a:prstGeom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C187C549-F617-DB96-0488-107A037EC8DC}"/>
              </a:ext>
            </a:extLst>
          </p:cNvPr>
          <p:cNvSpPr/>
          <p:nvPr/>
        </p:nvSpPr>
        <p:spPr>
          <a:xfrm>
            <a:off x="4803823" y="952329"/>
            <a:ext cx="2153154" cy="667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l"/>
              </a:tabLst>
              <a:defRPr/>
            </a:pPr>
            <a:r>
              <a:rPr lang="en-US" altLang="en-US" sz="3735" b="1" dirty="0">
                <a:solidFill>
                  <a:srgbClr val="1810C0"/>
                </a:solidFill>
                <a:latin typeface="Times New Roman" panose="02020603050405020304" pitchFamily="18" charset="0"/>
              </a:rPr>
              <a:t>BÀI SỐ 1</a:t>
            </a:r>
            <a:endParaRPr kumimoji="0" lang="en-US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181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8" name="SO KN">
            <a:hlinkClick r:id="" action="ppaction://media"/>
            <a:extLst>
              <a:ext uri="{FF2B5EF4-FFF2-40B4-BE49-F238E27FC236}">
                <a16:creationId xmlns:a16="http://schemas.microsoft.com/office/drawing/2014/main" id="{DB23842F-F1C1-4501-4B47-95B8B01C4E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68773" y="1170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3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8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  <p:bldP spid="10" grpId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"/>
            <a:ext cx="12192000" cy="6858000"/>
          </a:xfrm>
          <a:prstGeom prst="rect">
            <a:avLst/>
          </a:prstGeom>
        </p:spPr>
      </p:pic>
      <p:pic>
        <p:nvPicPr>
          <p:cNvPr id="5" name="Picture 18">
            <a:extLst>
              <a:ext uri="{FF2B5EF4-FFF2-40B4-BE49-F238E27FC236}">
                <a16:creationId xmlns:a16="http://schemas.microsoft.com/office/drawing/2014/main" id="{573E326D-1653-96D6-91EA-3542230E48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54" y="3213203"/>
            <a:ext cx="3271234" cy="2295215"/>
          </a:xfrm>
          <a:prstGeom prst="rect">
            <a:avLst/>
          </a:prstGeom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8B630EFF-DA5B-0B0B-BFCA-E134700F1368}"/>
              </a:ext>
            </a:extLst>
          </p:cNvPr>
          <p:cNvSpPr/>
          <p:nvPr/>
        </p:nvSpPr>
        <p:spPr>
          <a:xfrm>
            <a:off x="2652133" y="2329393"/>
            <a:ext cx="7133876" cy="667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l"/>
              </a:tabLst>
              <a:defRPr/>
            </a:pPr>
            <a:r>
              <a:rPr lang="en-US" altLang="en-US" sz="3735" b="1" noProof="0" dirty="0">
                <a:solidFill>
                  <a:srgbClr val="1810C0"/>
                </a:solidFill>
                <a:latin typeface="Times New Roman" panose="02020603050405020304" pitchFamily="18" charset="0"/>
              </a:rPr>
              <a:t>ĐỌC NHẠC KẾT HỢP GÕ ĐỆM</a:t>
            </a:r>
            <a:endParaRPr kumimoji="0" lang="en-US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181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4">
            <a:extLst>
              <a:ext uri="{FF2B5EF4-FFF2-40B4-BE49-F238E27FC236}">
                <a16:creationId xmlns:a16="http://schemas.microsoft.com/office/drawing/2014/main" id="{D2CB7DC7-D768-7B25-2DE3-027BD77E506A}"/>
              </a:ext>
            </a:extLst>
          </p:cNvPr>
          <p:cNvGrpSpPr/>
          <p:nvPr/>
        </p:nvGrpSpPr>
        <p:grpSpPr bwMode="auto">
          <a:xfrm>
            <a:off x="-97790" y="6258271"/>
            <a:ext cx="12489180" cy="574955"/>
            <a:chOff x="0" y="4105"/>
            <a:chExt cx="5511" cy="215"/>
          </a:xfrm>
        </p:grpSpPr>
        <p:sp>
          <p:nvSpPr>
            <p:cNvPr id="12" name="Freeform 37">
              <a:extLst>
                <a:ext uri="{FF2B5EF4-FFF2-40B4-BE49-F238E27FC236}">
                  <a16:creationId xmlns:a16="http://schemas.microsoft.com/office/drawing/2014/main" id="{6BBC78F9-8A87-06F7-56E4-99D5F06A38EE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oup 38">
              <a:extLst>
                <a:ext uri="{FF2B5EF4-FFF2-40B4-BE49-F238E27FC236}">
                  <a16:creationId xmlns:a16="http://schemas.microsoft.com/office/drawing/2014/main" id="{0029FF1E-67A4-9DDE-6966-B33216139013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16" name="Freeform 39">
                <a:extLst>
                  <a:ext uri="{FF2B5EF4-FFF2-40B4-BE49-F238E27FC236}">
                    <a16:creationId xmlns:a16="http://schemas.microsoft.com/office/drawing/2014/main" id="{20D92793-1E1D-F7DC-A927-FF2C54A10D6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 40">
                <a:extLst>
                  <a:ext uri="{FF2B5EF4-FFF2-40B4-BE49-F238E27FC236}">
                    <a16:creationId xmlns:a16="http://schemas.microsoft.com/office/drawing/2014/main" id="{1EBFEA6C-F533-2CA2-F7CE-7959C023A720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 41">
                <a:extLst>
                  <a:ext uri="{FF2B5EF4-FFF2-40B4-BE49-F238E27FC236}">
                    <a16:creationId xmlns:a16="http://schemas.microsoft.com/office/drawing/2014/main" id="{EF584784-3618-89E1-20F1-E1BA1B838BEC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 42">
                <a:extLst>
                  <a:ext uri="{FF2B5EF4-FFF2-40B4-BE49-F238E27FC236}">
                    <a16:creationId xmlns:a16="http://schemas.microsoft.com/office/drawing/2014/main" id="{2921C379-F6C3-3A60-E657-F56FBBB1CECE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 43">
                <a:extLst>
                  <a:ext uri="{FF2B5EF4-FFF2-40B4-BE49-F238E27FC236}">
                    <a16:creationId xmlns:a16="http://schemas.microsoft.com/office/drawing/2014/main" id="{439E828C-17F6-A136-6F1A-020C9F180169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 44">
                <a:extLst>
                  <a:ext uri="{FF2B5EF4-FFF2-40B4-BE49-F238E27FC236}">
                    <a16:creationId xmlns:a16="http://schemas.microsoft.com/office/drawing/2014/main" id="{782F0B34-E9BC-9862-F682-B2AFD174F285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 45">
                <a:extLst>
                  <a:ext uri="{FF2B5EF4-FFF2-40B4-BE49-F238E27FC236}">
                    <a16:creationId xmlns:a16="http://schemas.microsoft.com/office/drawing/2014/main" id="{07C2A145-D3F1-DF17-0C16-899843331B79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 46">
                <a:extLst>
                  <a:ext uri="{FF2B5EF4-FFF2-40B4-BE49-F238E27FC236}">
                    <a16:creationId xmlns:a16="http://schemas.microsoft.com/office/drawing/2014/main" id="{024756EF-3478-EEAF-1BA4-94744FF92EC8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Freeform 47">
                <a:extLst>
                  <a:ext uri="{FF2B5EF4-FFF2-40B4-BE49-F238E27FC236}">
                    <a16:creationId xmlns:a16="http://schemas.microsoft.com/office/drawing/2014/main" id="{4E5AAA5E-DFFE-8D33-FE6B-80823D5EA31C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 48">
                <a:extLst>
                  <a:ext uri="{FF2B5EF4-FFF2-40B4-BE49-F238E27FC236}">
                    <a16:creationId xmlns:a16="http://schemas.microsoft.com/office/drawing/2014/main" id="{8529F96C-A169-1D1B-C33D-E3B692E1AA1B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reeform 49">
                <a:extLst>
                  <a:ext uri="{FF2B5EF4-FFF2-40B4-BE49-F238E27FC236}">
                    <a16:creationId xmlns:a16="http://schemas.microsoft.com/office/drawing/2014/main" id="{FE240382-3281-1AB5-A56F-8C7197203102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Freeform 50">
                <a:extLst>
                  <a:ext uri="{FF2B5EF4-FFF2-40B4-BE49-F238E27FC236}">
                    <a16:creationId xmlns:a16="http://schemas.microsoft.com/office/drawing/2014/main" id="{8DDF9675-DF62-6FC9-92E9-779E323B511D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Freeform 51">
                <a:extLst>
                  <a:ext uri="{FF2B5EF4-FFF2-40B4-BE49-F238E27FC236}">
                    <a16:creationId xmlns:a16="http://schemas.microsoft.com/office/drawing/2014/main" id="{588EFA91-3AFD-19B6-182C-4AA6606A770D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Freeform 52">
                <a:extLst>
                  <a:ext uri="{FF2B5EF4-FFF2-40B4-BE49-F238E27FC236}">
                    <a16:creationId xmlns:a16="http://schemas.microsoft.com/office/drawing/2014/main" id="{D794F5A5-F912-4CAB-8178-DC0BDA4CB269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 53">
                <a:extLst>
                  <a:ext uri="{FF2B5EF4-FFF2-40B4-BE49-F238E27FC236}">
                    <a16:creationId xmlns:a16="http://schemas.microsoft.com/office/drawing/2014/main" id="{3F109401-AD2B-9F1B-8554-01BB09DFFA90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Freeform 54">
                <a:extLst>
                  <a:ext uri="{FF2B5EF4-FFF2-40B4-BE49-F238E27FC236}">
                    <a16:creationId xmlns:a16="http://schemas.microsoft.com/office/drawing/2014/main" id="{918CAE95-FA0D-842F-1B93-71103497DDE5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Freeform 55">
                <a:extLst>
                  <a:ext uri="{FF2B5EF4-FFF2-40B4-BE49-F238E27FC236}">
                    <a16:creationId xmlns:a16="http://schemas.microsoft.com/office/drawing/2014/main" id="{771FFAB0-3975-D90A-528D-3FC9F9FD0F16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 56">
                <a:extLst>
                  <a:ext uri="{FF2B5EF4-FFF2-40B4-BE49-F238E27FC236}">
                    <a16:creationId xmlns:a16="http://schemas.microsoft.com/office/drawing/2014/main" id="{C2FDFABC-BD8D-DB6A-FD84-8F2ED6F61899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reeform 57">
                <a:extLst>
                  <a:ext uri="{FF2B5EF4-FFF2-40B4-BE49-F238E27FC236}">
                    <a16:creationId xmlns:a16="http://schemas.microsoft.com/office/drawing/2014/main" id="{64087BDC-EC3B-A98B-26BD-B785632D7711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reeform 58">
                <a:extLst>
                  <a:ext uri="{FF2B5EF4-FFF2-40B4-BE49-F238E27FC236}">
                    <a16:creationId xmlns:a16="http://schemas.microsoft.com/office/drawing/2014/main" id="{4857240B-30BB-DDEA-4E7B-7AA54E7DCAD0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 59">
                <a:extLst>
                  <a:ext uri="{FF2B5EF4-FFF2-40B4-BE49-F238E27FC236}">
                    <a16:creationId xmlns:a16="http://schemas.microsoft.com/office/drawing/2014/main" id="{7FEE886C-7678-05FF-1D72-7BAA7D1FE996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 60">
                <a:extLst>
                  <a:ext uri="{FF2B5EF4-FFF2-40B4-BE49-F238E27FC236}">
                    <a16:creationId xmlns:a16="http://schemas.microsoft.com/office/drawing/2014/main" id="{8C714C73-3753-B090-EE36-3CA388121C32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reeform 61">
                <a:extLst>
                  <a:ext uri="{FF2B5EF4-FFF2-40B4-BE49-F238E27FC236}">
                    <a16:creationId xmlns:a16="http://schemas.microsoft.com/office/drawing/2014/main" id="{C0A6057C-0416-1F0F-09B4-8F33B73B745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Freeform 62">
                <a:extLst>
                  <a:ext uri="{FF2B5EF4-FFF2-40B4-BE49-F238E27FC236}">
                    <a16:creationId xmlns:a16="http://schemas.microsoft.com/office/drawing/2014/main" id="{58FAF923-24B8-DC6B-B6CB-1B6547F2C475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Freeform 63">
                <a:extLst>
                  <a:ext uri="{FF2B5EF4-FFF2-40B4-BE49-F238E27FC236}">
                    <a16:creationId xmlns:a16="http://schemas.microsoft.com/office/drawing/2014/main" id="{0AD54D8C-596D-456A-496B-C5378804AF2A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Freeform 64">
                <a:extLst>
                  <a:ext uri="{FF2B5EF4-FFF2-40B4-BE49-F238E27FC236}">
                    <a16:creationId xmlns:a16="http://schemas.microsoft.com/office/drawing/2014/main" id="{B448A316-8638-BA61-09C2-CFA76AC1C2D1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reeform 65">
                <a:extLst>
                  <a:ext uri="{FF2B5EF4-FFF2-40B4-BE49-F238E27FC236}">
                    <a16:creationId xmlns:a16="http://schemas.microsoft.com/office/drawing/2014/main" id="{FE7747F9-6C2F-4878-44BC-3F9FD5647936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Freeform 66">
                <a:extLst>
                  <a:ext uri="{FF2B5EF4-FFF2-40B4-BE49-F238E27FC236}">
                    <a16:creationId xmlns:a16="http://schemas.microsoft.com/office/drawing/2014/main" id="{30E4002F-6EC8-0DC4-0DC4-374A7AC88BD6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reeform 67">
                <a:extLst>
                  <a:ext uri="{FF2B5EF4-FFF2-40B4-BE49-F238E27FC236}">
                    <a16:creationId xmlns:a16="http://schemas.microsoft.com/office/drawing/2014/main" id="{62A305A7-97B7-F422-F66F-1945C047238E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 68">
                <a:extLst>
                  <a:ext uri="{FF2B5EF4-FFF2-40B4-BE49-F238E27FC236}">
                    <a16:creationId xmlns:a16="http://schemas.microsoft.com/office/drawing/2014/main" id="{F22862BB-66E4-EDBD-9FF4-79A6BA10F1F9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Freeform 69">
                <a:extLst>
                  <a:ext uri="{FF2B5EF4-FFF2-40B4-BE49-F238E27FC236}">
                    <a16:creationId xmlns:a16="http://schemas.microsoft.com/office/drawing/2014/main" id="{3B247697-CBBD-E216-C97C-835454F94BA7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Freeform 70">
                <a:extLst>
                  <a:ext uri="{FF2B5EF4-FFF2-40B4-BE49-F238E27FC236}">
                    <a16:creationId xmlns:a16="http://schemas.microsoft.com/office/drawing/2014/main" id="{3B4F729F-60DF-1F57-14B4-25BCAA230EA9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Freeform 71">
                <a:extLst>
                  <a:ext uri="{FF2B5EF4-FFF2-40B4-BE49-F238E27FC236}">
                    <a16:creationId xmlns:a16="http://schemas.microsoft.com/office/drawing/2014/main" id="{F0987AC0-E330-73F5-E231-DF484A9F3D3C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72">
              <a:extLst>
                <a:ext uri="{FF2B5EF4-FFF2-40B4-BE49-F238E27FC236}">
                  <a16:creationId xmlns:a16="http://schemas.microsoft.com/office/drawing/2014/main" id="{0490EAF9-4A74-C384-6611-B6AD09E9943A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83" name="Freeform 73">
                <a:extLst>
                  <a:ext uri="{FF2B5EF4-FFF2-40B4-BE49-F238E27FC236}">
                    <a16:creationId xmlns:a16="http://schemas.microsoft.com/office/drawing/2014/main" id="{0711A190-D4BC-C650-C6A9-0FCF1F22885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74">
                <a:extLst>
                  <a:ext uri="{FF2B5EF4-FFF2-40B4-BE49-F238E27FC236}">
                    <a16:creationId xmlns:a16="http://schemas.microsoft.com/office/drawing/2014/main" id="{E266A850-ECCB-8A53-C0BC-DB55B76E89F1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75">
                <a:extLst>
                  <a:ext uri="{FF2B5EF4-FFF2-40B4-BE49-F238E27FC236}">
                    <a16:creationId xmlns:a16="http://schemas.microsoft.com/office/drawing/2014/main" id="{B3A8E9F7-BF74-2202-38F8-AE0F06A24A89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76">
                <a:extLst>
                  <a:ext uri="{FF2B5EF4-FFF2-40B4-BE49-F238E27FC236}">
                    <a16:creationId xmlns:a16="http://schemas.microsoft.com/office/drawing/2014/main" id="{977F3C74-A269-FEBE-2D52-10D781E37107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77">
                <a:extLst>
                  <a:ext uri="{FF2B5EF4-FFF2-40B4-BE49-F238E27FC236}">
                    <a16:creationId xmlns:a16="http://schemas.microsoft.com/office/drawing/2014/main" id="{90065FE3-0452-5405-2C01-A13AFFEF408B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78">
                <a:extLst>
                  <a:ext uri="{FF2B5EF4-FFF2-40B4-BE49-F238E27FC236}">
                    <a16:creationId xmlns:a16="http://schemas.microsoft.com/office/drawing/2014/main" id="{36889AC5-8358-11A3-961F-BAF6B3BCAF03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reeform 79">
                <a:extLst>
                  <a:ext uri="{FF2B5EF4-FFF2-40B4-BE49-F238E27FC236}">
                    <a16:creationId xmlns:a16="http://schemas.microsoft.com/office/drawing/2014/main" id="{B064B633-8014-6897-6E4D-BB39EC74883E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80">
                <a:extLst>
                  <a:ext uri="{FF2B5EF4-FFF2-40B4-BE49-F238E27FC236}">
                    <a16:creationId xmlns:a16="http://schemas.microsoft.com/office/drawing/2014/main" id="{C49758DF-39B7-6EAF-7577-4B4A585A89A0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81">
                <a:extLst>
                  <a:ext uri="{FF2B5EF4-FFF2-40B4-BE49-F238E27FC236}">
                    <a16:creationId xmlns:a16="http://schemas.microsoft.com/office/drawing/2014/main" id="{4BFA262E-C604-5CA7-2FE4-4DC4FD1B3834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82">
                <a:extLst>
                  <a:ext uri="{FF2B5EF4-FFF2-40B4-BE49-F238E27FC236}">
                    <a16:creationId xmlns:a16="http://schemas.microsoft.com/office/drawing/2014/main" id="{9B8548F7-FB33-4543-17D3-2F275C681F2E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83">
                <a:extLst>
                  <a:ext uri="{FF2B5EF4-FFF2-40B4-BE49-F238E27FC236}">
                    <a16:creationId xmlns:a16="http://schemas.microsoft.com/office/drawing/2014/main" id="{53D0515D-3CB8-8AB2-B5C1-5347F13EC4E1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84">
                <a:extLst>
                  <a:ext uri="{FF2B5EF4-FFF2-40B4-BE49-F238E27FC236}">
                    <a16:creationId xmlns:a16="http://schemas.microsoft.com/office/drawing/2014/main" id="{80B0DDF2-A007-E81F-4E6D-F580CB4B785A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Freeform 85">
                <a:extLst>
                  <a:ext uri="{FF2B5EF4-FFF2-40B4-BE49-F238E27FC236}">
                    <a16:creationId xmlns:a16="http://schemas.microsoft.com/office/drawing/2014/main" id="{719E608E-5B7C-836E-3F8D-A69532562CFE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86">
                <a:extLst>
                  <a:ext uri="{FF2B5EF4-FFF2-40B4-BE49-F238E27FC236}">
                    <a16:creationId xmlns:a16="http://schemas.microsoft.com/office/drawing/2014/main" id="{8CEE36C1-DF43-A32A-67F0-13B1258338B3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 87">
                <a:extLst>
                  <a:ext uri="{FF2B5EF4-FFF2-40B4-BE49-F238E27FC236}">
                    <a16:creationId xmlns:a16="http://schemas.microsoft.com/office/drawing/2014/main" id="{13F9300D-E15F-1762-6710-249A89CCD1C1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 88">
                <a:extLst>
                  <a:ext uri="{FF2B5EF4-FFF2-40B4-BE49-F238E27FC236}">
                    <a16:creationId xmlns:a16="http://schemas.microsoft.com/office/drawing/2014/main" id="{D3AD0CA9-08ED-459D-BE8F-F26A1B799FF6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89">
                <a:extLst>
                  <a:ext uri="{FF2B5EF4-FFF2-40B4-BE49-F238E27FC236}">
                    <a16:creationId xmlns:a16="http://schemas.microsoft.com/office/drawing/2014/main" id="{AC5763D1-9546-969B-51CF-1F58D9FD2B17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 90">
                <a:extLst>
                  <a:ext uri="{FF2B5EF4-FFF2-40B4-BE49-F238E27FC236}">
                    <a16:creationId xmlns:a16="http://schemas.microsoft.com/office/drawing/2014/main" id="{21C044EB-2F26-E87B-8593-AF7C9A7BE221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91">
                <a:extLst>
                  <a:ext uri="{FF2B5EF4-FFF2-40B4-BE49-F238E27FC236}">
                    <a16:creationId xmlns:a16="http://schemas.microsoft.com/office/drawing/2014/main" id="{2BA93291-D941-033C-C06A-6AE54FF4D1E2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92">
                <a:extLst>
                  <a:ext uri="{FF2B5EF4-FFF2-40B4-BE49-F238E27FC236}">
                    <a16:creationId xmlns:a16="http://schemas.microsoft.com/office/drawing/2014/main" id="{B57663D5-FD5B-1231-60D7-4BC5F5AB3B6E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93">
                <a:extLst>
                  <a:ext uri="{FF2B5EF4-FFF2-40B4-BE49-F238E27FC236}">
                    <a16:creationId xmlns:a16="http://schemas.microsoft.com/office/drawing/2014/main" id="{2D2ADD5A-FFE9-6136-E4EC-6C99065CA954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 94">
                <a:extLst>
                  <a:ext uri="{FF2B5EF4-FFF2-40B4-BE49-F238E27FC236}">
                    <a16:creationId xmlns:a16="http://schemas.microsoft.com/office/drawing/2014/main" id="{5167C20F-1A0D-6597-8312-E3B99A3D80A3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 95">
                <a:extLst>
                  <a:ext uri="{FF2B5EF4-FFF2-40B4-BE49-F238E27FC236}">
                    <a16:creationId xmlns:a16="http://schemas.microsoft.com/office/drawing/2014/main" id="{A063EF01-CB04-80A0-7DB4-C5A035CF122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96">
                <a:extLst>
                  <a:ext uri="{FF2B5EF4-FFF2-40B4-BE49-F238E27FC236}">
                    <a16:creationId xmlns:a16="http://schemas.microsoft.com/office/drawing/2014/main" id="{429F8FF3-E928-E750-4C2A-785E440E82AF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97">
                <a:extLst>
                  <a:ext uri="{FF2B5EF4-FFF2-40B4-BE49-F238E27FC236}">
                    <a16:creationId xmlns:a16="http://schemas.microsoft.com/office/drawing/2014/main" id="{D22B1038-9793-E84C-7C00-589CDF9FF5F5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98">
                <a:extLst>
                  <a:ext uri="{FF2B5EF4-FFF2-40B4-BE49-F238E27FC236}">
                    <a16:creationId xmlns:a16="http://schemas.microsoft.com/office/drawing/2014/main" id="{A5ADAA93-6B9A-A07B-7739-4292AC284F1F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99">
                <a:extLst>
                  <a:ext uri="{FF2B5EF4-FFF2-40B4-BE49-F238E27FC236}">
                    <a16:creationId xmlns:a16="http://schemas.microsoft.com/office/drawing/2014/main" id="{BDF0B849-88A0-4BEE-A0FF-F996BD8893E1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100">
                <a:extLst>
                  <a:ext uri="{FF2B5EF4-FFF2-40B4-BE49-F238E27FC236}">
                    <a16:creationId xmlns:a16="http://schemas.microsoft.com/office/drawing/2014/main" id="{1D9815DE-454A-B086-2D16-3582792095E3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01">
                <a:extLst>
                  <a:ext uri="{FF2B5EF4-FFF2-40B4-BE49-F238E27FC236}">
                    <a16:creationId xmlns:a16="http://schemas.microsoft.com/office/drawing/2014/main" id="{286BEC03-F750-D448-F8E4-C11F896C6336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02">
                <a:extLst>
                  <a:ext uri="{FF2B5EF4-FFF2-40B4-BE49-F238E27FC236}">
                    <a16:creationId xmlns:a16="http://schemas.microsoft.com/office/drawing/2014/main" id="{9D3F5FDD-F111-30D3-8355-72AA17A6C56C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03">
                <a:extLst>
                  <a:ext uri="{FF2B5EF4-FFF2-40B4-BE49-F238E27FC236}">
                    <a16:creationId xmlns:a16="http://schemas.microsoft.com/office/drawing/2014/main" id="{0A7D63F8-71EF-9F4D-2D58-BE76251A6700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 104">
                <a:extLst>
                  <a:ext uri="{FF2B5EF4-FFF2-40B4-BE49-F238E27FC236}">
                    <a16:creationId xmlns:a16="http://schemas.microsoft.com/office/drawing/2014/main" id="{C53CBDE5-2128-4FEB-5750-F4C39014548D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 105">
                <a:extLst>
                  <a:ext uri="{FF2B5EF4-FFF2-40B4-BE49-F238E27FC236}">
                    <a16:creationId xmlns:a16="http://schemas.microsoft.com/office/drawing/2014/main" id="{5D181B43-7C76-72AA-6AE9-9EA67DD49C34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06">
              <a:extLst>
                <a:ext uri="{FF2B5EF4-FFF2-40B4-BE49-F238E27FC236}">
                  <a16:creationId xmlns:a16="http://schemas.microsoft.com/office/drawing/2014/main" id="{02E72E8C-8900-84AE-0EF1-89491DC36FC5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50" name="Freeform 107">
                <a:extLst>
                  <a:ext uri="{FF2B5EF4-FFF2-40B4-BE49-F238E27FC236}">
                    <a16:creationId xmlns:a16="http://schemas.microsoft.com/office/drawing/2014/main" id="{1A8FC13E-BCA4-1526-FEDA-B7BB4DDF868B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108">
                <a:extLst>
                  <a:ext uri="{FF2B5EF4-FFF2-40B4-BE49-F238E27FC236}">
                    <a16:creationId xmlns:a16="http://schemas.microsoft.com/office/drawing/2014/main" id="{262EFBA7-2702-7E6B-9E9C-15511B28256B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109">
                <a:extLst>
                  <a:ext uri="{FF2B5EF4-FFF2-40B4-BE49-F238E27FC236}">
                    <a16:creationId xmlns:a16="http://schemas.microsoft.com/office/drawing/2014/main" id="{9301B209-F6A6-3667-7034-438A5F7D53CA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110">
                <a:extLst>
                  <a:ext uri="{FF2B5EF4-FFF2-40B4-BE49-F238E27FC236}">
                    <a16:creationId xmlns:a16="http://schemas.microsoft.com/office/drawing/2014/main" id="{66242DC4-C8D9-7612-997E-58EF9817144C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111">
                <a:extLst>
                  <a:ext uri="{FF2B5EF4-FFF2-40B4-BE49-F238E27FC236}">
                    <a16:creationId xmlns:a16="http://schemas.microsoft.com/office/drawing/2014/main" id="{40E209F5-3C6C-874F-599E-4DACE8BF66F0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12">
                <a:extLst>
                  <a:ext uri="{FF2B5EF4-FFF2-40B4-BE49-F238E27FC236}">
                    <a16:creationId xmlns:a16="http://schemas.microsoft.com/office/drawing/2014/main" id="{24EA2421-695D-09B0-84EB-CE5B739D12F1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13">
                <a:extLst>
                  <a:ext uri="{FF2B5EF4-FFF2-40B4-BE49-F238E27FC236}">
                    <a16:creationId xmlns:a16="http://schemas.microsoft.com/office/drawing/2014/main" id="{D66260B8-A9A3-0565-37FD-E4529149F512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114">
                <a:extLst>
                  <a:ext uri="{FF2B5EF4-FFF2-40B4-BE49-F238E27FC236}">
                    <a16:creationId xmlns:a16="http://schemas.microsoft.com/office/drawing/2014/main" id="{80EF6B81-998B-58F5-9423-F02AE45EE605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115">
                <a:extLst>
                  <a:ext uri="{FF2B5EF4-FFF2-40B4-BE49-F238E27FC236}">
                    <a16:creationId xmlns:a16="http://schemas.microsoft.com/office/drawing/2014/main" id="{ADDE4444-DFEE-646D-C3BC-ACACDE59B29B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116">
                <a:extLst>
                  <a:ext uri="{FF2B5EF4-FFF2-40B4-BE49-F238E27FC236}">
                    <a16:creationId xmlns:a16="http://schemas.microsoft.com/office/drawing/2014/main" id="{C6D27E20-7342-D7CA-0E1F-22E3537F4771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17">
                <a:extLst>
                  <a:ext uri="{FF2B5EF4-FFF2-40B4-BE49-F238E27FC236}">
                    <a16:creationId xmlns:a16="http://schemas.microsoft.com/office/drawing/2014/main" id="{5402687E-A0C9-64A0-F70D-C3AA0E189AF9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18">
                <a:extLst>
                  <a:ext uri="{FF2B5EF4-FFF2-40B4-BE49-F238E27FC236}">
                    <a16:creationId xmlns:a16="http://schemas.microsoft.com/office/drawing/2014/main" id="{5514AF00-C60F-3144-E8D8-48EB2FF41DDC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19">
                <a:extLst>
                  <a:ext uri="{FF2B5EF4-FFF2-40B4-BE49-F238E27FC236}">
                    <a16:creationId xmlns:a16="http://schemas.microsoft.com/office/drawing/2014/main" id="{974C8FF0-095A-60CA-11EB-A8399C905F23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120">
                <a:extLst>
                  <a:ext uri="{FF2B5EF4-FFF2-40B4-BE49-F238E27FC236}">
                    <a16:creationId xmlns:a16="http://schemas.microsoft.com/office/drawing/2014/main" id="{EC5F6392-C2E4-1FC2-EE9D-2DAD06D9CDE1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121">
                <a:extLst>
                  <a:ext uri="{FF2B5EF4-FFF2-40B4-BE49-F238E27FC236}">
                    <a16:creationId xmlns:a16="http://schemas.microsoft.com/office/drawing/2014/main" id="{F0552ECA-31A3-19EA-E30C-2E1721D6B691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122">
                <a:extLst>
                  <a:ext uri="{FF2B5EF4-FFF2-40B4-BE49-F238E27FC236}">
                    <a16:creationId xmlns:a16="http://schemas.microsoft.com/office/drawing/2014/main" id="{D6C1F47C-3939-FA12-29A4-D29719CBFA8E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123">
                <a:extLst>
                  <a:ext uri="{FF2B5EF4-FFF2-40B4-BE49-F238E27FC236}">
                    <a16:creationId xmlns:a16="http://schemas.microsoft.com/office/drawing/2014/main" id="{061FD09F-C2D2-2A74-5BDE-9799C163CE7F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124">
                <a:extLst>
                  <a:ext uri="{FF2B5EF4-FFF2-40B4-BE49-F238E27FC236}">
                    <a16:creationId xmlns:a16="http://schemas.microsoft.com/office/drawing/2014/main" id="{812F60BF-7A95-F713-26BE-D3DEB60743DB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125">
                <a:extLst>
                  <a:ext uri="{FF2B5EF4-FFF2-40B4-BE49-F238E27FC236}">
                    <a16:creationId xmlns:a16="http://schemas.microsoft.com/office/drawing/2014/main" id="{6C826DC2-3551-92EB-467B-E287A0ACCB07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126">
                <a:extLst>
                  <a:ext uri="{FF2B5EF4-FFF2-40B4-BE49-F238E27FC236}">
                    <a16:creationId xmlns:a16="http://schemas.microsoft.com/office/drawing/2014/main" id="{EFDFD603-4423-80F1-72C5-E112F6AFA82F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127">
                <a:extLst>
                  <a:ext uri="{FF2B5EF4-FFF2-40B4-BE49-F238E27FC236}">
                    <a16:creationId xmlns:a16="http://schemas.microsoft.com/office/drawing/2014/main" id="{2D7BE152-8B0D-58D5-98A3-EECC936ECCEE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128">
                <a:extLst>
                  <a:ext uri="{FF2B5EF4-FFF2-40B4-BE49-F238E27FC236}">
                    <a16:creationId xmlns:a16="http://schemas.microsoft.com/office/drawing/2014/main" id="{04503BC6-7766-768A-DAFE-D5B849091882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129">
                <a:extLst>
                  <a:ext uri="{FF2B5EF4-FFF2-40B4-BE49-F238E27FC236}">
                    <a16:creationId xmlns:a16="http://schemas.microsoft.com/office/drawing/2014/main" id="{482F0CE0-E0CC-83FF-14B4-F57DA4D00AF8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130">
                <a:extLst>
                  <a:ext uri="{FF2B5EF4-FFF2-40B4-BE49-F238E27FC236}">
                    <a16:creationId xmlns:a16="http://schemas.microsoft.com/office/drawing/2014/main" id="{8EBB54B6-4D5B-5671-96C1-1959E5B01761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131">
                <a:extLst>
                  <a:ext uri="{FF2B5EF4-FFF2-40B4-BE49-F238E27FC236}">
                    <a16:creationId xmlns:a16="http://schemas.microsoft.com/office/drawing/2014/main" id="{EEEBF34D-2A32-8771-C03F-6AC444C68773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132">
                <a:extLst>
                  <a:ext uri="{FF2B5EF4-FFF2-40B4-BE49-F238E27FC236}">
                    <a16:creationId xmlns:a16="http://schemas.microsoft.com/office/drawing/2014/main" id="{C8EC998A-43D8-1A50-0B97-E2E2F8E80F6B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133">
                <a:extLst>
                  <a:ext uri="{FF2B5EF4-FFF2-40B4-BE49-F238E27FC236}">
                    <a16:creationId xmlns:a16="http://schemas.microsoft.com/office/drawing/2014/main" id="{8AFBE537-D25D-AF76-F67C-FEDB4A231827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134">
                <a:extLst>
                  <a:ext uri="{FF2B5EF4-FFF2-40B4-BE49-F238E27FC236}">
                    <a16:creationId xmlns:a16="http://schemas.microsoft.com/office/drawing/2014/main" id="{7C077A45-8EEB-5205-B059-7DF501DCE9AE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135">
                <a:extLst>
                  <a:ext uri="{FF2B5EF4-FFF2-40B4-BE49-F238E27FC236}">
                    <a16:creationId xmlns:a16="http://schemas.microsoft.com/office/drawing/2014/main" id="{3421F7DA-EB45-1441-CD0A-E7C29582C7C7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136">
                <a:extLst>
                  <a:ext uri="{FF2B5EF4-FFF2-40B4-BE49-F238E27FC236}">
                    <a16:creationId xmlns:a16="http://schemas.microsoft.com/office/drawing/2014/main" id="{47F14C24-5C2E-84A3-A56C-2CE071788B30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137">
                <a:extLst>
                  <a:ext uri="{FF2B5EF4-FFF2-40B4-BE49-F238E27FC236}">
                    <a16:creationId xmlns:a16="http://schemas.microsoft.com/office/drawing/2014/main" id="{8F44159F-BE68-DE4C-6914-AFBBF0C86F14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 138">
                <a:extLst>
                  <a:ext uri="{FF2B5EF4-FFF2-40B4-BE49-F238E27FC236}">
                    <a16:creationId xmlns:a16="http://schemas.microsoft.com/office/drawing/2014/main" id="{681EF637-1199-7B07-0201-5FCF327C91E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139">
                <a:extLst>
                  <a:ext uri="{FF2B5EF4-FFF2-40B4-BE49-F238E27FC236}">
                    <a16:creationId xmlns:a16="http://schemas.microsoft.com/office/drawing/2014/main" id="{64B7C15F-5072-0985-32AF-017019771B36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40">
              <a:extLst>
                <a:ext uri="{FF2B5EF4-FFF2-40B4-BE49-F238E27FC236}">
                  <a16:creationId xmlns:a16="http://schemas.microsoft.com/office/drawing/2014/main" id="{651647B2-07DE-2043-2363-7CC2BE91B385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7" name="Freeform 141">
                <a:extLst>
                  <a:ext uri="{FF2B5EF4-FFF2-40B4-BE49-F238E27FC236}">
                    <a16:creationId xmlns:a16="http://schemas.microsoft.com/office/drawing/2014/main" id="{2B8EE44B-32E5-E8D0-E62F-0A848D5B568E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Freeform 142">
                <a:extLst>
                  <a:ext uri="{FF2B5EF4-FFF2-40B4-BE49-F238E27FC236}">
                    <a16:creationId xmlns:a16="http://schemas.microsoft.com/office/drawing/2014/main" id="{12A0C136-C55C-B7C1-08E5-EBA0835EF6CE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Freeform 143">
                <a:extLst>
                  <a:ext uri="{FF2B5EF4-FFF2-40B4-BE49-F238E27FC236}">
                    <a16:creationId xmlns:a16="http://schemas.microsoft.com/office/drawing/2014/main" id="{FC96A53F-7BAD-41B9-205C-2B46C01A3326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 144">
                <a:extLst>
                  <a:ext uri="{FF2B5EF4-FFF2-40B4-BE49-F238E27FC236}">
                    <a16:creationId xmlns:a16="http://schemas.microsoft.com/office/drawing/2014/main" id="{F8E50B81-0141-EACD-1BFC-114BEEE46D03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145">
                <a:extLst>
                  <a:ext uri="{FF2B5EF4-FFF2-40B4-BE49-F238E27FC236}">
                    <a16:creationId xmlns:a16="http://schemas.microsoft.com/office/drawing/2014/main" id="{27BC0136-C8F3-01ED-D485-6ABEFF014709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 146">
                <a:extLst>
                  <a:ext uri="{FF2B5EF4-FFF2-40B4-BE49-F238E27FC236}">
                    <a16:creationId xmlns:a16="http://schemas.microsoft.com/office/drawing/2014/main" id="{424D6BD8-7E53-7AF5-9B7B-56598CD5A7C1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 147">
                <a:extLst>
                  <a:ext uri="{FF2B5EF4-FFF2-40B4-BE49-F238E27FC236}">
                    <a16:creationId xmlns:a16="http://schemas.microsoft.com/office/drawing/2014/main" id="{53C8688C-8495-3FE0-7402-BE9ADCEBA18F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148">
                <a:extLst>
                  <a:ext uri="{FF2B5EF4-FFF2-40B4-BE49-F238E27FC236}">
                    <a16:creationId xmlns:a16="http://schemas.microsoft.com/office/drawing/2014/main" id="{F780835C-DC13-2641-5670-CED7420DF711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 149">
                <a:extLst>
                  <a:ext uri="{FF2B5EF4-FFF2-40B4-BE49-F238E27FC236}">
                    <a16:creationId xmlns:a16="http://schemas.microsoft.com/office/drawing/2014/main" id="{528F7BE9-EE7B-E3FE-73A3-F268AED2F310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150">
                <a:extLst>
                  <a:ext uri="{FF2B5EF4-FFF2-40B4-BE49-F238E27FC236}">
                    <a16:creationId xmlns:a16="http://schemas.microsoft.com/office/drawing/2014/main" id="{C36468C7-0E3A-03B0-67BF-5574DD50EC74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151">
                <a:extLst>
                  <a:ext uri="{FF2B5EF4-FFF2-40B4-BE49-F238E27FC236}">
                    <a16:creationId xmlns:a16="http://schemas.microsoft.com/office/drawing/2014/main" id="{745E45AD-BB02-277C-E983-E32DE2A19B17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 152">
                <a:extLst>
                  <a:ext uri="{FF2B5EF4-FFF2-40B4-BE49-F238E27FC236}">
                    <a16:creationId xmlns:a16="http://schemas.microsoft.com/office/drawing/2014/main" id="{946A2DBC-5CF9-A45C-7534-C179DA290679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153">
                <a:extLst>
                  <a:ext uri="{FF2B5EF4-FFF2-40B4-BE49-F238E27FC236}">
                    <a16:creationId xmlns:a16="http://schemas.microsoft.com/office/drawing/2014/main" id="{B14169AA-3F29-A5AB-F494-EE41B929647E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154">
                <a:extLst>
                  <a:ext uri="{FF2B5EF4-FFF2-40B4-BE49-F238E27FC236}">
                    <a16:creationId xmlns:a16="http://schemas.microsoft.com/office/drawing/2014/main" id="{7E86CD56-79D3-8C65-B562-F490DED51624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155">
                <a:extLst>
                  <a:ext uri="{FF2B5EF4-FFF2-40B4-BE49-F238E27FC236}">
                    <a16:creationId xmlns:a16="http://schemas.microsoft.com/office/drawing/2014/main" id="{F605EBC3-D5D6-C391-7D2A-411041EB771B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156">
                <a:extLst>
                  <a:ext uri="{FF2B5EF4-FFF2-40B4-BE49-F238E27FC236}">
                    <a16:creationId xmlns:a16="http://schemas.microsoft.com/office/drawing/2014/main" id="{E025ED93-7096-8687-F30E-006EE7A50CB7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157">
                <a:extLst>
                  <a:ext uri="{FF2B5EF4-FFF2-40B4-BE49-F238E27FC236}">
                    <a16:creationId xmlns:a16="http://schemas.microsoft.com/office/drawing/2014/main" id="{57CD531F-8A38-4A66-E3A4-3B5301550129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158">
                <a:extLst>
                  <a:ext uri="{FF2B5EF4-FFF2-40B4-BE49-F238E27FC236}">
                    <a16:creationId xmlns:a16="http://schemas.microsoft.com/office/drawing/2014/main" id="{EDA70476-F102-BDC8-2346-9ABF4EF17D57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159">
                <a:extLst>
                  <a:ext uri="{FF2B5EF4-FFF2-40B4-BE49-F238E27FC236}">
                    <a16:creationId xmlns:a16="http://schemas.microsoft.com/office/drawing/2014/main" id="{DBD8E5F8-9558-5EBC-B10B-3A65C1781AC9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160">
                <a:extLst>
                  <a:ext uri="{FF2B5EF4-FFF2-40B4-BE49-F238E27FC236}">
                    <a16:creationId xmlns:a16="http://schemas.microsoft.com/office/drawing/2014/main" id="{62C31B38-39CB-FB96-5528-D597036239BC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161">
                <a:extLst>
                  <a:ext uri="{FF2B5EF4-FFF2-40B4-BE49-F238E27FC236}">
                    <a16:creationId xmlns:a16="http://schemas.microsoft.com/office/drawing/2014/main" id="{E2793D58-3F8C-CF95-956C-549DC982092C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 162">
                <a:extLst>
                  <a:ext uri="{FF2B5EF4-FFF2-40B4-BE49-F238E27FC236}">
                    <a16:creationId xmlns:a16="http://schemas.microsoft.com/office/drawing/2014/main" id="{0153040D-8ECF-78CD-15A9-11E8C7E565B9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163">
                <a:extLst>
                  <a:ext uri="{FF2B5EF4-FFF2-40B4-BE49-F238E27FC236}">
                    <a16:creationId xmlns:a16="http://schemas.microsoft.com/office/drawing/2014/main" id="{23EF2985-A04D-BE5E-CB9A-4D4BDE708D2A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164">
                <a:extLst>
                  <a:ext uri="{FF2B5EF4-FFF2-40B4-BE49-F238E27FC236}">
                    <a16:creationId xmlns:a16="http://schemas.microsoft.com/office/drawing/2014/main" id="{ED50BCAB-90AD-0DA5-DC2A-88EEF91B619B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165">
                <a:extLst>
                  <a:ext uri="{FF2B5EF4-FFF2-40B4-BE49-F238E27FC236}">
                    <a16:creationId xmlns:a16="http://schemas.microsoft.com/office/drawing/2014/main" id="{F7C0F32F-B451-EA70-7B8A-DB7E1131B707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166">
                <a:extLst>
                  <a:ext uri="{FF2B5EF4-FFF2-40B4-BE49-F238E27FC236}">
                    <a16:creationId xmlns:a16="http://schemas.microsoft.com/office/drawing/2014/main" id="{8811EACF-4068-8ED6-AA9A-810E66D28FB3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167">
                <a:extLst>
                  <a:ext uri="{FF2B5EF4-FFF2-40B4-BE49-F238E27FC236}">
                    <a16:creationId xmlns:a16="http://schemas.microsoft.com/office/drawing/2014/main" id="{49CABCE1-EBF1-D3E5-1F76-DB64E73A7EE3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168">
                <a:extLst>
                  <a:ext uri="{FF2B5EF4-FFF2-40B4-BE49-F238E27FC236}">
                    <a16:creationId xmlns:a16="http://schemas.microsoft.com/office/drawing/2014/main" id="{6C10E75D-05C6-D84E-27DA-B83CB8006E22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169">
                <a:extLst>
                  <a:ext uri="{FF2B5EF4-FFF2-40B4-BE49-F238E27FC236}">
                    <a16:creationId xmlns:a16="http://schemas.microsoft.com/office/drawing/2014/main" id="{AC217CFA-A125-4CA5-A34E-B61F92F2092F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170">
                <a:extLst>
                  <a:ext uri="{FF2B5EF4-FFF2-40B4-BE49-F238E27FC236}">
                    <a16:creationId xmlns:a16="http://schemas.microsoft.com/office/drawing/2014/main" id="{CE17BABC-2863-F5EB-D31F-2965815E2D54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171">
                <a:extLst>
                  <a:ext uri="{FF2B5EF4-FFF2-40B4-BE49-F238E27FC236}">
                    <a16:creationId xmlns:a16="http://schemas.microsoft.com/office/drawing/2014/main" id="{F3908AE6-3788-9B95-7D7B-0DAD94D90619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 172">
                <a:extLst>
                  <a:ext uri="{FF2B5EF4-FFF2-40B4-BE49-F238E27FC236}">
                    <a16:creationId xmlns:a16="http://schemas.microsoft.com/office/drawing/2014/main" id="{C567D772-9F41-36F9-CCF7-EBF63255260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173">
                <a:extLst>
                  <a:ext uri="{FF2B5EF4-FFF2-40B4-BE49-F238E27FC236}">
                    <a16:creationId xmlns:a16="http://schemas.microsoft.com/office/drawing/2014/main" id="{5FB67D07-C630-CEF2-B6C2-B699F5582122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CECA597-1F95-26DB-EBFD-519120C5EA93}"/>
              </a:ext>
            </a:extLst>
          </p:cNvPr>
          <p:cNvSpPr/>
          <p:nvPr/>
        </p:nvSpPr>
        <p:spPr>
          <a:xfrm>
            <a:off x="471034" y="873432"/>
            <a:ext cx="11399124" cy="509335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Hình ảnh 5" descr="Ảnh có chứa hình mẫu, phim hoạt hình, Phim hoạt hình, Đồ họa&#10;&#10;Mô tả được tạo tự động">
            <a:extLst>
              <a:ext uri="{FF2B5EF4-FFF2-40B4-BE49-F238E27FC236}">
                <a16:creationId xmlns:a16="http://schemas.microsoft.com/office/drawing/2014/main" id="{00C8B114-92A9-575B-35CC-AE1EC948F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" y="30946"/>
            <a:ext cx="2146634" cy="854362"/>
          </a:xfrm>
          <a:prstGeom prst="rect">
            <a:avLst/>
          </a:prstGeom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1496145B-F2C0-7FDF-7D45-35ED30EE29B0}"/>
              </a:ext>
            </a:extLst>
          </p:cNvPr>
          <p:cNvSpPr txBox="1"/>
          <p:nvPr/>
        </p:nvSpPr>
        <p:spPr>
          <a:xfrm>
            <a:off x="2997984" y="328022"/>
            <a:ext cx="7266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 KẾT HỢP GÕ ĐỆM</a:t>
            </a: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pic>
        <p:nvPicPr>
          <p:cNvPr id="149" name="Picture 5">
            <a:extLst>
              <a:ext uri="{FF2B5EF4-FFF2-40B4-BE49-F238E27FC236}">
                <a16:creationId xmlns:a16="http://schemas.microsoft.com/office/drawing/2014/main" id="{5DA3BD8C-A9E8-ADD1-E881-AC994419E2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24177" y="4870675"/>
            <a:ext cx="1938616" cy="193604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559FD6A8-0E38-0913-F107-AD3A07A929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0690" y="1637844"/>
            <a:ext cx="10598887" cy="3081867"/>
          </a:xfrm>
          <a:prstGeom prst="rect">
            <a:avLst/>
          </a:prstGeom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C187C549-F617-DB96-0488-107A037EC8DC}"/>
              </a:ext>
            </a:extLst>
          </p:cNvPr>
          <p:cNvSpPr/>
          <p:nvPr/>
        </p:nvSpPr>
        <p:spPr>
          <a:xfrm>
            <a:off x="4803823" y="952329"/>
            <a:ext cx="2153154" cy="667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l"/>
              </a:tabLst>
              <a:defRPr/>
            </a:pPr>
            <a:r>
              <a:rPr lang="en-US" altLang="en-US" sz="3735" b="1" dirty="0">
                <a:solidFill>
                  <a:srgbClr val="1810C0"/>
                </a:solidFill>
                <a:latin typeface="Times New Roman" panose="02020603050405020304" pitchFamily="18" charset="0"/>
              </a:rPr>
              <a:t>BÀI SỐ 1</a:t>
            </a:r>
            <a:endParaRPr kumimoji="0" lang="en-US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181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8" name="SO KN">
            <a:hlinkClick r:id="" action="ppaction://media"/>
            <a:extLst>
              <a:ext uri="{FF2B5EF4-FFF2-40B4-BE49-F238E27FC236}">
                <a16:creationId xmlns:a16="http://schemas.microsoft.com/office/drawing/2014/main" id="{DB23842F-F1C1-4501-4B47-95B8B01C4E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68773" y="1170675"/>
            <a:ext cx="609600" cy="609600"/>
          </a:xfrm>
          <a:prstGeom prst="rect">
            <a:avLst/>
          </a:prstGeom>
        </p:spPr>
      </p:pic>
      <p:pic>
        <p:nvPicPr>
          <p:cNvPr id="4" name="Content Placeholder 3" descr="mặt phách">
            <a:extLst>
              <a:ext uri="{FF2B5EF4-FFF2-40B4-BE49-F238E27FC236}">
                <a16:creationId xmlns:a16="http://schemas.microsoft.com/office/drawing/2014/main" id="{E11E56C5-152C-0923-CBA1-E925872E7E8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38978" y="2923895"/>
            <a:ext cx="665307" cy="5097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Content Placeholder 3" descr="mặt phách">
            <a:extLst>
              <a:ext uri="{FF2B5EF4-FFF2-40B4-BE49-F238E27FC236}">
                <a16:creationId xmlns:a16="http://schemas.microsoft.com/office/drawing/2014/main" id="{6D8CFDDE-6D5A-8C36-67ED-D374DEA4EF5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4148" y="2955347"/>
            <a:ext cx="665307" cy="5097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Content Placeholder 3" descr="mặt phách">
            <a:extLst>
              <a:ext uri="{FF2B5EF4-FFF2-40B4-BE49-F238E27FC236}">
                <a16:creationId xmlns:a16="http://schemas.microsoft.com/office/drawing/2014/main" id="{00D84D33-9AEB-5447-E619-BF948B54514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5058" y="2910343"/>
            <a:ext cx="665307" cy="5097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0" name="Content Placeholder 3" descr="mặt phách">
            <a:extLst>
              <a:ext uri="{FF2B5EF4-FFF2-40B4-BE49-F238E27FC236}">
                <a16:creationId xmlns:a16="http://schemas.microsoft.com/office/drawing/2014/main" id="{DE095577-A367-6451-A88D-1A27E7888B3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0982" y="2923421"/>
            <a:ext cx="665307" cy="5097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1" name="Content Placeholder 3" descr="mặt phách">
            <a:extLst>
              <a:ext uri="{FF2B5EF4-FFF2-40B4-BE49-F238E27FC236}">
                <a16:creationId xmlns:a16="http://schemas.microsoft.com/office/drawing/2014/main" id="{BC4AB7EB-A6FE-C1A7-2BEC-F947DFD4B81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8461" y="2907861"/>
            <a:ext cx="665307" cy="5097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2" name="Content Placeholder 3" descr="mặt phách">
            <a:extLst>
              <a:ext uri="{FF2B5EF4-FFF2-40B4-BE49-F238E27FC236}">
                <a16:creationId xmlns:a16="http://schemas.microsoft.com/office/drawing/2014/main" id="{85F60B4B-02DC-3828-503D-AA722EB0654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8217" y="2957201"/>
            <a:ext cx="665307" cy="5097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" name="Content Placeholder 3" descr="mặt phách">
            <a:extLst>
              <a:ext uri="{FF2B5EF4-FFF2-40B4-BE49-F238E27FC236}">
                <a16:creationId xmlns:a16="http://schemas.microsoft.com/office/drawing/2014/main" id="{F452752E-182E-E846-A43D-98AACD94924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0298" y="2907861"/>
            <a:ext cx="665307" cy="5097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" name="Content Placeholder 3" descr="mặt phách">
            <a:extLst>
              <a:ext uri="{FF2B5EF4-FFF2-40B4-BE49-F238E27FC236}">
                <a16:creationId xmlns:a16="http://schemas.microsoft.com/office/drawing/2014/main" id="{D4E91355-E29B-6E24-89B2-591145705AD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79630" y="2934603"/>
            <a:ext cx="665307" cy="5097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5" name="Content Placeholder 3" descr="mặt phách">
            <a:extLst>
              <a:ext uri="{FF2B5EF4-FFF2-40B4-BE49-F238E27FC236}">
                <a16:creationId xmlns:a16="http://schemas.microsoft.com/office/drawing/2014/main" id="{9902615F-359F-038A-7F96-2D8004EFCC7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501" y="4461127"/>
            <a:ext cx="665307" cy="5097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6" name="Content Placeholder 3" descr="mặt phách">
            <a:extLst>
              <a:ext uri="{FF2B5EF4-FFF2-40B4-BE49-F238E27FC236}">
                <a16:creationId xmlns:a16="http://schemas.microsoft.com/office/drawing/2014/main" id="{842D0419-74B3-5A3C-144D-8C14A16F677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4562" y="4494747"/>
            <a:ext cx="665307" cy="5097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7" name="Content Placeholder 3" descr="mặt phách">
            <a:extLst>
              <a:ext uri="{FF2B5EF4-FFF2-40B4-BE49-F238E27FC236}">
                <a16:creationId xmlns:a16="http://schemas.microsoft.com/office/drawing/2014/main" id="{114DFE3C-70E9-564C-0C94-C122D4D2A1A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1574" y="4447952"/>
            <a:ext cx="665307" cy="5097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8" name="Content Placeholder 3" descr="mặt phách">
            <a:extLst>
              <a:ext uri="{FF2B5EF4-FFF2-40B4-BE49-F238E27FC236}">
                <a16:creationId xmlns:a16="http://schemas.microsoft.com/office/drawing/2014/main" id="{1362BEEC-3F56-197F-12E7-C13AAC8EBBB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0463" y="4518314"/>
            <a:ext cx="665307" cy="5097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9" name="Content Placeholder 3" descr="mặt phách">
            <a:extLst>
              <a:ext uri="{FF2B5EF4-FFF2-40B4-BE49-F238E27FC236}">
                <a16:creationId xmlns:a16="http://schemas.microsoft.com/office/drawing/2014/main" id="{CC7EAD7C-392C-859E-E3D4-4D3B41DA280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31890" y="4496159"/>
            <a:ext cx="665307" cy="5097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0" name="Content Placeholder 3" descr="mặt phách">
            <a:extLst>
              <a:ext uri="{FF2B5EF4-FFF2-40B4-BE49-F238E27FC236}">
                <a16:creationId xmlns:a16="http://schemas.microsoft.com/office/drawing/2014/main" id="{7289402C-B546-6C24-9BA6-88446BD0DE7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0604" y="4546289"/>
            <a:ext cx="665307" cy="5097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" name="Content Placeholder 3" descr="mặt phách">
            <a:extLst>
              <a:ext uri="{FF2B5EF4-FFF2-40B4-BE49-F238E27FC236}">
                <a16:creationId xmlns:a16="http://schemas.microsoft.com/office/drawing/2014/main" id="{E3C0D6D6-F04A-1258-720C-8D6610522F3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9318" y="4596419"/>
            <a:ext cx="665307" cy="5097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2" name="Content Placeholder 3" descr="mặt phách">
            <a:extLst>
              <a:ext uri="{FF2B5EF4-FFF2-40B4-BE49-F238E27FC236}">
                <a16:creationId xmlns:a16="http://schemas.microsoft.com/office/drawing/2014/main" id="{C6E506F5-05FA-36F1-1484-057F00356CF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9932" y="4612465"/>
            <a:ext cx="665307" cy="50976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3003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8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  <p:bldP spid="10" grpId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616835" y="-2717165"/>
            <a:ext cx="6959600" cy="12190730"/>
          </a:xfrm>
          <a:prstGeom prst="rect">
            <a:avLst/>
          </a:prstGeom>
        </p:spPr>
      </p:pic>
      <p:sp>
        <p:nvSpPr>
          <p:cNvPr id="8" name="Rectangles 7"/>
          <p:cNvSpPr/>
          <p:nvPr/>
        </p:nvSpPr>
        <p:spPr>
          <a:xfrm>
            <a:off x="1567497" y="1075531"/>
            <a:ext cx="4471670" cy="10763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3200" b="1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ÂM NHẠC LỚP 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0855" y="2886075"/>
            <a:ext cx="2807335" cy="2645410"/>
          </a:xfrm>
          <a:prstGeom prst="rect">
            <a:avLst/>
          </a:prstGeom>
        </p:spPr>
      </p:pic>
      <p:sp>
        <p:nvSpPr>
          <p:cNvPr id="3" name="TextBox 12">
            <a:extLst>
              <a:ext uri="{FF2B5EF4-FFF2-40B4-BE49-F238E27FC236}">
                <a16:creationId xmlns:a16="http://schemas.microsoft.com/office/drawing/2014/main" id="{26E4A975-9B8C-8E31-C782-CB9564DEEAAE}"/>
              </a:ext>
            </a:extLst>
          </p:cNvPr>
          <p:cNvSpPr txBox="1"/>
          <p:nvPr/>
        </p:nvSpPr>
        <p:spPr>
          <a:xfrm>
            <a:off x="2160172" y="2468366"/>
            <a:ext cx="5950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thanh ngày mới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4">
            <a:extLst>
              <a:ext uri="{FF2B5EF4-FFF2-40B4-BE49-F238E27FC236}">
                <a16:creationId xmlns:a16="http://schemas.microsoft.com/office/drawing/2014/main" id="{D2CB7DC7-D768-7B25-2DE3-027BD77E506A}"/>
              </a:ext>
            </a:extLst>
          </p:cNvPr>
          <p:cNvGrpSpPr/>
          <p:nvPr/>
        </p:nvGrpSpPr>
        <p:grpSpPr bwMode="auto">
          <a:xfrm>
            <a:off x="-97790" y="6258271"/>
            <a:ext cx="12489180" cy="574955"/>
            <a:chOff x="0" y="4105"/>
            <a:chExt cx="5511" cy="215"/>
          </a:xfrm>
        </p:grpSpPr>
        <p:sp>
          <p:nvSpPr>
            <p:cNvPr id="12" name="Freeform 37">
              <a:extLst>
                <a:ext uri="{FF2B5EF4-FFF2-40B4-BE49-F238E27FC236}">
                  <a16:creationId xmlns:a16="http://schemas.microsoft.com/office/drawing/2014/main" id="{6BBC78F9-8A87-06F7-56E4-99D5F06A38EE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oup 38">
              <a:extLst>
                <a:ext uri="{FF2B5EF4-FFF2-40B4-BE49-F238E27FC236}">
                  <a16:creationId xmlns:a16="http://schemas.microsoft.com/office/drawing/2014/main" id="{0029FF1E-67A4-9DDE-6966-B33216139013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16" name="Freeform 39">
                <a:extLst>
                  <a:ext uri="{FF2B5EF4-FFF2-40B4-BE49-F238E27FC236}">
                    <a16:creationId xmlns:a16="http://schemas.microsoft.com/office/drawing/2014/main" id="{20D92793-1E1D-F7DC-A927-FF2C54A10D6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 40">
                <a:extLst>
                  <a:ext uri="{FF2B5EF4-FFF2-40B4-BE49-F238E27FC236}">
                    <a16:creationId xmlns:a16="http://schemas.microsoft.com/office/drawing/2014/main" id="{1EBFEA6C-F533-2CA2-F7CE-7959C023A720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 41">
                <a:extLst>
                  <a:ext uri="{FF2B5EF4-FFF2-40B4-BE49-F238E27FC236}">
                    <a16:creationId xmlns:a16="http://schemas.microsoft.com/office/drawing/2014/main" id="{EF584784-3618-89E1-20F1-E1BA1B838BEC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 42">
                <a:extLst>
                  <a:ext uri="{FF2B5EF4-FFF2-40B4-BE49-F238E27FC236}">
                    <a16:creationId xmlns:a16="http://schemas.microsoft.com/office/drawing/2014/main" id="{2921C379-F6C3-3A60-E657-F56FBBB1CECE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 43">
                <a:extLst>
                  <a:ext uri="{FF2B5EF4-FFF2-40B4-BE49-F238E27FC236}">
                    <a16:creationId xmlns:a16="http://schemas.microsoft.com/office/drawing/2014/main" id="{439E828C-17F6-A136-6F1A-020C9F180169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 44">
                <a:extLst>
                  <a:ext uri="{FF2B5EF4-FFF2-40B4-BE49-F238E27FC236}">
                    <a16:creationId xmlns:a16="http://schemas.microsoft.com/office/drawing/2014/main" id="{782F0B34-E9BC-9862-F682-B2AFD174F285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 45">
                <a:extLst>
                  <a:ext uri="{FF2B5EF4-FFF2-40B4-BE49-F238E27FC236}">
                    <a16:creationId xmlns:a16="http://schemas.microsoft.com/office/drawing/2014/main" id="{07C2A145-D3F1-DF17-0C16-899843331B79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 46">
                <a:extLst>
                  <a:ext uri="{FF2B5EF4-FFF2-40B4-BE49-F238E27FC236}">
                    <a16:creationId xmlns:a16="http://schemas.microsoft.com/office/drawing/2014/main" id="{024756EF-3478-EEAF-1BA4-94744FF92EC8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Freeform 47">
                <a:extLst>
                  <a:ext uri="{FF2B5EF4-FFF2-40B4-BE49-F238E27FC236}">
                    <a16:creationId xmlns:a16="http://schemas.microsoft.com/office/drawing/2014/main" id="{4E5AAA5E-DFFE-8D33-FE6B-80823D5EA31C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 48">
                <a:extLst>
                  <a:ext uri="{FF2B5EF4-FFF2-40B4-BE49-F238E27FC236}">
                    <a16:creationId xmlns:a16="http://schemas.microsoft.com/office/drawing/2014/main" id="{8529F96C-A169-1D1B-C33D-E3B692E1AA1B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reeform 49">
                <a:extLst>
                  <a:ext uri="{FF2B5EF4-FFF2-40B4-BE49-F238E27FC236}">
                    <a16:creationId xmlns:a16="http://schemas.microsoft.com/office/drawing/2014/main" id="{FE240382-3281-1AB5-A56F-8C7197203102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Freeform 50">
                <a:extLst>
                  <a:ext uri="{FF2B5EF4-FFF2-40B4-BE49-F238E27FC236}">
                    <a16:creationId xmlns:a16="http://schemas.microsoft.com/office/drawing/2014/main" id="{8DDF9675-DF62-6FC9-92E9-779E323B511D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Freeform 51">
                <a:extLst>
                  <a:ext uri="{FF2B5EF4-FFF2-40B4-BE49-F238E27FC236}">
                    <a16:creationId xmlns:a16="http://schemas.microsoft.com/office/drawing/2014/main" id="{588EFA91-3AFD-19B6-182C-4AA6606A770D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Freeform 52">
                <a:extLst>
                  <a:ext uri="{FF2B5EF4-FFF2-40B4-BE49-F238E27FC236}">
                    <a16:creationId xmlns:a16="http://schemas.microsoft.com/office/drawing/2014/main" id="{D794F5A5-F912-4CAB-8178-DC0BDA4CB269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 53">
                <a:extLst>
                  <a:ext uri="{FF2B5EF4-FFF2-40B4-BE49-F238E27FC236}">
                    <a16:creationId xmlns:a16="http://schemas.microsoft.com/office/drawing/2014/main" id="{3F109401-AD2B-9F1B-8554-01BB09DFFA90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Freeform 54">
                <a:extLst>
                  <a:ext uri="{FF2B5EF4-FFF2-40B4-BE49-F238E27FC236}">
                    <a16:creationId xmlns:a16="http://schemas.microsoft.com/office/drawing/2014/main" id="{918CAE95-FA0D-842F-1B93-71103497DDE5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Freeform 55">
                <a:extLst>
                  <a:ext uri="{FF2B5EF4-FFF2-40B4-BE49-F238E27FC236}">
                    <a16:creationId xmlns:a16="http://schemas.microsoft.com/office/drawing/2014/main" id="{771FFAB0-3975-D90A-528D-3FC9F9FD0F16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 56">
                <a:extLst>
                  <a:ext uri="{FF2B5EF4-FFF2-40B4-BE49-F238E27FC236}">
                    <a16:creationId xmlns:a16="http://schemas.microsoft.com/office/drawing/2014/main" id="{C2FDFABC-BD8D-DB6A-FD84-8F2ED6F61899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reeform 57">
                <a:extLst>
                  <a:ext uri="{FF2B5EF4-FFF2-40B4-BE49-F238E27FC236}">
                    <a16:creationId xmlns:a16="http://schemas.microsoft.com/office/drawing/2014/main" id="{64087BDC-EC3B-A98B-26BD-B785632D7711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reeform 58">
                <a:extLst>
                  <a:ext uri="{FF2B5EF4-FFF2-40B4-BE49-F238E27FC236}">
                    <a16:creationId xmlns:a16="http://schemas.microsoft.com/office/drawing/2014/main" id="{4857240B-30BB-DDEA-4E7B-7AA54E7DCAD0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 59">
                <a:extLst>
                  <a:ext uri="{FF2B5EF4-FFF2-40B4-BE49-F238E27FC236}">
                    <a16:creationId xmlns:a16="http://schemas.microsoft.com/office/drawing/2014/main" id="{7FEE886C-7678-05FF-1D72-7BAA7D1FE996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 60">
                <a:extLst>
                  <a:ext uri="{FF2B5EF4-FFF2-40B4-BE49-F238E27FC236}">
                    <a16:creationId xmlns:a16="http://schemas.microsoft.com/office/drawing/2014/main" id="{8C714C73-3753-B090-EE36-3CA388121C32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reeform 61">
                <a:extLst>
                  <a:ext uri="{FF2B5EF4-FFF2-40B4-BE49-F238E27FC236}">
                    <a16:creationId xmlns:a16="http://schemas.microsoft.com/office/drawing/2014/main" id="{C0A6057C-0416-1F0F-09B4-8F33B73B745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Freeform 62">
                <a:extLst>
                  <a:ext uri="{FF2B5EF4-FFF2-40B4-BE49-F238E27FC236}">
                    <a16:creationId xmlns:a16="http://schemas.microsoft.com/office/drawing/2014/main" id="{58FAF923-24B8-DC6B-B6CB-1B6547F2C475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Freeform 63">
                <a:extLst>
                  <a:ext uri="{FF2B5EF4-FFF2-40B4-BE49-F238E27FC236}">
                    <a16:creationId xmlns:a16="http://schemas.microsoft.com/office/drawing/2014/main" id="{0AD54D8C-596D-456A-496B-C5378804AF2A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Freeform 64">
                <a:extLst>
                  <a:ext uri="{FF2B5EF4-FFF2-40B4-BE49-F238E27FC236}">
                    <a16:creationId xmlns:a16="http://schemas.microsoft.com/office/drawing/2014/main" id="{B448A316-8638-BA61-09C2-CFA76AC1C2D1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reeform 65">
                <a:extLst>
                  <a:ext uri="{FF2B5EF4-FFF2-40B4-BE49-F238E27FC236}">
                    <a16:creationId xmlns:a16="http://schemas.microsoft.com/office/drawing/2014/main" id="{FE7747F9-6C2F-4878-44BC-3F9FD5647936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Freeform 66">
                <a:extLst>
                  <a:ext uri="{FF2B5EF4-FFF2-40B4-BE49-F238E27FC236}">
                    <a16:creationId xmlns:a16="http://schemas.microsoft.com/office/drawing/2014/main" id="{30E4002F-6EC8-0DC4-0DC4-374A7AC88BD6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reeform 67">
                <a:extLst>
                  <a:ext uri="{FF2B5EF4-FFF2-40B4-BE49-F238E27FC236}">
                    <a16:creationId xmlns:a16="http://schemas.microsoft.com/office/drawing/2014/main" id="{62A305A7-97B7-F422-F66F-1945C047238E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 68">
                <a:extLst>
                  <a:ext uri="{FF2B5EF4-FFF2-40B4-BE49-F238E27FC236}">
                    <a16:creationId xmlns:a16="http://schemas.microsoft.com/office/drawing/2014/main" id="{F22862BB-66E4-EDBD-9FF4-79A6BA10F1F9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Freeform 69">
                <a:extLst>
                  <a:ext uri="{FF2B5EF4-FFF2-40B4-BE49-F238E27FC236}">
                    <a16:creationId xmlns:a16="http://schemas.microsoft.com/office/drawing/2014/main" id="{3B247697-CBBD-E216-C97C-835454F94BA7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Freeform 70">
                <a:extLst>
                  <a:ext uri="{FF2B5EF4-FFF2-40B4-BE49-F238E27FC236}">
                    <a16:creationId xmlns:a16="http://schemas.microsoft.com/office/drawing/2014/main" id="{3B4F729F-60DF-1F57-14B4-25BCAA230EA9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Freeform 71">
                <a:extLst>
                  <a:ext uri="{FF2B5EF4-FFF2-40B4-BE49-F238E27FC236}">
                    <a16:creationId xmlns:a16="http://schemas.microsoft.com/office/drawing/2014/main" id="{F0987AC0-E330-73F5-E231-DF484A9F3D3C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72">
              <a:extLst>
                <a:ext uri="{FF2B5EF4-FFF2-40B4-BE49-F238E27FC236}">
                  <a16:creationId xmlns:a16="http://schemas.microsoft.com/office/drawing/2014/main" id="{0490EAF9-4A74-C384-6611-B6AD09E9943A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83" name="Freeform 73">
                <a:extLst>
                  <a:ext uri="{FF2B5EF4-FFF2-40B4-BE49-F238E27FC236}">
                    <a16:creationId xmlns:a16="http://schemas.microsoft.com/office/drawing/2014/main" id="{0711A190-D4BC-C650-C6A9-0FCF1F22885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74">
                <a:extLst>
                  <a:ext uri="{FF2B5EF4-FFF2-40B4-BE49-F238E27FC236}">
                    <a16:creationId xmlns:a16="http://schemas.microsoft.com/office/drawing/2014/main" id="{E266A850-ECCB-8A53-C0BC-DB55B76E89F1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75">
                <a:extLst>
                  <a:ext uri="{FF2B5EF4-FFF2-40B4-BE49-F238E27FC236}">
                    <a16:creationId xmlns:a16="http://schemas.microsoft.com/office/drawing/2014/main" id="{B3A8E9F7-BF74-2202-38F8-AE0F06A24A89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76">
                <a:extLst>
                  <a:ext uri="{FF2B5EF4-FFF2-40B4-BE49-F238E27FC236}">
                    <a16:creationId xmlns:a16="http://schemas.microsoft.com/office/drawing/2014/main" id="{977F3C74-A269-FEBE-2D52-10D781E37107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77">
                <a:extLst>
                  <a:ext uri="{FF2B5EF4-FFF2-40B4-BE49-F238E27FC236}">
                    <a16:creationId xmlns:a16="http://schemas.microsoft.com/office/drawing/2014/main" id="{90065FE3-0452-5405-2C01-A13AFFEF408B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78">
                <a:extLst>
                  <a:ext uri="{FF2B5EF4-FFF2-40B4-BE49-F238E27FC236}">
                    <a16:creationId xmlns:a16="http://schemas.microsoft.com/office/drawing/2014/main" id="{36889AC5-8358-11A3-961F-BAF6B3BCAF03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reeform 79">
                <a:extLst>
                  <a:ext uri="{FF2B5EF4-FFF2-40B4-BE49-F238E27FC236}">
                    <a16:creationId xmlns:a16="http://schemas.microsoft.com/office/drawing/2014/main" id="{B064B633-8014-6897-6E4D-BB39EC74883E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80">
                <a:extLst>
                  <a:ext uri="{FF2B5EF4-FFF2-40B4-BE49-F238E27FC236}">
                    <a16:creationId xmlns:a16="http://schemas.microsoft.com/office/drawing/2014/main" id="{C49758DF-39B7-6EAF-7577-4B4A585A89A0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81">
                <a:extLst>
                  <a:ext uri="{FF2B5EF4-FFF2-40B4-BE49-F238E27FC236}">
                    <a16:creationId xmlns:a16="http://schemas.microsoft.com/office/drawing/2014/main" id="{4BFA262E-C604-5CA7-2FE4-4DC4FD1B3834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82">
                <a:extLst>
                  <a:ext uri="{FF2B5EF4-FFF2-40B4-BE49-F238E27FC236}">
                    <a16:creationId xmlns:a16="http://schemas.microsoft.com/office/drawing/2014/main" id="{9B8548F7-FB33-4543-17D3-2F275C681F2E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83">
                <a:extLst>
                  <a:ext uri="{FF2B5EF4-FFF2-40B4-BE49-F238E27FC236}">
                    <a16:creationId xmlns:a16="http://schemas.microsoft.com/office/drawing/2014/main" id="{53D0515D-3CB8-8AB2-B5C1-5347F13EC4E1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84">
                <a:extLst>
                  <a:ext uri="{FF2B5EF4-FFF2-40B4-BE49-F238E27FC236}">
                    <a16:creationId xmlns:a16="http://schemas.microsoft.com/office/drawing/2014/main" id="{80B0DDF2-A007-E81F-4E6D-F580CB4B785A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Freeform 85">
                <a:extLst>
                  <a:ext uri="{FF2B5EF4-FFF2-40B4-BE49-F238E27FC236}">
                    <a16:creationId xmlns:a16="http://schemas.microsoft.com/office/drawing/2014/main" id="{719E608E-5B7C-836E-3F8D-A69532562CFE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86">
                <a:extLst>
                  <a:ext uri="{FF2B5EF4-FFF2-40B4-BE49-F238E27FC236}">
                    <a16:creationId xmlns:a16="http://schemas.microsoft.com/office/drawing/2014/main" id="{8CEE36C1-DF43-A32A-67F0-13B1258338B3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 87">
                <a:extLst>
                  <a:ext uri="{FF2B5EF4-FFF2-40B4-BE49-F238E27FC236}">
                    <a16:creationId xmlns:a16="http://schemas.microsoft.com/office/drawing/2014/main" id="{13F9300D-E15F-1762-6710-249A89CCD1C1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 88">
                <a:extLst>
                  <a:ext uri="{FF2B5EF4-FFF2-40B4-BE49-F238E27FC236}">
                    <a16:creationId xmlns:a16="http://schemas.microsoft.com/office/drawing/2014/main" id="{D3AD0CA9-08ED-459D-BE8F-F26A1B799FF6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89">
                <a:extLst>
                  <a:ext uri="{FF2B5EF4-FFF2-40B4-BE49-F238E27FC236}">
                    <a16:creationId xmlns:a16="http://schemas.microsoft.com/office/drawing/2014/main" id="{AC5763D1-9546-969B-51CF-1F58D9FD2B17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 90">
                <a:extLst>
                  <a:ext uri="{FF2B5EF4-FFF2-40B4-BE49-F238E27FC236}">
                    <a16:creationId xmlns:a16="http://schemas.microsoft.com/office/drawing/2014/main" id="{21C044EB-2F26-E87B-8593-AF7C9A7BE221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91">
                <a:extLst>
                  <a:ext uri="{FF2B5EF4-FFF2-40B4-BE49-F238E27FC236}">
                    <a16:creationId xmlns:a16="http://schemas.microsoft.com/office/drawing/2014/main" id="{2BA93291-D941-033C-C06A-6AE54FF4D1E2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92">
                <a:extLst>
                  <a:ext uri="{FF2B5EF4-FFF2-40B4-BE49-F238E27FC236}">
                    <a16:creationId xmlns:a16="http://schemas.microsoft.com/office/drawing/2014/main" id="{B57663D5-FD5B-1231-60D7-4BC5F5AB3B6E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93">
                <a:extLst>
                  <a:ext uri="{FF2B5EF4-FFF2-40B4-BE49-F238E27FC236}">
                    <a16:creationId xmlns:a16="http://schemas.microsoft.com/office/drawing/2014/main" id="{2D2ADD5A-FFE9-6136-E4EC-6C99065CA954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 94">
                <a:extLst>
                  <a:ext uri="{FF2B5EF4-FFF2-40B4-BE49-F238E27FC236}">
                    <a16:creationId xmlns:a16="http://schemas.microsoft.com/office/drawing/2014/main" id="{5167C20F-1A0D-6597-8312-E3B99A3D80A3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 95">
                <a:extLst>
                  <a:ext uri="{FF2B5EF4-FFF2-40B4-BE49-F238E27FC236}">
                    <a16:creationId xmlns:a16="http://schemas.microsoft.com/office/drawing/2014/main" id="{A063EF01-CB04-80A0-7DB4-C5A035CF122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96">
                <a:extLst>
                  <a:ext uri="{FF2B5EF4-FFF2-40B4-BE49-F238E27FC236}">
                    <a16:creationId xmlns:a16="http://schemas.microsoft.com/office/drawing/2014/main" id="{429F8FF3-E928-E750-4C2A-785E440E82AF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97">
                <a:extLst>
                  <a:ext uri="{FF2B5EF4-FFF2-40B4-BE49-F238E27FC236}">
                    <a16:creationId xmlns:a16="http://schemas.microsoft.com/office/drawing/2014/main" id="{D22B1038-9793-E84C-7C00-589CDF9FF5F5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98">
                <a:extLst>
                  <a:ext uri="{FF2B5EF4-FFF2-40B4-BE49-F238E27FC236}">
                    <a16:creationId xmlns:a16="http://schemas.microsoft.com/office/drawing/2014/main" id="{A5ADAA93-6B9A-A07B-7739-4292AC284F1F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99">
                <a:extLst>
                  <a:ext uri="{FF2B5EF4-FFF2-40B4-BE49-F238E27FC236}">
                    <a16:creationId xmlns:a16="http://schemas.microsoft.com/office/drawing/2014/main" id="{BDF0B849-88A0-4BEE-A0FF-F996BD8893E1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100">
                <a:extLst>
                  <a:ext uri="{FF2B5EF4-FFF2-40B4-BE49-F238E27FC236}">
                    <a16:creationId xmlns:a16="http://schemas.microsoft.com/office/drawing/2014/main" id="{1D9815DE-454A-B086-2D16-3582792095E3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01">
                <a:extLst>
                  <a:ext uri="{FF2B5EF4-FFF2-40B4-BE49-F238E27FC236}">
                    <a16:creationId xmlns:a16="http://schemas.microsoft.com/office/drawing/2014/main" id="{286BEC03-F750-D448-F8E4-C11F896C6336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02">
                <a:extLst>
                  <a:ext uri="{FF2B5EF4-FFF2-40B4-BE49-F238E27FC236}">
                    <a16:creationId xmlns:a16="http://schemas.microsoft.com/office/drawing/2014/main" id="{9D3F5FDD-F111-30D3-8355-72AA17A6C56C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03">
                <a:extLst>
                  <a:ext uri="{FF2B5EF4-FFF2-40B4-BE49-F238E27FC236}">
                    <a16:creationId xmlns:a16="http://schemas.microsoft.com/office/drawing/2014/main" id="{0A7D63F8-71EF-9F4D-2D58-BE76251A6700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 104">
                <a:extLst>
                  <a:ext uri="{FF2B5EF4-FFF2-40B4-BE49-F238E27FC236}">
                    <a16:creationId xmlns:a16="http://schemas.microsoft.com/office/drawing/2014/main" id="{C53CBDE5-2128-4FEB-5750-F4C39014548D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 105">
                <a:extLst>
                  <a:ext uri="{FF2B5EF4-FFF2-40B4-BE49-F238E27FC236}">
                    <a16:creationId xmlns:a16="http://schemas.microsoft.com/office/drawing/2014/main" id="{5D181B43-7C76-72AA-6AE9-9EA67DD49C34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06">
              <a:extLst>
                <a:ext uri="{FF2B5EF4-FFF2-40B4-BE49-F238E27FC236}">
                  <a16:creationId xmlns:a16="http://schemas.microsoft.com/office/drawing/2014/main" id="{02E72E8C-8900-84AE-0EF1-89491DC36FC5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50" name="Freeform 107">
                <a:extLst>
                  <a:ext uri="{FF2B5EF4-FFF2-40B4-BE49-F238E27FC236}">
                    <a16:creationId xmlns:a16="http://schemas.microsoft.com/office/drawing/2014/main" id="{1A8FC13E-BCA4-1526-FEDA-B7BB4DDF868B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108">
                <a:extLst>
                  <a:ext uri="{FF2B5EF4-FFF2-40B4-BE49-F238E27FC236}">
                    <a16:creationId xmlns:a16="http://schemas.microsoft.com/office/drawing/2014/main" id="{262EFBA7-2702-7E6B-9E9C-15511B28256B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109">
                <a:extLst>
                  <a:ext uri="{FF2B5EF4-FFF2-40B4-BE49-F238E27FC236}">
                    <a16:creationId xmlns:a16="http://schemas.microsoft.com/office/drawing/2014/main" id="{9301B209-F6A6-3667-7034-438A5F7D53CA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110">
                <a:extLst>
                  <a:ext uri="{FF2B5EF4-FFF2-40B4-BE49-F238E27FC236}">
                    <a16:creationId xmlns:a16="http://schemas.microsoft.com/office/drawing/2014/main" id="{66242DC4-C8D9-7612-997E-58EF9817144C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111">
                <a:extLst>
                  <a:ext uri="{FF2B5EF4-FFF2-40B4-BE49-F238E27FC236}">
                    <a16:creationId xmlns:a16="http://schemas.microsoft.com/office/drawing/2014/main" id="{40E209F5-3C6C-874F-599E-4DACE8BF66F0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12">
                <a:extLst>
                  <a:ext uri="{FF2B5EF4-FFF2-40B4-BE49-F238E27FC236}">
                    <a16:creationId xmlns:a16="http://schemas.microsoft.com/office/drawing/2014/main" id="{24EA2421-695D-09B0-84EB-CE5B739D12F1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13">
                <a:extLst>
                  <a:ext uri="{FF2B5EF4-FFF2-40B4-BE49-F238E27FC236}">
                    <a16:creationId xmlns:a16="http://schemas.microsoft.com/office/drawing/2014/main" id="{D66260B8-A9A3-0565-37FD-E4529149F512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114">
                <a:extLst>
                  <a:ext uri="{FF2B5EF4-FFF2-40B4-BE49-F238E27FC236}">
                    <a16:creationId xmlns:a16="http://schemas.microsoft.com/office/drawing/2014/main" id="{80EF6B81-998B-58F5-9423-F02AE45EE605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115">
                <a:extLst>
                  <a:ext uri="{FF2B5EF4-FFF2-40B4-BE49-F238E27FC236}">
                    <a16:creationId xmlns:a16="http://schemas.microsoft.com/office/drawing/2014/main" id="{ADDE4444-DFEE-646D-C3BC-ACACDE59B29B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116">
                <a:extLst>
                  <a:ext uri="{FF2B5EF4-FFF2-40B4-BE49-F238E27FC236}">
                    <a16:creationId xmlns:a16="http://schemas.microsoft.com/office/drawing/2014/main" id="{C6D27E20-7342-D7CA-0E1F-22E3537F4771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17">
                <a:extLst>
                  <a:ext uri="{FF2B5EF4-FFF2-40B4-BE49-F238E27FC236}">
                    <a16:creationId xmlns:a16="http://schemas.microsoft.com/office/drawing/2014/main" id="{5402687E-A0C9-64A0-F70D-C3AA0E189AF9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18">
                <a:extLst>
                  <a:ext uri="{FF2B5EF4-FFF2-40B4-BE49-F238E27FC236}">
                    <a16:creationId xmlns:a16="http://schemas.microsoft.com/office/drawing/2014/main" id="{5514AF00-C60F-3144-E8D8-48EB2FF41DDC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19">
                <a:extLst>
                  <a:ext uri="{FF2B5EF4-FFF2-40B4-BE49-F238E27FC236}">
                    <a16:creationId xmlns:a16="http://schemas.microsoft.com/office/drawing/2014/main" id="{974C8FF0-095A-60CA-11EB-A8399C905F23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120">
                <a:extLst>
                  <a:ext uri="{FF2B5EF4-FFF2-40B4-BE49-F238E27FC236}">
                    <a16:creationId xmlns:a16="http://schemas.microsoft.com/office/drawing/2014/main" id="{EC5F6392-C2E4-1FC2-EE9D-2DAD06D9CDE1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121">
                <a:extLst>
                  <a:ext uri="{FF2B5EF4-FFF2-40B4-BE49-F238E27FC236}">
                    <a16:creationId xmlns:a16="http://schemas.microsoft.com/office/drawing/2014/main" id="{F0552ECA-31A3-19EA-E30C-2E1721D6B691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122">
                <a:extLst>
                  <a:ext uri="{FF2B5EF4-FFF2-40B4-BE49-F238E27FC236}">
                    <a16:creationId xmlns:a16="http://schemas.microsoft.com/office/drawing/2014/main" id="{D6C1F47C-3939-FA12-29A4-D29719CBFA8E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123">
                <a:extLst>
                  <a:ext uri="{FF2B5EF4-FFF2-40B4-BE49-F238E27FC236}">
                    <a16:creationId xmlns:a16="http://schemas.microsoft.com/office/drawing/2014/main" id="{061FD09F-C2D2-2A74-5BDE-9799C163CE7F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124">
                <a:extLst>
                  <a:ext uri="{FF2B5EF4-FFF2-40B4-BE49-F238E27FC236}">
                    <a16:creationId xmlns:a16="http://schemas.microsoft.com/office/drawing/2014/main" id="{812F60BF-7A95-F713-26BE-D3DEB60743DB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125">
                <a:extLst>
                  <a:ext uri="{FF2B5EF4-FFF2-40B4-BE49-F238E27FC236}">
                    <a16:creationId xmlns:a16="http://schemas.microsoft.com/office/drawing/2014/main" id="{6C826DC2-3551-92EB-467B-E287A0ACCB07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126">
                <a:extLst>
                  <a:ext uri="{FF2B5EF4-FFF2-40B4-BE49-F238E27FC236}">
                    <a16:creationId xmlns:a16="http://schemas.microsoft.com/office/drawing/2014/main" id="{EFDFD603-4423-80F1-72C5-E112F6AFA82F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127">
                <a:extLst>
                  <a:ext uri="{FF2B5EF4-FFF2-40B4-BE49-F238E27FC236}">
                    <a16:creationId xmlns:a16="http://schemas.microsoft.com/office/drawing/2014/main" id="{2D7BE152-8B0D-58D5-98A3-EECC936ECCEE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128">
                <a:extLst>
                  <a:ext uri="{FF2B5EF4-FFF2-40B4-BE49-F238E27FC236}">
                    <a16:creationId xmlns:a16="http://schemas.microsoft.com/office/drawing/2014/main" id="{04503BC6-7766-768A-DAFE-D5B849091882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129">
                <a:extLst>
                  <a:ext uri="{FF2B5EF4-FFF2-40B4-BE49-F238E27FC236}">
                    <a16:creationId xmlns:a16="http://schemas.microsoft.com/office/drawing/2014/main" id="{482F0CE0-E0CC-83FF-14B4-F57DA4D00AF8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130">
                <a:extLst>
                  <a:ext uri="{FF2B5EF4-FFF2-40B4-BE49-F238E27FC236}">
                    <a16:creationId xmlns:a16="http://schemas.microsoft.com/office/drawing/2014/main" id="{8EBB54B6-4D5B-5671-96C1-1959E5B01761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131">
                <a:extLst>
                  <a:ext uri="{FF2B5EF4-FFF2-40B4-BE49-F238E27FC236}">
                    <a16:creationId xmlns:a16="http://schemas.microsoft.com/office/drawing/2014/main" id="{EEEBF34D-2A32-8771-C03F-6AC444C68773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132">
                <a:extLst>
                  <a:ext uri="{FF2B5EF4-FFF2-40B4-BE49-F238E27FC236}">
                    <a16:creationId xmlns:a16="http://schemas.microsoft.com/office/drawing/2014/main" id="{C8EC998A-43D8-1A50-0B97-E2E2F8E80F6B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133">
                <a:extLst>
                  <a:ext uri="{FF2B5EF4-FFF2-40B4-BE49-F238E27FC236}">
                    <a16:creationId xmlns:a16="http://schemas.microsoft.com/office/drawing/2014/main" id="{8AFBE537-D25D-AF76-F67C-FEDB4A231827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134">
                <a:extLst>
                  <a:ext uri="{FF2B5EF4-FFF2-40B4-BE49-F238E27FC236}">
                    <a16:creationId xmlns:a16="http://schemas.microsoft.com/office/drawing/2014/main" id="{7C077A45-8EEB-5205-B059-7DF501DCE9AE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135">
                <a:extLst>
                  <a:ext uri="{FF2B5EF4-FFF2-40B4-BE49-F238E27FC236}">
                    <a16:creationId xmlns:a16="http://schemas.microsoft.com/office/drawing/2014/main" id="{3421F7DA-EB45-1441-CD0A-E7C29582C7C7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136">
                <a:extLst>
                  <a:ext uri="{FF2B5EF4-FFF2-40B4-BE49-F238E27FC236}">
                    <a16:creationId xmlns:a16="http://schemas.microsoft.com/office/drawing/2014/main" id="{47F14C24-5C2E-84A3-A56C-2CE071788B30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137">
                <a:extLst>
                  <a:ext uri="{FF2B5EF4-FFF2-40B4-BE49-F238E27FC236}">
                    <a16:creationId xmlns:a16="http://schemas.microsoft.com/office/drawing/2014/main" id="{8F44159F-BE68-DE4C-6914-AFBBF0C86F14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 138">
                <a:extLst>
                  <a:ext uri="{FF2B5EF4-FFF2-40B4-BE49-F238E27FC236}">
                    <a16:creationId xmlns:a16="http://schemas.microsoft.com/office/drawing/2014/main" id="{681EF637-1199-7B07-0201-5FCF327C91E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139">
                <a:extLst>
                  <a:ext uri="{FF2B5EF4-FFF2-40B4-BE49-F238E27FC236}">
                    <a16:creationId xmlns:a16="http://schemas.microsoft.com/office/drawing/2014/main" id="{64B7C15F-5072-0985-32AF-017019771B36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40">
              <a:extLst>
                <a:ext uri="{FF2B5EF4-FFF2-40B4-BE49-F238E27FC236}">
                  <a16:creationId xmlns:a16="http://schemas.microsoft.com/office/drawing/2014/main" id="{651647B2-07DE-2043-2363-7CC2BE91B385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7" name="Freeform 141">
                <a:extLst>
                  <a:ext uri="{FF2B5EF4-FFF2-40B4-BE49-F238E27FC236}">
                    <a16:creationId xmlns:a16="http://schemas.microsoft.com/office/drawing/2014/main" id="{2B8EE44B-32E5-E8D0-E62F-0A848D5B568E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Freeform 142">
                <a:extLst>
                  <a:ext uri="{FF2B5EF4-FFF2-40B4-BE49-F238E27FC236}">
                    <a16:creationId xmlns:a16="http://schemas.microsoft.com/office/drawing/2014/main" id="{12A0C136-C55C-B7C1-08E5-EBA0835EF6CE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Freeform 143">
                <a:extLst>
                  <a:ext uri="{FF2B5EF4-FFF2-40B4-BE49-F238E27FC236}">
                    <a16:creationId xmlns:a16="http://schemas.microsoft.com/office/drawing/2014/main" id="{FC96A53F-7BAD-41B9-205C-2B46C01A3326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 144">
                <a:extLst>
                  <a:ext uri="{FF2B5EF4-FFF2-40B4-BE49-F238E27FC236}">
                    <a16:creationId xmlns:a16="http://schemas.microsoft.com/office/drawing/2014/main" id="{F8E50B81-0141-EACD-1BFC-114BEEE46D03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145">
                <a:extLst>
                  <a:ext uri="{FF2B5EF4-FFF2-40B4-BE49-F238E27FC236}">
                    <a16:creationId xmlns:a16="http://schemas.microsoft.com/office/drawing/2014/main" id="{27BC0136-C8F3-01ED-D485-6ABEFF014709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 146">
                <a:extLst>
                  <a:ext uri="{FF2B5EF4-FFF2-40B4-BE49-F238E27FC236}">
                    <a16:creationId xmlns:a16="http://schemas.microsoft.com/office/drawing/2014/main" id="{424D6BD8-7E53-7AF5-9B7B-56598CD5A7C1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 147">
                <a:extLst>
                  <a:ext uri="{FF2B5EF4-FFF2-40B4-BE49-F238E27FC236}">
                    <a16:creationId xmlns:a16="http://schemas.microsoft.com/office/drawing/2014/main" id="{53C8688C-8495-3FE0-7402-BE9ADCEBA18F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148">
                <a:extLst>
                  <a:ext uri="{FF2B5EF4-FFF2-40B4-BE49-F238E27FC236}">
                    <a16:creationId xmlns:a16="http://schemas.microsoft.com/office/drawing/2014/main" id="{F780835C-DC13-2641-5670-CED7420DF711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 149">
                <a:extLst>
                  <a:ext uri="{FF2B5EF4-FFF2-40B4-BE49-F238E27FC236}">
                    <a16:creationId xmlns:a16="http://schemas.microsoft.com/office/drawing/2014/main" id="{528F7BE9-EE7B-E3FE-73A3-F268AED2F310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150">
                <a:extLst>
                  <a:ext uri="{FF2B5EF4-FFF2-40B4-BE49-F238E27FC236}">
                    <a16:creationId xmlns:a16="http://schemas.microsoft.com/office/drawing/2014/main" id="{C36468C7-0E3A-03B0-67BF-5574DD50EC74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151">
                <a:extLst>
                  <a:ext uri="{FF2B5EF4-FFF2-40B4-BE49-F238E27FC236}">
                    <a16:creationId xmlns:a16="http://schemas.microsoft.com/office/drawing/2014/main" id="{745E45AD-BB02-277C-E983-E32DE2A19B17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 152">
                <a:extLst>
                  <a:ext uri="{FF2B5EF4-FFF2-40B4-BE49-F238E27FC236}">
                    <a16:creationId xmlns:a16="http://schemas.microsoft.com/office/drawing/2014/main" id="{946A2DBC-5CF9-A45C-7534-C179DA290679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153">
                <a:extLst>
                  <a:ext uri="{FF2B5EF4-FFF2-40B4-BE49-F238E27FC236}">
                    <a16:creationId xmlns:a16="http://schemas.microsoft.com/office/drawing/2014/main" id="{B14169AA-3F29-A5AB-F494-EE41B929647E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154">
                <a:extLst>
                  <a:ext uri="{FF2B5EF4-FFF2-40B4-BE49-F238E27FC236}">
                    <a16:creationId xmlns:a16="http://schemas.microsoft.com/office/drawing/2014/main" id="{7E86CD56-79D3-8C65-B562-F490DED51624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155">
                <a:extLst>
                  <a:ext uri="{FF2B5EF4-FFF2-40B4-BE49-F238E27FC236}">
                    <a16:creationId xmlns:a16="http://schemas.microsoft.com/office/drawing/2014/main" id="{F605EBC3-D5D6-C391-7D2A-411041EB771B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156">
                <a:extLst>
                  <a:ext uri="{FF2B5EF4-FFF2-40B4-BE49-F238E27FC236}">
                    <a16:creationId xmlns:a16="http://schemas.microsoft.com/office/drawing/2014/main" id="{E025ED93-7096-8687-F30E-006EE7A50CB7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157">
                <a:extLst>
                  <a:ext uri="{FF2B5EF4-FFF2-40B4-BE49-F238E27FC236}">
                    <a16:creationId xmlns:a16="http://schemas.microsoft.com/office/drawing/2014/main" id="{57CD531F-8A38-4A66-E3A4-3B5301550129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158">
                <a:extLst>
                  <a:ext uri="{FF2B5EF4-FFF2-40B4-BE49-F238E27FC236}">
                    <a16:creationId xmlns:a16="http://schemas.microsoft.com/office/drawing/2014/main" id="{EDA70476-F102-BDC8-2346-9ABF4EF17D57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159">
                <a:extLst>
                  <a:ext uri="{FF2B5EF4-FFF2-40B4-BE49-F238E27FC236}">
                    <a16:creationId xmlns:a16="http://schemas.microsoft.com/office/drawing/2014/main" id="{DBD8E5F8-9558-5EBC-B10B-3A65C1781AC9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160">
                <a:extLst>
                  <a:ext uri="{FF2B5EF4-FFF2-40B4-BE49-F238E27FC236}">
                    <a16:creationId xmlns:a16="http://schemas.microsoft.com/office/drawing/2014/main" id="{62C31B38-39CB-FB96-5528-D597036239BC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161">
                <a:extLst>
                  <a:ext uri="{FF2B5EF4-FFF2-40B4-BE49-F238E27FC236}">
                    <a16:creationId xmlns:a16="http://schemas.microsoft.com/office/drawing/2014/main" id="{E2793D58-3F8C-CF95-956C-549DC982092C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 162">
                <a:extLst>
                  <a:ext uri="{FF2B5EF4-FFF2-40B4-BE49-F238E27FC236}">
                    <a16:creationId xmlns:a16="http://schemas.microsoft.com/office/drawing/2014/main" id="{0153040D-8ECF-78CD-15A9-11E8C7E565B9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163">
                <a:extLst>
                  <a:ext uri="{FF2B5EF4-FFF2-40B4-BE49-F238E27FC236}">
                    <a16:creationId xmlns:a16="http://schemas.microsoft.com/office/drawing/2014/main" id="{23EF2985-A04D-BE5E-CB9A-4D4BDE708D2A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164">
                <a:extLst>
                  <a:ext uri="{FF2B5EF4-FFF2-40B4-BE49-F238E27FC236}">
                    <a16:creationId xmlns:a16="http://schemas.microsoft.com/office/drawing/2014/main" id="{ED50BCAB-90AD-0DA5-DC2A-88EEF91B619B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165">
                <a:extLst>
                  <a:ext uri="{FF2B5EF4-FFF2-40B4-BE49-F238E27FC236}">
                    <a16:creationId xmlns:a16="http://schemas.microsoft.com/office/drawing/2014/main" id="{F7C0F32F-B451-EA70-7B8A-DB7E1131B707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166">
                <a:extLst>
                  <a:ext uri="{FF2B5EF4-FFF2-40B4-BE49-F238E27FC236}">
                    <a16:creationId xmlns:a16="http://schemas.microsoft.com/office/drawing/2014/main" id="{8811EACF-4068-8ED6-AA9A-810E66D28FB3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167">
                <a:extLst>
                  <a:ext uri="{FF2B5EF4-FFF2-40B4-BE49-F238E27FC236}">
                    <a16:creationId xmlns:a16="http://schemas.microsoft.com/office/drawing/2014/main" id="{49CABCE1-EBF1-D3E5-1F76-DB64E73A7EE3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168">
                <a:extLst>
                  <a:ext uri="{FF2B5EF4-FFF2-40B4-BE49-F238E27FC236}">
                    <a16:creationId xmlns:a16="http://schemas.microsoft.com/office/drawing/2014/main" id="{6C10E75D-05C6-D84E-27DA-B83CB8006E22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169">
                <a:extLst>
                  <a:ext uri="{FF2B5EF4-FFF2-40B4-BE49-F238E27FC236}">
                    <a16:creationId xmlns:a16="http://schemas.microsoft.com/office/drawing/2014/main" id="{AC217CFA-A125-4CA5-A34E-B61F92F2092F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170">
                <a:extLst>
                  <a:ext uri="{FF2B5EF4-FFF2-40B4-BE49-F238E27FC236}">
                    <a16:creationId xmlns:a16="http://schemas.microsoft.com/office/drawing/2014/main" id="{CE17BABC-2863-F5EB-D31F-2965815E2D54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171">
                <a:extLst>
                  <a:ext uri="{FF2B5EF4-FFF2-40B4-BE49-F238E27FC236}">
                    <a16:creationId xmlns:a16="http://schemas.microsoft.com/office/drawing/2014/main" id="{F3908AE6-3788-9B95-7D7B-0DAD94D90619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 172">
                <a:extLst>
                  <a:ext uri="{FF2B5EF4-FFF2-40B4-BE49-F238E27FC236}">
                    <a16:creationId xmlns:a16="http://schemas.microsoft.com/office/drawing/2014/main" id="{C567D772-9F41-36F9-CCF7-EBF63255260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173">
                <a:extLst>
                  <a:ext uri="{FF2B5EF4-FFF2-40B4-BE49-F238E27FC236}">
                    <a16:creationId xmlns:a16="http://schemas.microsoft.com/office/drawing/2014/main" id="{5FB67D07-C630-CEF2-B6C2-B699F5582122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CECA597-1F95-26DB-EBFD-519120C5EA93}"/>
              </a:ext>
            </a:extLst>
          </p:cNvPr>
          <p:cNvSpPr/>
          <p:nvPr/>
        </p:nvSpPr>
        <p:spPr>
          <a:xfrm>
            <a:off x="471034" y="873432"/>
            <a:ext cx="11399124" cy="509335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Hình ảnh 5" descr="Ảnh có chứa hình mẫu, phim hoạt hình, Phim hoạt hình, Đồ họa&#10;&#10;Mô tả được tạo tự động">
            <a:extLst>
              <a:ext uri="{FF2B5EF4-FFF2-40B4-BE49-F238E27FC236}">
                <a16:creationId xmlns:a16="http://schemas.microsoft.com/office/drawing/2014/main" id="{00C8B114-92A9-575B-35CC-AE1EC948F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" y="30946"/>
            <a:ext cx="2146634" cy="854362"/>
          </a:xfrm>
          <a:prstGeom prst="rect">
            <a:avLst/>
          </a:prstGeom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1496145B-F2C0-7FDF-7D45-35ED30EE29B0}"/>
              </a:ext>
            </a:extLst>
          </p:cNvPr>
          <p:cNvSpPr txBox="1"/>
          <p:nvPr/>
        </p:nvSpPr>
        <p:spPr>
          <a:xfrm>
            <a:off x="2281750" y="328022"/>
            <a:ext cx="9235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 KẾT HỢP THỂ HIỆN KÍ HIỆU BÀN TAY</a:t>
            </a: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9" name="Picture 5">
            <a:extLst>
              <a:ext uri="{FF2B5EF4-FFF2-40B4-BE49-F238E27FC236}">
                <a16:creationId xmlns:a16="http://schemas.microsoft.com/office/drawing/2014/main" id="{5DA3BD8C-A9E8-ADD1-E881-AC994419E2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24177" y="4870675"/>
            <a:ext cx="1938616" cy="1936044"/>
          </a:xfrm>
          <a:prstGeom prst="rect">
            <a:avLst/>
          </a:prstGeom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C187C549-F617-DB96-0488-107A037EC8DC}"/>
              </a:ext>
            </a:extLst>
          </p:cNvPr>
          <p:cNvSpPr/>
          <p:nvPr/>
        </p:nvSpPr>
        <p:spPr>
          <a:xfrm>
            <a:off x="4803823" y="952329"/>
            <a:ext cx="2153154" cy="667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l"/>
              </a:tabLst>
              <a:defRPr/>
            </a:pPr>
            <a:r>
              <a:rPr lang="en-US" altLang="en-US" sz="3735" b="1" dirty="0">
                <a:solidFill>
                  <a:srgbClr val="1810C0"/>
                </a:solidFill>
                <a:latin typeface="Times New Roman" panose="02020603050405020304" pitchFamily="18" charset="0"/>
              </a:rPr>
              <a:t>BÀI SỐ 1</a:t>
            </a:r>
            <a:endParaRPr kumimoji="0" lang="en-US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181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8" name="SO KN">
            <a:hlinkClick r:id="" action="ppaction://media"/>
            <a:extLst>
              <a:ext uri="{FF2B5EF4-FFF2-40B4-BE49-F238E27FC236}">
                <a16:creationId xmlns:a16="http://schemas.microsoft.com/office/drawing/2014/main" id="{DB23842F-F1C1-4501-4B47-95B8B01C4E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68773" y="1170675"/>
            <a:ext cx="609600" cy="609600"/>
          </a:xfrm>
          <a:prstGeom prst="rect">
            <a:avLst/>
          </a:prstGeom>
        </p:spPr>
      </p:pic>
      <p:pic>
        <p:nvPicPr>
          <p:cNvPr id="150" name="Hình ảnh 149">
            <a:extLst>
              <a:ext uri="{FF2B5EF4-FFF2-40B4-BE49-F238E27FC236}">
                <a16:creationId xmlns:a16="http://schemas.microsoft.com/office/drawing/2014/main" id="{CB2D1D74-6B74-820F-BA3B-ACFB3B4657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364" y="1802447"/>
            <a:ext cx="10345269" cy="306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8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  <p:bldP spid="10" grpId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667001" y="-2667317"/>
            <a:ext cx="6857365" cy="12192000"/>
          </a:xfrm>
          <a:prstGeom prst="rect">
            <a:avLst/>
          </a:prstGeom>
        </p:spPr>
      </p:pic>
      <p:sp>
        <p:nvSpPr>
          <p:cNvPr id="3" name="TextBox 12"/>
          <p:cNvSpPr txBox="1"/>
          <p:nvPr/>
        </p:nvSpPr>
        <p:spPr>
          <a:xfrm>
            <a:off x="5241068" y="984461"/>
            <a:ext cx="217516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14002" y="1706002"/>
            <a:ext cx="7266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Lý thuyết âm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nhạc:Một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số kí hiệu ghi nhạc</a:t>
            </a:r>
          </a:p>
        </p:txBody>
      </p:sp>
      <p:sp>
        <p:nvSpPr>
          <p:cNvPr id="5" name="Rectangle 5"/>
          <p:cNvSpPr/>
          <p:nvPr/>
        </p:nvSpPr>
        <p:spPr>
          <a:xfrm>
            <a:off x="4001453" y="1967612"/>
            <a:ext cx="4188460" cy="808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 NHẠC BÀI SỐ 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74798" y="-87645"/>
            <a:ext cx="3016885" cy="164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/>
      <p:bldP spid="14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1365" cy="68592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82782" y="2053281"/>
            <a:ext cx="54349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TextBox 13"/>
          <p:cNvSpPr txBox="1"/>
          <p:nvPr/>
        </p:nvSpPr>
        <p:spPr>
          <a:xfrm>
            <a:off x="2671339" y="3320556"/>
            <a:ext cx="5657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LỜI CA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THEO HÌNH TIẾT TẤU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4"/>
          <p:cNvGrpSpPr/>
          <p:nvPr/>
        </p:nvGrpSpPr>
        <p:grpSpPr bwMode="auto">
          <a:xfrm>
            <a:off x="-155575" y="5814695"/>
            <a:ext cx="12489180" cy="1066800"/>
            <a:chOff x="0" y="4003"/>
            <a:chExt cx="5511" cy="317"/>
          </a:xfrm>
        </p:grpSpPr>
        <p:sp>
          <p:nvSpPr>
            <p:cNvPr id="10264" name="Freeform 35"/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Freeform 36"/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37"/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67" name="Group 38"/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0370" name="Freeform 39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1" name="Freeform 40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2" name="Freeform 41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3" name="Freeform 42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4" name="Freeform 43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5" name="Freeform 44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6" name="Freeform 45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7" name="Freeform 46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8" name="Freeform 47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9" name="Freeform 48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0" name="Freeform 49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1" name="Freeform 50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2" name="Freeform 51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3" name="Freeform 52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4" name="Freeform 53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5" name="Freeform 54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6" name="Freeform 55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7" name="Freeform 56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8" name="Freeform 57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9" name="Freeform 58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0" name="Freeform 59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1" name="Freeform 60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2" name="Freeform 61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3" name="Freeform 62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4" name="Freeform 63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5" name="Freeform 64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6" name="Freeform 65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7" name="Freeform 66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8" name="Freeform 67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9" name="Freeform 68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0" name="Freeform 69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1" name="Freeform 70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2" name="Freeform 71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68" name="Group 72"/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10337" name="Freeform 73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8" name="Freeform 74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9" name="Freeform 75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0" name="Freeform 76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1" name="Freeform 77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2" name="Freeform 78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3" name="Freeform 79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4" name="Freeform 80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" name="Freeform 81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" name="Freeform 82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" name="Freeform 83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" name="Freeform 84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" name="Freeform 85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" name="Freeform 86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" name="Freeform 87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" name="Freeform 88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" name="Freeform 89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" name="Freeform 90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" name="Freeform 91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" name="Freeform 92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" name="Freeform 93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" name="Freeform 94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" name="Freeform 95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" name="Freeform 96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" name="Freeform 97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" name="Freeform 98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" name="Freeform 99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" name="Freeform 100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" name="Freeform 101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" name="Freeform 102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7" name="Freeform 103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8" name="Freeform 104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9" name="Freeform 105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69" name="Group 106"/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10304" name="Freeform 107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5" name="Freeform 108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6" name="Freeform 109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7" name="Freeform 110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8" name="Freeform 111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9" name="Freeform 112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0" name="Freeform 113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1" name="Freeform 114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2" name="Freeform 115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3" name="Freeform 116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4" name="Freeform 117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5" name="Freeform 118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6" name="Freeform 119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7" name="Freeform 120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8" name="Freeform 121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9" name="Freeform 122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0" name="Freeform 123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1" name="Freeform 124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2" name="Freeform 125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3" name="Freeform 126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4" name="Freeform 127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5" name="Freeform 128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6" name="Freeform 129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7" name="Freeform 130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8" name="Freeform 131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9" name="Freeform 132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0" name="Freeform 133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1" name="Freeform 134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2" name="Freeform 135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3" name="Freeform 136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4" name="Freeform 137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5" name="Freeform 138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6" name="Freeform 139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0" name="Group 140"/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0271" name="Freeform 141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2" name="Freeform 142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3" name="Freeform 143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4" name="Freeform 144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Freeform 145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Freeform 146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7" name="Freeform 147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8" name="Freeform 148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9" name="Freeform 149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0" name="Freeform 150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1" name="Freeform 151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2" name="Freeform 152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3" name="Freeform 153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4" name="Freeform 154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5" name="Freeform 155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6" name="Freeform 156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7" name="Freeform 157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8" name="Freeform 158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9" name="Freeform 159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0" name="Freeform 160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1" name="Freeform 161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2" name="Freeform 162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3" name="Freeform 163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4" name="Freeform 164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5" name="Freeform 165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6" name="Freeform 166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7" name="Freeform 167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8" name="Freeform 168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9" name="Freeform 169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0" name="Freeform 170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1" name="Freeform 171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2" name="Freeform 172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3" name="Freeform 173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EEADBA99-52B2-6AFC-C907-87627A109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020" y="276016"/>
            <a:ext cx="11498268" cy="4542808"/>
          </a:xfrm>
          <a:prstGeom prst="rect">
            <a:avLst/>
          </a:prstGeom>
        </p:spPr>
      </p:pic>
      <p:pic>
        <p:nvPicPr>
          <p:cNvPr id="6" name="Không tên-2">
            <a:hlinkClick r:id="" action="ppaction://media"/>
            <a:extLst>
              <a:ext uri="{FF2B5EF4-FFF2-40B4-BE49-F238E27FC236}">
                <a16:creationId xmlns:a16="http://schemas.microsoft.com/office/drawing/2014/main" id="{75A2CE14-2398-4621-23DD-4D0C5F7D45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5225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0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667001" y="-2667317"/>
            <a:ext cx="6857365" cy="12192000"/>
          </a:xfrm>
          <a:prstGeom prst="rect">
            <a:avLst/>
          </a:prstGeom>
        </p:spPr>
      </p:pic>
      <p:sp>
        <p:nvSpPr>
          <p:cNvPr id="3" name="TextBox 12"/>
          <p:cNvSpPr txBox="1"/>
          <p:nvPr/>
        </p:nvSpPr>
        <p:spPr>
          <a:xfrm>
            <a:off x="5241068" y="984461"/>
            <a:ext cx="217516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vi-VN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14002" y="1706002"/>
            <a:ext cx="7266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Lý thuyết âm </a:t>
            </a:r>
            <a:r>
              <a:rPr lang="vi-VN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nhạc:Một</a:t>
            </a:r>
            <a:r>
              <a:rPr lang="vi-V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kí hiệu ghi nhạc</a:t>
            </a:r>
          </a:p>
        </p:txBody>
      </p:sp>
      <p:sp>
        <p:nvSpPr>
          <p:cNvPr id="5" name="Rectangle 5"/>
          <p:cNvSpPr/>
          <p:nvPr/>
        </p:nvSpPr>
        <p:spPr>
          <a:xfrm>
            <a:off x="4001453" y="1967612"/>
            <a:ext cx="4188460" cy="808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-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 NHẠC BÀI SỐ 1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74798" y="-87645"/>
            <a:ext cx="3016885" cy="1648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/>
      <p:bldP spid="14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064D3CDC-3E2E-FF20-114C-2C5850C56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1233" y="-609915"/>
            <a:ext cx="1481870" cy="1899833"/>
          </a:xfrm>
          <a:prstGeom prst="rect">
            <a:avLst/>
          </a:prstGeom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869FF788-FE03-FBB7-242C-66EEA74979B8}"/>
              </a:ext>
            </a:extLst>
          </p:cNvPr>
          <p:cNvSpPr txBox="1"/>
          <p:nvPr/>
        </p:nvSpPr>
        <p:spPr>
          <a:xfrm>
            <a:off x="1211068" y="78391"/>
            <a:ext cx="7266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thuyết âm nhạc: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grpSp>
        <p:nvGrpSpPr>
          <p:cNvPr id="9" name="Group 34">
            <a:extLst>
              <a:ext uri="{FF2B5EF4-FFF2-40B4-BE49-F238E27FC236}">
                <a16:creationId xmlns:a16="http://schemas.microsoft.com/office/drawing/2014/main" id="{D2CB7DC7-D768-7B25-2DE3-027BD77E506A}"/>
              </a:ext>
            </a:extLst>
          </p:cNvPr>
          <p:cNvGrpSpPr/>
          <p:nvPr/>
        </p:nvGrpSpPr>
        <p:grpSpPr bwMode="auto">
          <a:xfrm>
            <a:off x="-97790" y="6258271"/>
            <a:ext cx="12489180" cy="574955"/>
            <a:chOff x="0" y="4105"/>
            <a:chExt cx="5511" cy="215"/>
          </a:xfrm>
        </p:grpSpPr>
        <p:sp>
          <p:nvSpPr>
            <p:cNvPr id="12" name="Freeform 37">
              <a:extLst>
                <a:ext uri="{FF2B5EF4-FFF2-40B4-BE49-F238E27FC236}">
                  <a16:creationId xmlns:a16="http://schemas.microsoft.com/office/drawing/2014/main" id="{6BBC78F9-8A87-06F7-56E4-99D5F06A38EE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38">
              <a:extLst>
                <a:ext uri="{FF2B5EF4-FFF2-40B4-BE49-F238E27FC236}">
                  <a16:creationId xmlns:a16="http://schemas.microsoft.com/office/drawing/2014/main" id="{0029FF1E-67A4-9DDE-6966-B33216139013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16" name="Freeform 39">
                <a:extLst>
                  <a:ext uri="{FF2B5EF4-FFF2-40B4-BE49-F238E27FC236}">
                    <a16:creationId xmlns:a16="http://schemas.microsoft.com/office/drawing/2014/main" id="{20D92793-1E1D-F7DC-A927-FF2C54A10D6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40">
                <a:extLst>
                  <a:ext uri="{FF2B5EF4-FFF2-40B4-BE49-F238E27FC236}">
                    <a16:creationId xmlns:a16="http://schemas.microsoft.com/office/drawing/2014/main" id="{1EBFEA6C-F533-2CA2-F7CE-7959C023A720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41">
                <a:extLst>
                  <a:ext uri="{FF2B5EF4-FFF2-40B4-BE49-F238E27FC236}">
                    <a16:creationId xmlns:a16="http://schemas.microsoft.com/office/drawing/2014/main" id="{EF584784-3618-89E1-20F1-E1BA1B838BEC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42">
                <a:extLst>
                  <a:ext uri="{FF2B5EF4-FFF2-40B4-BE49-F238E27FC236}">
                    <a16:creationId xmlns:a16="http://schemas.microsoft.com/office/drawing/2014/main" id="{2921C379-F6C3-3A60-E657-F56FBBB1CECE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43">
                <a:extLst>
                  <a:ext uri="{FF2B5EF4-FFF2-40B4-BE49-F238E27FC236}">
                    <a16:creationId xmlns:a16="http://schemas.microsoft.com/office/drawing/2014/main" id="{439E828C-17F6-A136-6F1A-020C9F180169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44">
                <a:extLst>
                  <a:ext uri="{FF2B5EF4-FFF2-40B4-BE49-F238E27FC236}">
                    <a16:creationId xmlns:a16="http://schemas.microsoft.com/office/drawing/2014/main" id="{782F0B34-E9BC-9862-F682-B2AFD174F285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45">
                <a:extLst>
                  <a:ext uri="{FF2B5EF4-FFF2-40B4-BE49-F238E27FC236}">
                    <a16:creationId xmlns:a16="http://schemas.microsoft.com/office/drawing/2014/main" id="{07C2A145-D3F1-DF17-0C16-899843331B79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46">
                <a:extLst>
                  <a:ext uri="{FF2B5EF4-FFF2-40B4-BE49-F238E27FC236}">
                    <a16:creationId xmlns:a16="http://schemas.microsoft.com/office/drawing/2014/main" id="{024756EF-3478-EEAF-1BA4-94744FF92EC8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47">
                <a:extLst>
                  <a:ext uri="{FF2B5EF4-FFF2-40B4-BE49-F238E27FC236}">
                    <a16:creationId xmlns:a16="http://schemas.microsoft.com/office/drawing/2014/main" id="{4E5AAA5E-DFFE-8D33-FE6B-80823D5EA31C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48">
                <a:extLst>
                  <a:ext uri="{FF2B5EF4-FFF2-40B4-BE49-F238E27FC236}">
                    <a16:creationId xmlns:a16="http://schemas.microsoft.com/office/drawing/2014/main" id="{8529F96C-A169-1D1B-C33D-E3B692E1AA1B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49">
                <a:extLst>
                  <a:ext uri="{FF2B5EF4-FFF2-40B4-BE49-F238E27FC236}">
                    <a16:creationId xmlns:a16="http://schemas.microsoft.com/office/drawing/2014/main" id="{FE240382-3281-1AB5-A56F-8C7197203102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50">
                <a:extLst>
                  <a:ext uri="{FF2B5EF4-FFF2-40B4-BE49-F238E27FC236}">
                    <a16:creationId xmlns:a16="http://schemas.microsoft.com/office/drawing/2014/main" id="{8DDF9675-DF62-6FC9-92E9-779E323B511D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51">
                <a:extLst>
                  <a:ext uri="{FF2B5EF4-FFF2-40B4-BE49-F238E27FC236}">
                    <a16:creationId xmlns:a16="http://schemas.microsoft.com/office/drawing/2014/main" id="{588EFA91-3AFD-19B6-182C-4AA6606A770D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52">
                <a:extLst>
                  <a:ext uri="{FF2B5EF4-FFF2-40B4-BE49-F238E27FC236}">
                    <a16:creationId xmlns:a16="http://schemas.microsoft.com/office/drawing/2014/main" id="{D794F5A5-F912-4CAB-8178-DC0BDA4CB269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53">
                <a:extLst>
                  <a:ext uri="{FF2B5EF4-FFF2-40B4-BE49-F238E27FC236}">
                    <a16:creationId xmlns:a16="http://schemas.microsoft.com/office/drawing/2014/main" id="{3F109401-AD2B-9F1B-8554-01BB09DFFA90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54">
                <a:extLst>
                  <a:ext uri="{FF2B5EF4-FFF2-40B4-BE49-F238E27FC236}">
                    <a16:creationId xmlns:a16="http://schemas.microsoft.com/office/drawing/2014/main" id="{918CAE95-FA0D-842F-1B93-71103497DDE5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55">
                <a:extLst>
                  <a:ext uri="{FF2B5EF4-FFF2-40B4-BE49-F238E27FC236}">
                    <a16:creationId xmlns:a16="http://schemas.microsoft.com/office/drawing/2014/main" id="{771FFAB0-3975-D90A-528D-3FC9F9FD0F16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56">
                <a:extLst>
                  <a:ext uri="{FF2B5EF4-FFF2-40B4-BE49-F238E27FC236}">
                    <a16:creationId xmlns:a16="http://schemas.microsoft.com/office/drawing/2014/main" id="{C2FDFABC-BD8D-DB6A-FD84-8F2ED6F61899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57">
                <a:extLst>
                  <a:ext uri="{FF2B5EF4-FFF2-40B4-BE49-F238E27FC236}">
                    <a16:creationId xmlns:a16="http://schemas.microsoft.com/office/drawing/2014/main" id="{64087BDC-EC3B-A98B-26BD-B785632D7711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58">
                <a:extLst>
                  <a:ext uri="{FF2B5EF4-FFF2-40B4-BE49-F238E27FC236}">
                    <a16:creationId xmlns:a16="http://schemas.microsoft.com/office/drawing/2014/main" id="{4857240B-30BB-DDEA-4E7B-7AA54E7DCAD0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59">
                <a:extLst>
                  <a:ext uri="{FF2B5EF4-FFF2-40B4-BE49-F238E27FC236}">
                    <a16:creationId xmlns:a16="http://schemas.microsoft.com/office/drawing/2014/main" id="{7FEE886C-7678-05FF-1D72-7BAA7D1FE996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60">
                <a:extLst>
                  <a:ext uri="{FF2B5EF4-FFF2-40B4-BE49-F238E27FC236}">
                    <a16:creationId xmlns:a16="http://schemas.microsoft.com/office/drawing/2014/main" id="{8C714C73-3753-B090-EE36-3CA388121C32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61">
                <a:extLst>
                  <a:ext uri="{FF2B5EF4-FFF2-40B4-BE49-F238E27FC236}">
                    <a16:creationId xmlns:a16="http://schemas.microsoft.com/office/drawing/2014/main" id="{C0A6057C-0416-1F0F-09B4-8F33B73B745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62">
                <a:extLst>
                  <a:ext uri="{FF2B5EF4-FFF2-40B4-BE49-F238E27FC236}">
                    <a16:creationId xmlns:a16="http://schemas.microsoft.com/office/drawing/2014/main" id="{58FAF923-24B8-DC6B-B6CB-1B6547F2C475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63">
                <a:extLst>
                  <a:ext uri="{FF2B5EF4-FFF2-40B4-BE49-F238E27FC236}">
                    <a16:creationId xmlns:a16="http://schemas.microsoft.com/office/drawing/2014/main" id="{0AD54D8C-596D-456A-496B-C5378804AF2A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64">
                <a:extLst>
                  <a:ext uri="{FF2B5EF4-FFF2-40B4-BE49-F238E27FC236}">
                    <a16:creationId xmlns:a16="http://schemas.microsoft.com/office/drawing/2014/main" id="{B448A316-8638-BA61-09C2-CFA76AC1C2D1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65">
                <a:extLst>
                  <a:ext uri="{FF2B5EF4-FFF2-40B4-BE49-F238E27FC236}">
                    <a16:creationId xmlns:a16="http://schemas.microsoft.com/office/drawing/2014/main" id="{FE7747F9-6C2F-4878-44BC-3F9FD5647936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66">
                <a:extLst>
                  <a:ext uri="{FF2B5EF4-FFF2-40B4-BE49-F238E27FC236}">
                    <a16:creationId xmlns:a16="http://schemas.microsoft.com/office/drawing/2014/main" id="{30E4002F-6EC8-0DC4-0DC4-374A7AC88BD6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67">
                <a:extLst>
                  <a:ext uri="{FF2B5EF4-FFF2-40B4-BE49-F238E27FC236}">
                    <a16:creationId xmlns:a16="http://schemas.microsoft.com/office/drawing/2014/main" id="{62A305A7-97B7-F422-F66F-1945C047238E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68">
                <a:extLst>
                  <a:ext uri="{FF2B5EF4-FFF2-40B4-BE49-F238E27FC236}">
                    <a16:creationId xmlns:a16="http://schemas.microsoft.com/office/drawing/2014/main" id="{F22862BB-66E4-EDBD-9FF4-79A6BA10F1F9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69">
                <a:extLst>
                  <a:ext uri="{FF2B5EF4-FFF2-40B4-BE49-F238E27FC236}">
                    <a16:creationId xmlns:a16="http://schemas.microsoft.com/office/drawing/2014/main" id="{3B247697-CBBD-E216-C97C-835454F94BA7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70">
                <a:extLst>
                  <a:ext uri="{FF2B5EF4-FFF2-40B4-BE49-F238E27FC236}">
                    <a16:creationId xmlns:a16="http://schemas.microsoft.com/office/drawing/2014/main" id="{3B4F729F-60DF-1F57-14B4-25BCAA230EA9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71">
                <a:extLst>
                  <a:ext uri="{FF2B5EF4-FFF2-40B4-BE49-F238E27FC236}">
                    <a16:creationId xmlns:a16="http://schemas.microsoft.com/office/drawing/2014/main" id="{F0987AC0-E330-73F5-E231-DF484A9F3D3C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72">
              <a:extLst>
                <a:ext uri="{FF2B5EF4-FFF2-40B4-BE49-F238E27FC236}">
                  <a16:creationId xmlns:a16="http://schemas.microsoft.com/office/drawing/2014/main" id="{0490EAF9-4A74-C384-6611-B6AD09E9943A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83" name="Freeform 73">
                <a:extLst>
                  <a:ext uri="{FF2B5EF4-FFF2-40B4-BE49-F238E27FC236}">
                    <a16:creationId xmlns:a16="http://schemas.microsoft.com/office/drawing/2014/main" id="{0711A190-D4BC-C650-C6A9-0FCF1F22885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74">
                <a:extLst>
                  <a:ext uri="{FF2B5EF4-FFF2-40B4-BE49-F238E27FC236}">
                    <a16:creationId xmlns:a16="http://schemas.microsoft.com/office/drawing/2014/main" id="{E266A850-ECCB-8A53-C0BC-DB55B76E89F1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75">
                <a:extLst>
                  <a:ext uri="{FF2B5EF4-FFF2-40B4-BE49-F238E27FC236}">
                    <a16:creationId xmlns:a16="http://schemas.microsoft.com/office/drawing/2014/main" id="{B3A8E9F7-BF74-2202-38F8-AE0F06A24A89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76">
                <a:extLst>
                  <a:ext uri="{FF2B5EF4-FFF2-40B4-BE49-F238E27FC236}">
                    <a16:creationId xmlns:a16="http://schemas.microsoft.com/office/drawing/2014/main" id="{977F3C74-A269-FEBE-2D52-10D781E37107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77">
                <a:extLst>
                  <a:ext uri="{FF2B5EF4-FFF2-40B4-BE49-F238E27FC236}">
                    <a16:creationId xmlns:a16="http://schemas.microsoft.com/office/drawing/2014/main" id="{90065FE3-0452-5405-2C01-A13AFFEF408B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78">
                <a:extLst>
                  <a:ext uri="{FF2B5EF4-FFF2-40B4-BE49-F238E27FC236}">
                    <a16:creationId xmlns:a16="http://schemas.microsoft.com/office/drawing/2014/main" id="{36889AC5-8358-11A3-961F-BAF6B3BCAF03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79">
                <a:extLst>
                  <a:ext uri="{FF2B5EF4-FFF2-40B4-BE49-F238E27FC236}">
                    <a16:creationId xmlns:a16="http://schemas.microsoft.com/office/drawing/2014/main" id="{B064B633-8014-6897-6E4D-BB39EC74883E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80">
                <a:extLst>
                  <a:ext uri="{FF2B5EF4-FFF2-40B4-BE49-F238E27FC236}">
                    <a16:creationId xmlns:a16="http://schemas.microsoft.com/office/drawing/2014/main" id="{C49758DF-39B7-6EAF-7577-4B4A585A89A0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81">
                <a:extLst>
                  <a:ext uri="{FF2B5EF4-FFF2-40B4-BE49-F238E27FC236}">
                    <a16:creationId xmlns:a16="http://schemas.microsoft.com/office/drawing/2014/main" id="{4BFA262E-C604-5CA7-2FE4-4DC4FD1B3834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82">
                <a:extLst>
                  <a:ext uri="{FF2B5EF4-FFF2-40B4-BE49-F238E27FC236}">
                    <a16:creationId xmlns:a16="http://schemas.microsoft.com/office/drawing/2014/main" id="{9B8548F7-FB33-4543-17D3-2F275C681F2E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83">
                <a:extLst>
                  <a:ext uri="{FF2B5EF4-FFF2-40B4-BE49-F238E27FC236}">
                    <a16:creationId xmlns:a16="http://schemas.microsoft.com/office/drawing/2014/main" id="{53D0515D-3CB8-8AB2-B5C1-5347F13EC4E1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84">
                <a:extLst>
                  <a:ext uri="{FF2B5EF4-FFF2-40B4-BE49-F238E27FC236}">
                    <a16:creationId xmlns:a16="http://schemas.microsoft.com/office/drawing/2014/main" id="{80B0DDF2-A007-E81F-4E6D-F580CB4B785A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85">
                <a:extLst>
                  <a:ext uri="{FF2B5EF4-FFF2-40B4-BE49-F238E27FC236}">
                    <a16:creationId xmlns:a16="http://schemas.microsoft.com/office/drawing/2014/main" id="{719E608E-5B7C-836E-3F8D-A69532562CFE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86">
                <a:extLst>
                  <a:ext uri="{FF2B5EF4-FFF2-40B4-BE49-F238E27FC236}">
                    <a16:creationId xmlns:a16="http://schemas.microsoft.com/office/drawing/2014/main" id="{8CEE36C1-DF43-A32A-67F0-13B1258338B3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87">
                <a:extLst>
                  <a:ext uri="{FF2B5EF4-FFF2-40B4-BE49-F238E27FC236}">
                    <a16:creationId xmlns:a16="http://schemas.microsoft.com/office/drawing/2014/main" id="{13F9300D-E15F-1762-6710-249A89CCD1C1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88">
                <a:extLst>
                  <a:ext uri="{FF2B5EF4-FFF2-40B4-BE49-F238E27FC236}">
                    <a16:creationId xmlns:a16="http://schemas.microsoft.com/office/drawing/2014/main" id="{D3AD0CA9-08ED-459D-BE8F-F26A1B799FF6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89">
                <a:extLst>
                  <a:ext uri="{FF2B5EF4-FFF2-40B4-BE49-F238E27FC236}">
                    <a16:creationId xmlns:a16="http://schemas.microsoft.com/office/drawing/2014/main" id="{AC5763D1-9546-969B-51CF-1F58D9FD2B17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90">
                <a:extLst>
                  <a:ext uri="{FF2B5EF4-FFF2-40B4-BE49-F238E27FC236}">
                    <a16:creationId xmlns:a16="http://schemas.microsoft.com/office/drawing/2014/main" id="{21C044EB-2F26-E87B-8593-AF7C9A7BE221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91">
                <a:extLst>
                  <a:ext uri="{FF2B5EF4-FFF2-40B4-BE49-F238E27FC236}">
                    <a16:creationId xmlns:a16="http://schemas.microsoft.com/office/drawing/2014/main" id="{2BA93291-D941-033C-C06A-6AE54FF4D1E2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92">
                <a:extLst>
                  <a:ext uri="{FF2B5EF4-FFF2-40B4-BE49-F238E27FC236}">
                    <a16:creationId xmlns:a16="http://schemas.microsoft.com/office/drawing/2014/main" id="{B57663D5-FD5B-1231-60D7-4BC5F5AB3B6E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93">
                <a:extLst>
                  <a:ext uri="{FF2B5EF4-FFF2-40B4-BE49-F238E27FC236}">
                    <a16:creationId xmlns:a16="http://schemas.microsoft.com/office/drawing/2014/main" id="{2D2ADD5A-FFE9-6136-E4EC-6C99065CA954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94">
                <a:extLst>
                  <a:ext uri="{FF2B5EF4-FFF2-40B4-BE49-F238E27FC236}">
                    <a16:creationId xmlns:a16="http://schemas.microsoft.com/office/drawing/2014/main" id="{5167C20F-1A0D-6597-8312-E3B99A3D80A3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95">
                <a:extLst>
                  <a:ext uri="{FF2B5EF4-FFF2-40B4-BE49-F238E27FC236}">
                    <a16:creationId xmlns:a16="http://schemas.microsoft.com/office/drawing/2014/main" id="{A063EF01-CB04-80A0-7DB4-C5A035CF122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96">
                <a:extLst>
                  <a:ext uri="{FF2B5EF4-FFF2-40B4-BE49-F238E27FC236}">
                    <a16:creationId xmlns:a16="http://schemas.microsoft.com/office/drawing/2014/main" id="{429F8FF3-E928-E750-4C2A-785E440E82AF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97">
                <a:extLst>
                  <a:ext uri="{FF2B5EF4-FFF2-40B4-BE49-F238E27FC236}">
                    <a16:creationId xmlns:a16="http://schemas.microsoft.com/office/drawing/2014/main" id="{D22B1038-9793-E84C-7C00-589CDF9FF5F5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98">
                <a:extLst>
                  <a:ext uri="{FF2B5EF4-FFF2-40B4-BE49-F238E27FC236}">
                    <a16:creationId xmlns:a16="http://schemas.microsoft.com/office/drawing/2014/main" id="{A5ADAA93-6B9A-A07B-7739-4292AC284F1F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99">
                <a:extLst>
                  <a:ext uri="{FF2B5EF4-FFF2-40B4-BE49-F238E27FC236}">
                    <a16:creationId xmlns:a16="http://schemas.microsoft.com/office/drawing/2014/main" id="{BDF0B849-88A0-4BEE-A0FF-F996BD8893E1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00">
                <a:extLst>
                  <a:ext uri="{FF2B5EF4-FFF2-40B4-BE49-F238E27FC236}">
                    <a16:creationId xmlns:a16="http://schemas.microsoft.com/office/drawing/2014/main" id="{1D9815DE-454A-B086-2D16-3582792095E3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01">
                <a:extLst>
                  <a:ext uri="{FF2B5EF4-FFF2-40B4-BE49-F238E27FC236}">
                    <a16:creationId xmlns:a16="http://schemas.microsoft.com/office/drawing/2014/main" id="{286BEC03-F750-D448-F8E4-C11F896C6336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102">
                <a:extLst>
                  <a:ext uri="{FF2B5EF4-FFF2-40B4-BE49-F238E27FC236}">
                    <a16:creationId xmlns:a16="http://schemas.microsoft.com/office/drawing/2014/main" id="{9D3F5FDD-F111-30D3-8355-72AA17A6C56C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103">
                <a:extLst>
                  <a:ext uri="{FF2B5EF4-FFF2-40B4-BE49-F238E27FC236}">
                    <a16:creationId xmlns:a16="http://schemas.microsoft.com/office/drawing/2014/main" id="{0A7D63F8-71EF-9F4D-2D58-BE76251A6700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104">
                <a:extLst>
                  <a:ext uri="{FF2B5EF4-FFF2-40B4-BE49-F238E27FC236}">
                    <a16:creationId xmlns:a16="http://schemas.microsoft.com/office/drawing/2014/main" id="{C53CBDE5-2128-4FEB-5750-F4C39014548D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105">
                <a:extLst>
                  <a:ext uri="{FF2B5EF4-FFF2-40B4-BE49-F238E27FC236}">
                    <a16:creationId xmlns:a16="http://schemas.microsoft.com/office/drawing/2014/main" id="{5D181B43-7C76-72AA-6AE9-9EA67DD49C34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06">
              <a:extLst>
                <a:ext uri="{FF2B5EF4-FFF2-40B4-BE49-F238E27FC236}">
                  <a16:creationId xmlns:a16="http://schemas.microsoft.com/office/drawing/2014/main" id="{02E72E8C-8900-84AE-0EF1-89491DC36FC5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50" name="Freeform 107">
                <a:extLst>
                  <a:ext uri="{FF2B5EF4-FFF2-40B4-BE49-F238E27FC236}">
                    <a16:creationId xmlns:a16="http://schemas.microsoft.com/office/drawing/2014/main" id="{1A8FC13E-BCA4-1526-FEDA-B7BB4DDF868B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08">
                <a:extLst>
                  <a:ext uri="{FF2B5EF4-FFF2-40B4-BE49-F238E27FC236}">
                    <a16:creationId xmlns:a16="http://schemas.microsoft.com/office/drawing/2014/main" id="{262EFBA7-2702-7E6B-9E9C-15511B28256B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09">
                <a:extLst>
                  <a:ext uri="{FF2B5EF4-FFF2-40B4-BE49-F238E27FC236}">
                    <a16:creationId xmlns:a16="http://schemas.microsoft.com/office/drawing/2014/main" id="{9301B209-F6A6-3667-7034-438A5F7D53CA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10">
                <a:extLst>
                  <a:ext uri="{FF2B5EF4-FFF2-40B4-BE49-F238E27FC236}">
                    <a16:creationId xmlns:a16="http://schemas.microsoft.com/office/drawing/2014/main" id="{66242DC4-C8D9-7612-997E-58EF9817144C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111">
                <a:extLst>
                  <a:ext uri="{FF2B5EF4-FFF2-40B4-BE49-F238E27FC236}">
                    <a16:creationId xmlns:a16="http://schemas.microsoft.com/office/drawing/2014/main" id="{40E209F5-3C6C-874F-599E-4DACE8BF66F0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112">
                <a:extLst>
                  <a:ext uri="{FF2B5EF4-FFF2-40B4-BE49-F238E27FC236}">
                    <a16:creationId xmlns:a16="http://schemas.microsoft.com/office/drawing/2014/main" id="{24EA2421-695D-09B0-84EB-CE5B739D12F1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13">
                <a:extLst>
                  <a:ext uri="{FF2B5EF4-FFF2-40B4-BE49-F238E27FC236}">
                    <a16:creationId xmlns:a16="http://schemas.microsoft.com/office/drawing/2014/main" id="{D66260B8-A9A3-0565-37FD-E4529149F512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14">
                <a:extLst>
                  <a:ext uri="{FF2B5EF4-FFF2-40B4-BE49-F238E27FC236}">
                    <a16:creationId xmlns:a16="http://schemas.microsoft.com/office/drawing/2014/main" id="{80EF6B81-998B-58F5-9423-F02AE45EE605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115">
                <a:extLst>
                  <a:ext uri="{FF2B5EF4-FFF2-40B4-BE49-F238E27FC236}">
                    <a16:creationId xmlns:a16="http://schemas.microsoft.com/office/drawing/2014/main" id="{ADDE4444-DFEE-646D-C3BC-ACACDE59B29B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16">
                <a:extLst>
                  <a:ext uri="{FF2B5EF4-FFF2-40B4-BE49-F238E27FC236}">
                    <a16:creationId xmlns:a16="http://schemas.microsoft.com/office/drawing/2014/main" id="{C6D27E20-7342-D7CA-0E1F-22E3537F4771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117">
                <a:extLst>
                  <a:ext uri="{FF2B5EF4-FFF2-40B4-BE49-F238E27FC236}">
                    <a16:creationId xmlns:a16="http://schemas.microsoft.com/office/drawing/2014/main" id="{5402687E-A0C9-64A0-F70D-C3AA0E189AF9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18">
                <a:extLst>
                  <a:ext uri="{FF2B5EF4-FFF2-40B4-BE49-F238E27FC236}">
                    <a16:creationId xmlns:a16="http://schemas.microsoft.com/office/drawing/2014/main" id="{5514AF00-C60F-3144-E8D8-48EB2FF41DDC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119">
                <a:extLst>
                  <a:ext uri="{FF2B5EF4-FFF2-40B4-BE49-F238E27FC236}">
                    <a16:creationId xmlns:a16="http://schemas.microsoft.com/office/drawing/2014/main" id="{974C8FF0-095A-60CA-11EB-A8399C905F23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120">
                <a:extLst>
                  <a:ext uri="{FF2B5EF4-FFF2-40B4-BE49-F238E27FC236}">
                    <a16:creationId xmlns:a16="http://schemas.microsoft.com/office/drawing/2014/main" id="{EC5F6392-C2E4-1FC2-EE9D-2DAD06D9CDE1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121">
                <a:extLst>
                  <a:ext uri="{FF2B5EF4-FFF2-40B4-BE49-F238E27FC236}">
                    <a16:creationId xmlns:a16="http://schemas.microsoft.com/office/drawing/2014/main" id="{F0552ECA-31A3-19EA-E30C-2E1721D6B691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122">
                <a:extLst>
                  <a:ext uri="{FF2B5EF4-FFF2-40B4-BE49-F238E27FC236}">
                    <a16:creationId xmlns:a16="http://schemas.microsoft.com/office/drawing/2014/main" id="{D6C1F47C-3939-FA12-29A4-D29719CBFA8E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123">
                <a:extLst>
                  <a:ext uri="{FF2B5EF4-FFF2-40B4-BE49-F238E27FC236}">
                    <a16:creationId xmlns:a16="http://schemas.microsoft.com/office/drawing/2014/main" id="{061FD09F-C2D2-2A74-5BDE-9799C163CE7F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124">
                <a:extLst>
                  <a:ext uri="{FF2B5EF4-FFF2-40B4-BE49-F238E27FC236}">
                    <a16:creationId xmlns:a16="http://schemas.microsoft.com/office/drawing/2014/main" id="{812F60BF-7A95-F713-26BE-D3DEB60743DB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125">
                <a:extLst>
                  <a:ext uri="{FF2B5EF4-FFF2-40B4-BE49-F238E27FC236}">
                    <a16:creationId xmlns:a16="http://schemas.microsoft.com/office/drawing/2014/main" id="{6C826DC2-3551-92EB-467B-E287A0ACCB07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126">
                <a:extLst>
                  <a:ext uri="{FF2B5EF4-FFF2-40B4-BE49-F238E27FC236}">
                    <a16:creationId xmlns:a16="http://schemas.microsoft.com/office/drawing/2014/main" id="{EFDFD603-4423-80F1-72C5-E112F6AFA82F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127">
                <a:extLst>
                  <a:ext uri="{FF2B5EF4-FFF2-40B4-BE49-F238E27FC236}">
                    <a16:creationId xmlns:a16="http://schemas.microsoft.com/office/drawing/2014/main" id="{2D7BE152-8B0D-58D5-98A3-EECC936ECCEE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128">
                <a:extLst>
                  <a:ext uri="{FF2B5EF4-FFF2-40B4-BE49-F238E27FC236}">
                    <a16:creationId xmlns:a16="http://schemas.microsoft.com/office/drawing/2014/main" id="{04503BC6-7766-768A-DAFE-D5B849091882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129">
                <a:extLst>
                  <a:ext uri="{FF2B5EF4-FFF2-40B4-BE49-F238E27FC236}">
                    <a16:creationId xmlns:a16="http://schemas.microsoft.com/office/drawing/2014/main" id="{482F0CE0-E0CC-83FF-14B4-F57DA4D00AF8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30">
                <a:extLst>
                  <a:ext uri="{FF2B5EF4-FFF2-40B4-BE49-F238E27FC236}">
                    <a16:creationId xmlns:a16="http://schemas.microsoft.com/office/drawing/2014/main" id="{8EBB54B6-4D5B-5671-96C1-1959E5B01761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131">
                <a:extLst>
                  <a:ext uri="{FF2B5EF4-FFF2-40B4-BE49-F238E27FC236}">
                    <a16:creationId xmlns:a16="http://schemas.microsoft.com/office/drawing/2014/main" id="{EEEBF34D-2A32-8771-C03F-6AC444C68773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132">
                <a:extLst>
                  <a:ext uri="{FF2B5EF4-FFF2-40B4-BE49-F238E27FC236}">
                    <a16:creationId xmlns:a16="http://schemas.microsoft.com/office/drawing/2014/main" id="{C8EC998A-43D8-1A50-0B97-E2E2F8E80F6B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133">
                <a:extLst>
                  <a:ext uri="{FF2B5EF4-FFF2-40B4-BE49-F238E27FC236}">
                    <a16:creationId xmlns:a16="http://schemas.microsoft.com/office/drawing/2014/main" id="{8AFBE537-D25D-AF76-F67C-FEDB4A231827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134">
                <a:extLst>
                  <a:ext uri="{FF2B5EF4-FFF2-40B4-BE49-F238E27FC236}">
                    <a16:creationId xmlns:a16="http://schemas.microsoft.com/office/drawing/2014/main" id="{7C077A45-8EEB-5205-B059-7DF501DCE9AE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135">
                <a:extLst>
                  <a:ext uri="{FF2B5EF4-FFF2-40B4-BE49-F238E27FC236}">
                    <a16:creationId xmlns:a16="http://schemas.microsoft.com/office/drawing/2014/main" id="{3421F7DA-EB45-1441-CD0A-E7C29582C7C7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136">
                <a:extLst>
                  <a:ext uri="{FF2B5EF4-FFF2-40B4-BE49-F238E27FC236}">
                    <a16:creationId xmlns:a16="http://schemas.microsoft.com/office/drawing/2014/main" id="{47F14C24-5C2E-84A3-A56C-2CE071788B30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137">
                <a:extLst>
                  <a:ext uri="{FF2B5EF4-FFF2-40B4-BE49-F238E27FC236}">
                    <a16:creationId xmlns:a16="http://schemas.microsoft.com/office/drawing/2014/main" id="{8F44159F-BE68-DE4C-6914-AFBBF0C86F14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138">
                <a:extLst>
                  <a:ext uri="{FF2B5EF4-FFF2-40B4-BE49-F238E27FC236}">
                    <a16:creationId xmlns:a16="http://schemas.microsoft.com/office/drawing/2014/main" id="{681EF637-1199-7B07-0201-5FCF327C91E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139">
                <a:extLst>
                  <a:ext uri="{FF2B5EF4-FFF2-40B4-BE49-F238E27FC236}">
                    <a16:creationId xmlns:a16="http://schemas.microsoft.com/office/drawing/2014/main" id="{64B7C15F-5072-0985-32AF-017019771B36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40">
              <a:extLst>
                <a:ext uri="{FF2B5EF4-FFF2-40B4-BE49-F238E27FC236}">
                  <a16:creationId xmlns:a16="http://schemas.microsoft.com/office/drawing/2014/main" id="{651647B2-07DE-2043-2363-7CC2BE91B385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7" name="Freeform 141">
                <a:extLst>
                  <a:ext uri="{FF2B5EF4-FFF2-40B4-BE49-F238E27FC236}">
                    <a16:creationId xmlns:a16="http://schemas.microsoft.com/office/drawing/2014/main" id="{2B8EE44B-32E5-E8D0-E62F-0A848D5B568E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42">
                <a:extLst>
                  <a:ext uri="{FF2B5EF4-FFF2-40B4-BE49-F238E27FC236}">
                    <a16:creationId xmlns:a16="http://schemas.microsoft.com/office/drawing/2014/main" id="{12A0C136-C55C-B7C1-08E5-EBA0835EF6CE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43">
                <a:extLst>
                  <a:ext uri="{FF2B5EF4-FFF2-40B4-BE49-F238E27FC236}">
                    <a16:creationId xmlns:a16="http://schemas.microsoft.com/office/drawing/2014/main" id="{FC96A53F-7BAD-41B9-205C-2B46C01A3326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44">
                <a:extLst>
                  <a:ext uri="{FF2B5EF4-FFF2-40B4-BE49-F238E27FC236}">
                    <a16:creationId xmlns:a16="http://schemas.microsoft.com/office/drawing/2014/main" id="{F8E50B81-0141-EACD-1BFC-114BEEE46D03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45">
                <a:extLst>
                  <a:ext uri="{FF2B5EF4-FFF2-40B4-BE49-F238E27FC236}">
                    <a16:creationId xmlns:a16="http://schemas.microsoft.com/office/drawing/2014/main" id="{27BC0136-C8F3-01ED-D485-6ABEFF014709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46">
                <a:extLst>
                  <a:ext uri="{FF2B5EF4-FFF2-40B4-BE49-F238E27FC236}">
                    <a16:creationId xmlns:a16="http://schemas.microsoft.com/office/drawing/2014/main" id="{424D6BD8-7E53-7AF5-9B7B-56598CD5A7C1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47">
                <a:extLst>
                  <a:ext uri="{FF2B5EF4-FFF2-40B4-BE49-F238E27FC236}">
                    <a16:creationId xmlns:a16="http://schemas.microsoft.com/office/drawing/2014/main" id="{53C8688C-8495-3FE0-7402-BE9ADCEBA18F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48">
                <a:extLst>
                  <a:ext uri="{FF2B5EF4-FFF2-40B4-BE49-F238E27FC236}">
                    <a16:creationId xmlns:a16="http://schemas.microsoft.com/office/drawing/2014/main" id="{F780835C-DC13-2641-5670-CED7420DF711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49">
                <a:extLst>
                  <a:ext uri="{FF2B5EF4-FFF2-40B4-BE49-F238E27FC236}">
                    <a16:creationId xmlns:a16="http://schemas.microsoft.com/office/drawing/2014/main" id="{528F7BE9-EE7B-E3FE-73A3-F268AED2F310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50">
                <a:extLst>
                  <a:ext uri="{FF2B5EF4-FFF2-40B4-BE49-F238E27FC236}">
                    <a16:creationId xmlns:a16="http://schemas.microsoft.com/office/drawing/2014/main" id="{C36468C7-0E3A-03B0-67BF-5574DD50EC74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51">
                <a:extLst>
                  <a:ext uri="{FF2B5EF4-FFF2-40B4-BE49-F238E27FC236}">
                    <a16:creationId xmlns:a16="http://schemas.microsoft.com/office/drawing/2014/main" id="{745E45AD-BB02-277C-E983-E32DE2A19B17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52">
                <a:extLst>
                  <a:ext uri="{FF2B5EF4-FFF2-40B4-BE49-F238E27FC236}">
                    <a16:creationId xmlns:a16="http://schemas.microsoft.com/office/drawing/2014/main" id="{946A2DBC-5CF9-A45C-7534-C179DA290679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53">
                <a:extLst>
                  <a:ext uri="{FF2B5EF4-FFF2-40B4-BE49-F238E27FC236}">
                    <a16:creationId xmlns:a16="http://schemas.microsoft.com/office/drawing/2014/main" id="{B14169AA-3F29-A5AB-F494-EE41B929647E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54">
                <a:extLst>
                  <a:ext uri="{FF2B5EF4-FFF2-40B4-BE49-F238E27FC236}">
                    <a16:creationId xmlns:a16="http://schemas.microsoft.com/office/drawing/2014/main" id="{7E86CD56-79D3-8C65-B562-F490DED51624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55">
                <a:extLst>
                  <a:ext uri="{FF2B5EF4-FFF2-40B4-BE49-F238E27FC236}">
                    <a16:creationId xmlns:a16="http://schemas.microsoft.com/office/drawing/2014/main" id="{F605EBC3-D5D6-C391-7D2A-411041EB771B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56">
                <a:extLst>
                  <a:ext uri="{FF2B5EF4-FFF2-40B4-BE49-F238E27FC236}">
                    <a16:creationId xmlns:a16="http://schemas.microsoft.com/office/drawing/2014/main" id="{E025ED93-7096-8687-F30E-006EE7A50CB7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57">
                <a:extLst>
                  <a:ext uri="{FF2B5EF4-FFF2-40B4-BE49-F238E27FC236}">
                    <a16:creationId xmlns:a16="http://schemas.microsoft.com/office/drawing/2014/main" id="{57CD531F-8A38-4A66-E3A4-3B5301550129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58">
                <a:extLst>
                  <a:ext uri="{FF2B5EF4-FFF2-40B4-BE49-F238E27FC236}">
                    <a16:creationId xmlns:a16="http://schemas.microsoft.com/office/drawing/2014/main" id="{EDA70476-F102-BDC8-2346-9ABF4EF17D57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59">
                <a:extLst>
                  <a:ext uri="{FF2B5EF4-FFF2-40B4-BE49-F238E27FC236}">
                    <a16:creationId xmlns:a16="http://schemas.microsoft.com/office/drawing/2014/main" id="{DBD8E5F8-9558-5EBC-B10B-3A65C1781AC9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60">
                <a:extLst>
                  <a:ext uri="{FF2B5EF4-FFF2-40B4-BE49-F238E27FC236}">
                    <a16:creationId xmlns:a16="http://schemas.microsoft.com/office/drawing/2014/main" id="{62C31B38-39CB-FB96-5528-D597036239BC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61">
                <a:extLst>
                  <a:ext uri="{FF2B5EF4-FFF2-40B4-BE49-F238E27FC236}">
                    <a16:creationId xmlns:a16="http://schemas.microsoft.com/office/drawing/2014/main" id="{E2793D58-3F8C-CF95-956C-549DC982092C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62">
                <a:extLst>
                  <a:ext uri="{FF2B5EF4-FFF2-40B4-BE49-F238E27FC236}">
                    <a16:creationId xmlns:a16="http://schemas.microsoft.com/office/drawing/2014/main" id="{0153040D-8ECF-78CD-15A9-11E8C7E565B9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63">
                <a:extLst>
                  <a:ext uri="{FF2B5EF4-FFF2-40B4-BE49-F238E27FC236}">
                    <a16:creationId xmlns:a16="http://schemas.microsoft.com/office/drawing/2014/main" id="{23EF2985-A04D-BE5E-CB9A-4D4BDE708D2A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64">
                <a:extLst>
                  <a:ext uri="{FF2B5EF4-FFF2-40B4-BE49-F238E27FC236}">
                    <a16:creationId xmlns:a16="http://schemas.microsoft.com/office/drawing/2014/main" id="{ED50BCAB-90AD-0DA5-DC2A-88EEF91B619B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65">
                <a:extLst>
                  <a:ext uri="{FF2B5EF4-FFF2-40B4-BE49-F238E27FC236}">
                    <a16:creationId xmlns:a16="http://schemas.microsoft.com/office/drawing/2014/main" id="{F7C0F32F-B451-EA70-7B8A-DB7E1131B707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66">
                <a:extLst>
                  <a:ext uri="{FF2B5EF4-FFF2-40B4-BE49-F238E27FC236}">
                    <a16:creationId xmlns:a16="http://schemas.microsoft.com/office/drawing/2014/main" id="{8811EACF-4068-8ED6-AA9A-810E66D28FB3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67">
                <a:extLst>
                  <a:ext uri="{FF2B5EF4-FFF2-40B4-BE49-F238E27FC236}">
                    <a16:creationId xmlns:a16="http://schemas.microsoft.com/office/drawing/2014/main" id="{49CABCE1-EBF1-D3E5-1F76-DB64E73A7EE3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68">
                <a:extLst>
                  <a:ext uri="{FF2B5EF4-FFF2-40B4-BE49-F238E27FC236}">
                    <a16:creationId xmlns:a16="http://schemas.microsoft.com/office/drawing/2014/main" id="{6C10E75D-05C6-D84E-27DA-B83CB8006E22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69">
                <a:extLst>
                  <a:ext uri="{FF2B5EF4-FFF2-40B4-BE49-F238E27FC236}">
                    <a16:creationId xmlns:a16="http://schemas.microsoft.com/office/drawing/2014/main" id="{AC217CFA-A125-4CA5-A34E-B61F92F2092F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70">
                <a:extLst>
                  <a:ext uri="{FF2B5EF4-FFF2-40B4-BE49-F238E27FC236}">
                    <a16:creationId xmlns:a16="http://schemas.microsoft.com/office/drawing/2014/main" id="{CE17BABC-2863-F5EB-D31F-2965815E2D54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71">
                <a:extLst>
                  <a:ext uri="{FF2B5EF4-FFF2-40B4-BE49-F238E27FC236}">
                    <a16:creationId xmlns:a16="http://schemas.microsoft.com/office/drawing/2014/main" id="{F3908AE6-3788-9B95-7D7B-0DAD94D90619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72">
                <a:extLst>
                  <a:ext uri="{FF2B5EF4-FFF2-40B4-BE49-F238E27FC236}">
                    <a16:creationId xmlns:a16="http://schemas.microsoft.com/office/drawing/2014/main" id="{C567D772-9F41-36F9-CCF7-EBF63255260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73">
                <a:extLst>
                  <a:ext uri="{FF2B5EF4-FFF2-40B4-BE49-F238E27FC236}">
                    <a16:creationId xmlns:a16="http://schemas.microsoft.com/office/drawing/2014/main" id="{5FB67D07-C630-CEF2-B6C2-B699F5582122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50" name="Hình ảnh 149">
            <a:extLst>
              <a:ext uri="{FF2B5EF4-FFF2-40B4-BE49-F238E27FC236}">
                <a16:creationId xmlns:a16="http://schemas.microsoft.com/office/drawing/2014/main" id="{50D04F4C-E8F8-511E-EA37-E700F51A9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577" y="1072612"/>
            <a:ext cx="9756464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5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064D3CDC-3E2E-FF20-114C-2C5850C56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1233" y="-609915"/>
            <a:ext cx="1481870" cy="1899833"/>
          </a:xfrm>
          <a:prstGeom prst="rect">
            <a:avLst/>
          </a:prstGeom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869FF788-FE03-FBB7-242C-66EEA74979B8}"/>
              </a:ext>
            </a:extLst>
          </p:cNvPr>
          <p:cNvSpPr txBox="1"/>
          <p:nvPr/>
        </p:nvSpPr>
        <p:spPr>
          <a:xfrm>
            <a:off x="1211068" y="78391"/>
            <a:ext cx="7266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Lý thuyết âm nhạc: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grpSp>
        <p:nvGrpSpPr>
          <p:cNvPr id="9" name="Group 34">
            <a:extLst>
              <a:ext uri="{FF2B5EF4-FFF2-40B4-BE49-F238E27FC236}">
                <a16:creationId xmlns:a16="http://schemas.microsoft.com/office/drawing/2014/main" id="{D2CB7DC7-D768-7B25-2DE3-027BD77E506A}"/>
              </a:ext>
            </a:extLst>
          </p:cNvPr>
          <p:cNvGrpSpPr/>
          <p:nvPr/>
        </p:nvGrpSpPr>
        <p:grpSpPr bwMode="auto">
          <a:xfrm>
            <a:off x="-97790" y="6258271"/>
            <a:ext cx="12489180" cy="574955"/>
            <a:chOff x="0" y="4105"/>
            <a:chExt cx="5511" cy="215"/>
          </a:xfrm>
        </p:grpSpPr>
        <p:sp>
          <p:nvSpPr>
            <p:cNvPr id="12" name="Freeform 37">
              <a:extLst>
                <a:ext uri="{FF2B5EF4-FFF2-40B4-BE49-F238E27FC236}">
                  <a16:creationId xmlns:a16="http://schemas.microsoft.com/office/drawing/2014/main" id="{6BBC78F9-8A87-06F7-56E4-99D5F06A38EE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oup 38">
              <a:extLst>
                <a:ext uri="{FF2B5EF4-FFF2-40B4-BE49-F238E27FC236}">
                  <a16:creationId xmlns:a16="http://schemas.microsoft.com/office/drawing/2014/main" id="{0029FF1E-67A4-9DDE-6966-B33216139013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16" name="Freeform 39">
                <a:extLst>
                  <a:ext uri="{FF2B5EF4-FFF2-40B4-BE49-F238E27FC236}">
                    <a16:creationId xmlns:a16="http://schemas.microsoft.com/office/drawing/2014/main" id="{20D92793-1E1D-F7DC-A927-FF2C54A10D6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 40">
                <a:extLst>
                  <a:ext uri="{FF2B5EF4-FFF2-40B4-BE49-F238E27FC236}">
                    <a16:creationId xmlns:a16="http://schemas.microsoft.com/office/drawing/2014/main" id="{1EBFEA6C-F533-2CA2-F7CE-7959C023A720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 41">
                <a:extLst>
                  <a:ext uri="{FF2B5EF4-FFF2-40B4-BE49-F238E27FC236}">
                    <a16:creationId xmlns:a16="http://schemas.microsoft.com/office/drawing/2014/main" id="{EF584784-3618-89E1-20F1-E1BA1B838BEC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 42">
                <a:extLst>
                  <a:ext uri="{FF2B5EF4-FFF2-40B4-BE49-F238E27FC236}">
                    <a16:creationId xmlns:a16="http://schemas.microsoft.com/office/drawing/2014/main" id="{2921C379-F6C3-3A60-E657-F56FBBB1CECE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 43">
                <a:extLst>
                  <a:ext uri="{FF2B5EF4-FFF2-40B4-BE49-F238E27FC236}">
                    <a16:creationId xmlns:a16="http://schemas.microsoft.com/office/drawing/2014/main" id="{439E828C-17F6-A136-6F1A-020C9F180169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 44">
                <a:extLst>
                  <a:ext uri="{FF2B5EF4-FFF2-40B4-BE49-F238E27FC236}">
                    <a16:creationId xmlns:a16="http://schemas.microsoft.com/office/drawing/2014/main" id="{782F0B34-E9BC-9862-F682-B2AFD174F285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 45">
                <a:extLst>
                  <a:ext uri="{FF2B5EF4-FFF2-40B4-BE49-F238E27FC236}">
                    <a16:creationId xmlns:a16="http://schemas.microsoft.com/office/drawing/2014/main" id="{07C2A145-D3F1-DF17-0C16-899843331B79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 46">
                <a:extLst>
                  <a:ext uri="{FF2B5EF4-FFF2-40B4-BE49-F238E27FC236}">
                    <a16:creationId xmlns:a16="http://schemas.microsoft.com/office/drawing/2014/main" id="{024756EF-3478-EEAF-1BA4-94744FF92EC8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Freeform 47">
                <a:extLst>
                  <a:ext uri="{FF2B5EF4-FFF2-40B4-BE49-F238E27FC236}">
                    <a16:creationId xmlns:a16="http://schemas.microsoft.com/office/drawing/2014/main" id="{4E5AAA5E-DFFE-8D33-FE6B-80823D5EA31C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 48">
                <a:extLst>
                  <a:ext uri="{FF2B5EF4-FFF2-40B4-BE49-F238E27FC236}">
                    <a16:creationId xmlns:a16="http://schemas.microsoft.com/office/drawing/2014/main" id="{8529F96C-A169-1D1B-C33D-E3B692E1AA1B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reeform 49">
                <a:extLst>
                  <a:ext uri="{FF2B5EF4-FFF2-40B4-BE49-F238E27FC236}">
                    <a16:creationId xmlns:a16="http://schemas.microsoft.com/office/drawing/2014/main" id="{FE240382-3281-1AB5-A56F-8C7197203102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Freeform 50">
                <a:extLst>
                  <a:ext uri="{FF2B5EF4-FFF2-40B4-BE49-F238E27FC236}">
                    <a16:creationId xmlns:a16="http://schemas.microsoft.com/office/drawing/2014/main" id="{8DDF9675-DF62-6FC9-92E9-779E323B511D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Freeform 51">
                <a:extLst>
                  <a:ext uri="{FF2B5EF4-FFF2-40B4-BE49-F238E27FC236}">
                    <a16:creationId xmlns:a16="http://schemas.microsoft.com/office/drawing/2014/main" id="{588EFA91-3AFD-19B6-182C-4AA6606A770D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Freeform 52">
                <a:extLst>
                  <a:ext uri="{FF2B5EF4-FFF2-40B4-BE49-F238E27FC236}">
                    <a16:creationId xmlns:a16="http://schemas.microsoft.com/office/drawing/2014/main" id="{D794F5A5-F912-4CAB-8178-DC0BDA4CB269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 53">
                <a:extLst>
                  <a:ext uri="{FF2B5EF4-FFF2-40B4-BE49-F238E27FC236}">
                    <a16:creationId xmlns:a16="http://schemas.microsoft.com/office/drawing/2014/main" id="{3F109401-AD2B-9F1B-8554-01BB09DFFA90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Freeform 54">
                <a:extLst>
                  <a:ext uri="{FF2B5EF4-FFF2-40B4-BE49-F238E27FC236}">
                    <a16:creationId xmlns:a16="http://schemas.microsoft.com/office/drawing/2014/main" id="{918CAE95-FA0D-842F-1B93-71103497DDE5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Freeform 55">
                <a:extLst>
                  <a:ext uri="{FF2B5EF4-FFF2-40B4-BE49-F238E27FC236}">
                    <a16:creationId xmlns:a16="http://schemas.microsoft.com/office/drawing/2014/main" id="{771FFAB0-3975-D90A-528D-3FC9F9FD0F16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 56">
                <a:extLst>
                  <a:ext uri="{FF2B5EF4-FFF2-40B4-BE49-F238E27FC236}">
                    <a16:creationId xmlns:a16="http://schemas.microsoft.com/office/drawing/2014/main" id="{C2FDFABC-BD8D-DB6A-FD84-8F2ED6F61899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reeform 57">
                <a:extLst>
                  <a:ext uri="{FF2B5EF4-FFF2-40B4-BE49-F238E27FC236}">
                    <a16:creationId xmlns:a16="http://schemas.microsoft.com/office/drawing/2014/main" id="{64087BDC-EC3B-A98B-26BD-B785632D7711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reeform 58">
                <a:extLst>
                  <a:ext uri="{FF2B5EF4-FFF2-40B4-BE49-F238E27FC236}">
                    <a16:creationId xmlns:a16="http://schemas.microsoft.com/office/drawing/2014/main" id="{4857240B-30BB-DDEA-4E7B-7AA54E7DCAD0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 59">
                <a:extLst>
                  <a:ext uri="{FF2B5EF4-FFF2-40B4-BE49-F238E27FC236}">
                    <a16:creationId xmlns:a16="http://schemas.microsoft.com/office/drawing/2014/main" id="{7FEE886C-7678-05FF-1D72-7BAA7D1FE996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 60">
                <a:extLst>
                  <a:ext uri="{FF2B5EF4-FFF2-40B4-BE49-F238E27FC236}">
                    <a16:creationId xmlns:a16="http://schemas.microsoft.com/office/drawing/2014/main" id="{8C714C73-3753-B090-EE36-3CA388121C32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reeform 61">
                <a:extLst>
                  <a:ext uri="{FF2B5EF4-FFF2-40B4-BE49-F238E27FC236}">
                    <a16:creationId xmlns:a16="http://schemas.microsoft.com/office/drawing/2014/main" id="{C0A6057C-0416-1F0F-09B4-8F33B73B745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Freeform 62">
                <a:extLst>
                  <a:ext uri="{FF2B5EF4-FFF2-40B4-BE49-F238E27FC236}">
                    <a16:creationId xmlns:a16="http://schemas.microsoft.com/office/drawing/2014/main" id="{58FAF923-24B8-DC6B-B6CB-1B6547F2C475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Freeform 63">
                <a:extLst>
                  <a:ext uri="{FF2B5EF4-FFF2-40B4-BE49-F238E27FC236}">
                    <a16:creationId xmlns:a16="http://schemas.microsoft.com/office/drawing/2014/main" id="{0AD54D8C-596D-456A-496B-C5378804AF2A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Freeform 64">
                <a:extLst>
                  <a:ext uri="{FF2B5EF4-FFF2-40B4-BE49-F238E27FC236}">
                    <a16:creationId xmlns:a16="http://schemas.microsoft.com/office/drawing/2014/main" id="{B448A316-8638-BA61-09C2-CFA76AC1C2D1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reeform 65">
                <a:extLst>
                  <a:ext uri="{FF2B5EF4-FFF2-40B4-BE49-F238E27FC236}">
                    <a16:creationId xmlns:a16="http://schemas.microsoft.com/office/drawing/2014/main" id="{FE7747F9-6C2F-4878-44BC-3F9FD5647936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Freeform 66">
                <a:extLst>
                  <a:ext uri="{FF2B5EF4-FFF2-40B4-BE49-F238E27FC236}">
                    <a16:creationId xmlns:a16="http://schemas.microsoft.com/office/drawing/2014/main" id="{30E4002F-6EC8-0DC4-0DC4-374A7AC88BD6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reeform 67">
                <a:extLst>
                  <a:ext uri="{FF2B5EF4-FFF2-40B4-BE49-F238E27FC236}">
                    <a16:creationId xmlns:a16="http://schemas.microsoft.com/office/drawing/2014/main" id="{62A305A7-97B7-F422-F66F-1945C047238E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 68">
                <a:extLst>
                  <a:ext uri="{FF2B5EF4-FFF2-40B4-BE49-F238E27FC236}">
                    <a16:creationId xmlns:a16="http://schemas.microsoft.com/office/drawing/2014/main" id="{F22862BB-66E4-EDBD-9FF4-79A6BA10F1F9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Freeform 69">
                <a:extLst>
                  <a:ext uri="{FF2B5EF4-FFF2-40B4-BE49-F238E27FC236}">
                    <a16:creationId xmlns:a16="http://schemas.microsoft.com/office/drawing/2014/main" id="{3B247697-CBBD-E216-C97C-835454F94BA7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Freeform 70">
                <a:extLst>
                  <a:ext uri="{FF2B5EF4-FFF2-40B4-BE49-F238E27FC236}">
                    <a16:creationId xmlns:a16="http://schemas.microsoft.com/office/drawing/2014/main" id="{3B4F729F-60DF-1F57-14B4-25BCAA230EA9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Freeform 71">
                <a:extLst>
                  <a:ext uri="{FF2B5EF4-FFF2-40B4-BE49-F238E27FC236}">
                    <a16:creationId xmlns:a16="http://schemas.microsoft.com/office/drawing/2014/main" id="{F0987AC0-E330-73F5-E231-DF484A9F3D3C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72">
              <a:extLst>
                <a:ext uri="{FF2B5EF4-FFF2-40B4-BE49-F238E27FC236}">
                  <a16:creationId xmlns:a16="http://schemas.microsoft.com/office/drawing/2014/main" id="{0490EAF9-4A74-C384-6611-B6AD09E9943A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83" name="Freeform 73">
                <a:extLst>
                  <a:ext uri="{FF2B5EF4-FFF2-40B4-BE49-F238E27FC236}">
                    <a16:creationId xmlns:a16="http://schemas.microsoft.com/office/drawing/2014/main" id="{0711A190-D4BC-C650-C6A9-0FCF1F22885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74">
                <a:extLst>
                  <a:ext uri="{FF2B5EF4-FFF2-40B4-BE49-F238E27FC236}">
                    <a16:creationId xmlns:a16="http://schemas.microsoft.com/office/drawing/2014/main" id="{E266A850-ECCB-8A53-C0BC-DB55B76E89F1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75">
                <a:extLst>
                  <a:ext uri="{FF2B5EF4-FFF2-40B4-BE49-F238E27FC236}">
                    <a16:creationId xmlns:a16="http://schemas.microsoft.com/office/drawing/2014/main" id="{B3A8E9F7-BF74-2202-38F8-AE0F06A24A89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76">
                <a:extLst>
                  <a:ext uri="{FF2B5EF4-FFF2-40B4-BE49-F238E27FC236}">
                    <a16:creationId xmlns:a16="http://schemas.microsoft.com/office/drawing/2014/main" id="{977F3C74-A269-FEBE-2D52-10D781E37107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77">
                <a:extLst>
                  <a:ext uri="{FF2B5EF4-FFF2-40B4-BE49-F238E27FC236}">
                    <a16:creationId xmlns:a16="http://schemas.microsoft.com/office/drawing/2014/main" id="{90065FE3-0452-5405-2C01-A13AFFEF408B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78">
                <a:extLst>
                  <a:ext uri="{FF2B5EF4-FFF2-40B4-BE49-F238E27FC236}">
                    <a16:creationId xmlns:a16="http://schemas.microsoft.com/office/drawing/2014/main" id="{36889AC5-8358-11A3-961F-BAF6B3BCAF03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reeform 79">
                <a:extLst>
                  <a:ext uri="{FF2B5EF4-FFF2-40B4-BE49-F238E27FC236}">
                    <a16:creationId xmlns:a16="http://schemas.microsoft.com/office/drawing/2014/main" id="{B064B633-8014-6897-6E4D-BB39EC74883E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80">
                <a:extLst>
                  <a:ext uri="{FF2B5EF4-FFF2-40B4-BE49-F238E27FC236}">
                    <a16:creationId xmlns:a16="http://schemas.microsoft.com/office/drawing/2014/main" id="{C49758DF-39B7-6EAF-7577-4B4A585A89A0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81">
                <a:extLst>
                  <a:ext uri="{FF2B5EF4-FFF2-40B4-BE49-F238E27FC236}">
                    <a16:creationId xmlns:a16="http://schemas.microsoft.com/office/drawing/2014/main" id="{4BFA262E-C604-5CA7-2FE4-4DC4FD1B3834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82">
                <a:extLst>
                  <a:ext uri="{FF2B5EF4-FFF2-40B4-BE49-F238E27FC236}">
                    <a16:creationId xmlns:a16="http://schemas.microsoft.com/office/drawing/2014/main" id="{9B8548F7-FB33-4543-17D3-2F275C681F2E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83">
                <a:extLst>
                  <a:ext uri="{FF2B5EF4-FFF2-40B4-BE49-F238E27FC236}">
                    <a16:creationId xmlns:a16="http://schemas.microsoft.com/office/drawing/2014/main" id="{53D0515D-3CB8-8AB2-B5C1-5347F13EC4E1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84">
                <a:extLst>
                  <a:ext uri="{FF2B5EF4-FFF2-40B4-BE49-F238E27FC236}">
                    <a16:creationId xmlns:a16="http://schemas.microsoft.com/office/drawing/2014/main" id="{80B0DDF2-A007-E81F-4E6D-F580CB4B785A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Freeform 85">
                <a:extLst>
                  <a:ext uri="{FF2B5EF4-FFF2-40B4-BE49-F238E27FC236}">
                    <a16:creationId xmlns:a16="http://schemas.microsoft.com/office/drawing/2014/main" id="{719E608E-5B7C-836E-3F8D-A69532562CFE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86">
                <a:extLst>
                  <a:ext uri="{FF2B5EF4-FFF2-40B4-BE49-F238E27FC236}">
                    <a16:creationId xmlns:a16="http://schemas.microsoft.com/office/drawing/2014/main" id="{8CEE36C1-DF43-A32A-67F0-13B1258338B3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 87">
                <a:extLst>
                  <a:ext uri="{FF2B5EF4-FFF2-40B4-BE49-F238E27FC236}">
                    <a16:creationId xmlns:a16="http://schemas.microsoft.com/office/drawing/2014/main" id="{13F9300D-E15F-1762-6710-249A89CCD1C1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 88">
                <a:extLst>
                  <a:ext uri="{FF2B5EF4-FFF2-40B4-BE49-F238E27FC236}">
                    <a16:creationId xmlns:a16="http://schemas.microsoft.com/office/drawing/2014/main" id="{D3AD0CA9-08ED-459D-BE8F-F26A1B799FF6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89">
                <a:extLst>
                  <a:ext uri="{FF2B5EF4-FFF2-40B4-BE49-F238E27FC236}">
                    <a16:creationId xmlns:a16="http://schemas.microsoft.com/office/drawing/2014/main" id="{AC5763D1-9546-969B-51CF-1F58D9FD2B17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 90">
                <a:extLst>
                  <a:ext uri="{FF2B5EF4-FFF2-40B4-BE49-F238E27FC236}">
                    <a16:creationId xmlns:a16="http://schemas.microsoft.com/office/drawing/2014/main" id="{21C044EB-2F26-E87B-8593-AF7C9A7BE221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91">
                <a:extLst>
                  <a:ext uri="{FF2B5EF4-FFF2-40B4-BE49-F238E27FC236}">
                    <a16:creationId xmlns:a16="http://schemas.microsoft.com/office/drawing/2014/main" id="{2BA93291-D941-033C-C06A-6AE54FF4D1E2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92">
                <a:extLst>
                  <a:ext uri="{FF2B5EF4-FFF2-40B4-BE49-F238E27FC236}">
                    <a16:creationId xmlns:a16="http://schemas.microsoft.com/office/drawing/2014/main" id="{B57663D5-FD5B-1231-60D7-4BC5F5AB3B6E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93">
                <a:extLst>
                  <a:ext uri="{FF2B5EF4-FFF2-40B4-BE49-F238E27FC236}">
                    <a16:creationId xmlns:a16="http://schemas.microsoft.com/office/drawing/2014/main" id="{2D2ADD5A-FFE9-6136-E4EC-6C99065CA954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 94">
                <a:extLst>
                  <a:ext uri="{FF2B5EF4-FFF2-40B4-BE49-F238E27FC236}">
                    <a16:creationId xmlns:a16="http://schemas.microsoft.com/office/drawing/2014/main" id="{5167C20F-1A0D-6597-8312-E3B99A3D80A3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 95">
                <a:extLst>
                  <a:ext uri="{FF2B5EF4-FFF2-40B4-BE49-F238E27FC236}">
                    <a16:creationId xmlns:a16="http://schemas.microsoft.com/office/drawing/2014/main" id="{A063EF01-CB04-80A0-7DB4-C5A035CF122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96">
                <a:extLst>
                  <a:ext uri="{FF2B5EF4-FFF2-40B4-BE49-F238E27FC236}">
                    <a16:creationId xmlns:a16="http://schemas.microsoft.com/office/drawing/2014/main" id="{429F8FF3-E928-E750-4C2A-785E440E82AF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97">
                <a:extLst>
                  <a:ext uri="{FF2B5EF4-FFF2-40B4-BE49-F238E27FC236}">
                    <a16:creationId xmlns:a16="http://schemas.microsoft.com/office/drawing/2014/main" id="{D22B1038-9793-E84C-7C00-589CDF9FF5F5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98">
                <a:extLst>
                  <a:ext uri="{FF2B5EF4-FFF2-40B4-BE49-F238E27FC236}">
                    <a16:creationId xmlns:a16="http://schemas.microsoft.com/office/drawing/2014/main" id="{A5ADAA93-6B9A-A07B-7739-4292AC284F1F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99">
                <a:extLst>
                  <a:ext uri="{FF2B5EF4-FFF2-40B4-BE49-F238E27FC236}">
                    <a16:creationId xmlns:a16="http://schemas.microsoft.com/office/drawing/2014/main" id="{BDF0B849-88A0-4BEE-A0FF-F996BD8893E1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100">
                <a:extLst>
                  <a:ext uri="{FF2B5EF4-FFF2-40B4-BE49-F238E27FC236}">
                    <a16:creationId xmlns:a16="http://schemas.microsoft.com/office/drawing/2014/main" id="{1D9815DE-454A-B086-2D16-3582792095E3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01">
                <a:extLst>
                  <a:ext uri="{FF2B5EF4-FFF2-40B4-BE49-F238E27FC236}">
                    <a16:creationId xmlns:a16="http://schemas.microsoft.com/office/drawing/2014/main" id="{286BEC03-F750-D448-F8E4-C11F896C6336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02">
                <a:extLst>
                  <a:ext uri="{FF2B5EF4-FFF2-40B4-BE49-F238E27FC236}">
                    <a16:creationId xmlns:a16="http://schemas.microsoft.com/office/drawing/2014/main" id="{9D3F5FDD-F111-30D3-8355-72AA17A6C56C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03">
                <a:extLst>
                  <a:ext uri="{FF2B5EF4-FFF2-40B4-BE49-F238E27FC236}">
                    <a16:creationId xmlns:a16="http://schemas.microsoft.com/office/drawing/2014/main" id="{0A7D63F8-71EF-9F4D-2D58-BE76251A6700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 104">
                <a:extLst>
                  <a:ext uri="{FF2B5EF4-FFF2-40B4-BE49-F238E27FC236}">
                    <a16:creationId xmlns:a16="http://schemas.microsoft.com/office/drawing/2014/main" id="{C53CBDE5-2128-4FEB-5750-F4C39014548D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 105">
                <a:extLst>
                  <a:ext uri="{FF2B5EF4-FFF2-40B4-BE49-F238E27FC236}">
                    <a16:creationId xmlns:a16="http://schemas.microsoft.com/office/drawing/2014/main" id="{5D181B43-7C76-72AA-6AE9-9EA67DD49C34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06">
              <a:extLst>
                <a:ext uri="{FF2B5EF4-FFF2-40B4-BE49-F238E27FC236}">
                  <a16:creationId xmlns:a16="http://schemas.microsoft.com/office/drawing/2014/main" id="{02E72E8C-8900-84AE-0EF1-89491DC36FC5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50" name="Freeform 107">
                <a:extLst>
                  <a:ext uri="{FF2B5EF4-FFF2-40B4-BE49-F238E27FC236}">
                    <a16:creationId xmlns:a16="http://schemas.microsoft.com/office/drawing/2014/main" id="{1A8FC13E-BCA4-1526-FEDA-B7BB4DDF868B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108">
                <a:extLst>
                  <a:ext uri="{FF2B5EF4-FFF2-40B4-BE49-F238E27FC236}">
                    <a16:creationId xmlns:a16="http://schemas.microsoft.com/office/drawing/2014/main" id="{262EFBA7-2702-7E6B-9E9C-15511B28256B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109">
                <a:extLst>
                  <a:ext uri="{FF2B5EF4-FFF2-40B4-BE49-F238E27FC236}">
                    <a16:creationId xmlns:a16="http://schemas.microsoft.com/office/drawing/2014/main" id="{9301B209-F6A6-3667-7034-438A5F7D53CA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110">
                <a:extLst>
                  <a:ext uri="{FF2B5EF4-FFF2-40B4-BE49-F238E27FC236}">
                    <a16:creationId xmlns:a16="http://schemas.microsoft.com/office/drawing/2014/main" id="{66242DC4-C8D9-7612-997E-58EF9817144C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111">
                <a:extLst>
                  <a:ext uri="{FF2B5EF4-FFF2-40B4-BE49-F238E27FC236}">
                    <a16:creationId xmlns:a16="http://schemas.microsoft.com/office/drawing/2014/main" id="{40E209F5-3C6C-874F-599E-4DACE8BF66F0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12">
                <a:extLst>
                  <a:ext uri="{FF2B5EF4-FFF2-40B4-BE49-F238E27FC236}">
                    <a16:creationId xmlns:a16="http://schemas.microsoft.com/office/drawing/2014/main" id="{24EA2421-695D-09B0-84EB-CE5B739D12F1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13">
                <a:extLst>
                  <a:ext uri="{FF2B5EF4-FFF2-40B4-BE49-F238E27FC236}">
                    <a16:creationId xmlns:a16="http://schemas.microsoft.com/office/drawing/2014/main" id="{D66260B8-A9A3-0565-37FD-E4529149F512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114">
                <a:extLst>
                  <a:ext uri="{FF2B5EF4-FFF2-40B4-BE49-F238E27FC236}">
                    <a16:creationId xmlns:a16="http://schemas.microsoft.com/office/drawing/2014/main" id="{80EF6B81-998B-58F5-9423-F02AE45EE605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115">
                <a:extLst>
                  <a:ext uri="{FF2B5EF4-FFF2-40B4-BE49-F238E27FC236}">
                    <a16:creationId xmlns:a16="http://schemas.microsoft.com/office/drawing/2014/main" id="{ADDE4444-DFEE-646D-C3BC-ACACDE59B29B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116">
                <a:extLst>
                  <a:ext uri="{FF2B5EF4-FFF2-40B4-BE49-F238E27FC236}">
                    <a16:creationId xmlns:a16="http://schemas.microsoft.com/office/drawing/2014/main" id="{C6D27E20-7342-D7CA-0E1F-22E3537F4771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17">
                <a:extLst>
                  <a:ext uri="{FF2B5EF4-FFF2-40B4-BE49-F238E27FC236}">
                    <a16:creationId xmlns:a16="http://schemas.microsoft.com/office/drawing/2014/main" id="{5402687E-A0C9-64A0-F70D-C3AA0E189AF9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18">
                <a:extLst>
                  <a:ext uri="{FF2B5EF4-FFF2-40B4-BE49-F238E27FC236}">
                    <a16:creationId xmlns:a16="http://schemas.microsoft.com/office/drawing/2014/main" id="{5514AF00-C60F-3144-E8D8-48EB2FF41DDC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19">
                <a:extLst>
                  <a:ext uri="{FF2B5EF4-FFF2-40B4-BE49-F238E27FC236}">
                    <a16:creationId xmlns:a16="http://schemas.microsoft.com/office/drawing/2014/main" id="{974C8FF0-095A-60CA-11EB-A8399C905F23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120">
                <a:extLst>
                  <a:ext uri="{FF2B5EF4-FFF2-40B4-BE49-F238E27FC236}">
                    <a16:creationId xmlns:a16="http://schemas.microsoft.com/office/drawing/2014/main" id="{EC5F6392-C2E4-1FC2-EE9D-2DAD06D9CDE1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121">
                <a:extLst>
                  <a:ext uri="{FF2B5EF4-FFF2-40B4-BE49-F238E27FC236}">
                    <a16:creationId xmlns:a16="http://schemas.microsoft.com/office/drawing/2014/main" id="{F0552ECA-31A3-19EA-E30C-2E1721D6B691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122">
                <a:extLst>
                  <a:ext uri="{FF2B5EF4-FFF2-40B4-BE49-F238E27FC236}">
                    <a16:creationId xmlns:a16="http://schemas.microsoft.com/office/drawing/2014/main" id="{D6C1F47C-3939-FA12-29A4-D29719CBFA8E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123">
                <a:extLst>
                  <a:ext uri="{FF2B5EF4-FFF2-40B4-BE49-F238E27FC236}">
                    <a16:creationId xmlns:a16="http://schemas.microsoft.com/office/drawing/2014/main" id="{061FD09F-C2D2-2A74-5BDE-9799C163CE7F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124">
                <a:extLst>
                  <a:ext uri="{FF2B5EF4-FFF2-40B4-BE49-F238E27FC236}">
                    <a16:creationId xmlns:a16="http://schemas.microsoft.com/office/drawing/2014/main" id="{812F60BF-7A95-F713-26BE-D3DEB60743DB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125">
                <a:extLst>
                  <a:ext uri="{FF2B5EF4-FFF2-40B4-BE49-F238E27FC236}">
                    <a16:creationId xmlns:a16="http://schemas.microsoft.com/office/drawing/2014/main" id="{6C826DC2-3551-92EB-467B-E287A0ACCB07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126">
                <a:extLst>
                  <a:ext uri="{FF2B5EF4-FFF2-40B4-BE49-F238E27FC236}">
                    <a16:creationId xmlns:a16="http://schemas.microsoft.com/office/drawing/2014/main" id="{EFDFD603-4423-80F1-72C5-E112F6AFA82F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127">
                <a:extLst>
                  <a:ext uri="{FF2B5EF4-FFF2-40B4-BE49-F238E27FC236}">
                    <a16:creationId xmlns:a16="http://schemas.microsoft.com/office/drawing/2014/main" id="{2D7BE152-8B0D-58D5-98A3-EECC936ECCEE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128">
                <a:extLst>
                  <a:ext uri="{FF2B5EF4-FFF2-40B4-BE49-F238E27FC236}">
                    <a16:creationId xmlns:a16="http://schemas.microsoft.com/office/drawing/2014/main" id="{04503BC6-7766-768A-DAFE-D5B849091882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129">
                <a:extLst>
                  <a:ext uri="{FF2B5EF4-FFF2-40B4-BE49-F238E27FC236}">
                    <a16:creationId xmlns:a16="http://schemas.microsoft.com/office/drawing/2014/main" id="{482F0CE0-E0CC-83FF-14B4-F57DA4D00AF8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130">
                <a:extLst>
                  <a:ext uri="{FF2B5EF4-FFF2-40B4-BE49-F238E27FC236}">
                    <a16:creationId xmlns:a16="http://schemas.microsoft.com/office/drawing/2014/main" id="{8EBB54B6-4D5B-5671-96C1-1959E5B01761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131">
                <a:extLst>
                  <a:ext uri="{FF2B5EF4-FFF2-40B4-BE49-F238E27FC236}">
                    <a16:creationId xmlns:a16="http://schemas.microsoft.com/office/drawing/2014/main" id="{EEEBF34D-2A32-8771-C03F-6AC444C68773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132">
                <a:extLst>
                  <a:ext uri="{FF2B5EF4-FFF2-40B4-BE49-F238E27FC236}">
                    <a16:creationId xmlns:a16="http://schemas.microsoft.com/office/drawing/2014/main" id="{C8EC998A-43D8-1A50-0B97-E2E2F8E80F6B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133">
                <a:extLst>
                  <a:ext uri="{FF2B5EF4-FFF2-40B4-BE49-F238E27FC236}">
                    <a16:creationId xmlns:a16="http://schemas.microsoft.com/office/drawing/2014/main" id="{8AFBE537-D25D-AF76-F67C-FEDB4A231827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134">
                <a:extLst>
                  <a:ext uri="{FF2B5EF4-FFF2-40B4-BE49-F238E27FC236}">
                    <a16:creationId xmlns:a16="http://schemas.microsoft.com/office/drawing/2014/main" id="{7C077A45-8EEB-5205-B059-7DF501DCE9AE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135">
                <a:extLst>
                  <a:ext uri="{FF2B5EF4-FFF2-40B4-BE49-F238E27FC236}">
                    <a16:creationId xmlns:a16="http://schemas.microsoft.com/office/drawing/2014/main" id="{3421F7DA-EB45-1441-CD0A-E7C29582C7C7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136">
                <a:extLst>
                  <a:ext uri="{FF2B5EF4-FFF2-40B4-BE49-F238E27FC236}">
                    <a16:creationId xmlns:a16="http://schemas.microsoft.com/office/drawing/2014/main" id="{47F14C24-5C2E-84A3-A56C-2CE071788B30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137">
                <a:extLst>
                  <a:ext uri="{FF2B5EF4-FFF2-40B4-BE49-F238E27FC236}">
                    <a16:creationId xmlns:a16="http://schemas.microsoft.com/office/drawing/2014/main" id="{8F44159F-BE68-DE4C-6914-AFBBF0C86F14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 138">
                <a:extLst>
                  <a:ext uri="{FF2B5EF4-FFF2-40B4-BE49-F238E27FC236}">
                    <a16:creationId xmlns:a16="http://schemas.microsoft.com/office/drawing/2014/main" id="{681EF637-1199-7B07-0201-5FCF327C91E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139">
                <a:extLst>
                  <a:ext uri="{FF2B5EF4-FFF2-40B4-BE49-F238E27FC236}">
                    <a16:creationId xmlns:a16="http://schemas.microsoft.com/office/drawing/2014/main" id="{64B7C15F-5072-0985-32AF-017019771B36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40">
              <a:extLst>
                <a:ext uri="{FF2B5EF4-FFF2-40B4-BE49-F238E27FC236}">
                  <a16:creationId xmlns:a16="http://schemas.microsoft.com/office/drawing/2014/main" id="{651647B2-07DE-2043-2363-7CC2BE91B385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7" name="Freeform 141">
                <a:extLst>
                  <a:ext uri="{FF2B5EF4-FFF2-40B4-BE49-F238E27FC236}">
                    <a16:creationId xmlns:a16="http://schemas.microsoft.com/office/drawing/2014/main" id="{2B8EE44B-32E5-E8D0-E62F-0A848D5B568E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Freeform 142">
                <a:extLst>
                  <a:ext uri="{FF2B5EF4-FFF2-40B4-BE49-F238E27FC236}">
                    <a16:creationId xmlns:a16="http://schemas.microsoft.com/office/drawing/2014/main" id="{12A0C136-C55C-B7C1-08E5-EBA0835EF6CE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Freeform 143">
                <a:extLst>
                  <a:ext uri="{FF2B5EF4-FFF2-40B4-BE49-F238E27FC236}">
                    <a16:creationId xmlns:a16="http://schemas.microsoft.com/office/drawing/2014/main" id="{FC96A53F-7BAD-41B9-205C-2B46C01A3326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 144">
                <a:extLst>
                  <a:ext uri="{FF2B5EF4-FFF2-40B4-BE49-F238E27FC236}">
                    <a16:creationId xmlns:a16="http://schemas.microsoft.com/office/drawing/2014/main" id="{F8E50B81-0141-EACD-1BFC-114BEEE46D03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145">
                <a:extLst>
                  <a:ext uri="{FF2B5EF4-FFF2-40B4-BE49-F238E27FC236}">
                    <a16:creationId xmlns:a16="http://schemas.microsoft.com/office/drawing/2014/main" id="{27BC0136-C8F3-01ED-D485-6ABEFF014709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 146">
                <a:extLst>
                  <a:ext uri="{FF2B5EF4-FFF2-40B4-BE49-F238E27FC236}">
                    <a16:creationId xmlns:a16="http://schemas.microsoft.com/office/drawing/2014/main" id="{424D6BD8-7E53-7AF5-9B7B-56598CD5A7C1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 147">
                <a:extLst>
                  <a:ext uri="{FF2B5EF4-FFF2-40B4-BE49-F238E27FC236}">
                    <a16:creationId xmlns:a16="http://schemas.microsoft.com/office/drawing/2014/main" id="{53C8688C-8495-3FE0-7402-BE9ADCEBA18F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148">
                <a:extLst>
                  <a:ext uri="{FF2B5EF4-FFF2-40B4-BE49-F238E27FC236}">
                    <a16:creationId xmlns:a16="http://schemas.microsoft.com/office/drawing/2014/main" id="{F780835C-DC13-2641-5670-CED7420DF711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 149">
                <a:extLst>
                  <a:ext uri="{FF2B5EF4-FFF2-40B4-BE49-F238E27FC236}">
                    <a16:creationId xmlns:a16="http://schemas.microsoft.com/office/drawing/2014/main" id="{528F7BE9-EE7B-E3FE-73A3-F268AED2F310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150">
                <a:extLst>
                  <a:ext uri="{FF2B5EF4-FFF2-40B4-BE49-F238E27FC236}">
                    <a16:creationId xmlns:a16="http://schemas.microsoft.com/office/drawing/2014/main" id="{C36468C7-0E3A-03B0-67BF-5574DD50EC74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151">
                <a:extLst>
                  <a:ext uri="{FF2B5EF4-FFF2-40B4-BE49-F238E27FC236}">
                    <a16:creationId xmlns:a16="http://schemas.microsoft.com/office/drawing/2014/main" id="{745E45AD-BB02-277C-E983-E32DE2A19B17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 152">
                <a:extLst>
                  <a:ext uri="{FF2B5EF4-FFF2-40B4-BE49-F238E27FC236}">
                    <a16:creationId xmlns:a16="http://schemas.microsoft.com/office/drawing/2014/main" id="{946A2DBC-5CF9-A45C-7534-C179DA290679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153">
                <a:extLst>
                  <a:ext uri="{FF2B5EF4-FFF2-40B4-BE49-F238E27FC236}">
                    <a16:creationId xmlns:a16="http://schemas.microsoft.com/office/drawing/2014/main" id="{B14169AA-3F29-A5AB-F494-EE41B929647E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154">
                <a:extLst>
                  <a:ext uri="{FF2B5EF4-FFF2-40B4-BE49-F238E27FC236}">
                    <a16:creationId xmlns:a16="http://schemas.microsoft.com/office/drawing/2014/main" id="{7E86CD56-79D3-8C65-B562-F490DED51624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155">
                <a:extLst>
                  <a:ext uri="{FF2B5EF4-FFF2-40B4-BE49-F238E27FC236}">
                    <a16:creationId xmlns:a16="http://schemas.microsoft.com/office/drawing/2014/main" id="{F605EBC3-D5D6-C391-7D2A-411041EB771B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156">
                <a:extLst>
                  <a:ext uri="{FF2B5EF4-FFF2-40B4-BE49-F238E27FC236}">
                    <a16:creationId xmlns:a16="http://schemas.microsoft.com/office/drawing/2014/main" id="{E025ED93-7096-8687-F30E-006EE7A50CB7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157">
                <a:extLst>
                  <a:ext uri="{FF2B5EF4-FFF2-40B4-BE49-F238E27FC236}">
                    <a16:creationId xmlns:a16="http://schemas.microsoft.com/office/drawing/2014/main" id="{57CD531F-8A38-4A66-E3A4-3B5301550129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158">
                <a:extLst>
                  <a:ext uri="{FF2B5EF4-FFF2-40B4-BE49-F238E27FC236}">
                    <a16:creationId xmlns:a16="http://schemas.microsoft.com/office/drawing/2014/main" id="{EDA70476-F102-BDC8-2346-9ABF4EF17D57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159">
                <a:extLst>
                  <a:ext uri="{FF2B5EF4-FFF2-40B4-BE49-F238E27FC236}">
                    <a16:creationId xmlns:a16="http://schemas.microsoft.com/office/drawing/2014/main" id="{DBD8E5F8-9558-5EBC-B10B-3A65C1781AC9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160">
                <a:extLst>
                  <a:ext uri="{FF2B5EF4-FFF2-40B4-BE49-F238E27FC236}">
                    <a16:creationId xmlns:a16="http://schemas.microsoft.com/office/drawing/2014/main" id="{62C31B38-39CB-FB96-5528-D597036239BC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161">
                <a:extLst>
                  <a:ext uri="{FF2B5EF4-FFF2-40B4-BE49-F238E27FC236}">
                    <a16:creationId xmlns:a16="http://schemas.microsoft.com/office/drawing/2014/main" id="{E2793D58-3F8C-CF95-956C-549DC982092C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 162">
                <a:extLst>
                  <a:ext uri="{FF2B5EF4-FFF2-40B4-BE49-F238E27FC236}">
                    <a16:creationId xmlns:a16="http://schemas.microsoft.com/office/drawing/2014/main" id="{0153040D-8ECF-78CD-15A9-11E8C7E565B9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163">
                <a:extLst>
                  <a:ext uri="{FF2B5EF4-FFF2-40B4-BE49-F238E27FC236}">
                    <a16:creationId xmlns:a16="http://schemas.microsoft.com/office/drawing/2014/main" id="{23EF2985-A04D-BE5E-CB9A-4D4BDE708D2A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164">
                <a:extLst>
                  <a:ext uri="{FF2B5EF4-FFF2-40B4-BE49-F238E27FC236}">
                    <a16:creationId xmlns:a16="http://schemas.microsoft.com/office/drawing/2014/main" id="{ED50BCAB-90AD-0DA5-DC2A-88EEF91B619B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165">
                <a:extLst>
                  <a:ext uri="{FF2B5EF4-FFF2-40B4-BE49-F238E27FC236}">
                    <a16:creationId xmlns:a16="http://schemas.microsoft.com/office/drawing/2014/main" id="{F7C0F32F-B451-EA70-7B8A-DB7E1131B707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166">
                <a:extLst>
                  <a:ext uri="{FF2B5EF4-FFF2-40B4-BE49-F238E27FC236}">
                    <a16:creationId xmlns:a16="http://schemas.microsoft.com/office/drawing/2014/main" id="{8811EACF-4068-8ED6-AA9A-810E66D28FB3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167">
                <a:extLst>
                  <a:ext uri="{FF2B5EF4-FFF2-40B4-BE49-F238E27FC236}">
                    <a16:creationId xmlns:a16="http://schemas.microsoft.com/office/drawing/2014/main" id="{49CABCE1-EBF1-D3E5-1F76-DB64E73A7EE3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168">
                <a:extLst>
                  <a:ext uri="{FF2B5EF4-FFF2-40B4-BE49-F238E27FC236}">
                    <a16:creationId xmlns:a16="http://schemas.microsoft.com/office/drawing/2014/main" id="{6C10E75D-05C6-D84E-27DA-B83CB8006E22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169">
                <a:extLst>
                  <a:ext uri="{FF2B5EF4-FFF2-40B4-BE49-F238E27FC236}">
                    <a16:creationId xmlns:a16="http://schemas.microsoft.com/office/drawing/2014/main" id="{AC217CFA-A125-4CA5-A34E-B61F92F2092F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170">
                <a:extLst>
                  <a:ext uri="{FF2B5EF4-FFF2-40B4-BE49-F238E27FC236}">
                    <a16:creationId xmlns:a16="http://schemas.microsoft.com/office/drawing/2014/main" id="{CE17BABC-2863-F5EB-D31F-2965815E2D54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171">
                <a:extLst>
                  <a:ext uri="{FF2B5EF4-FFF2-40B4-BE49-F238E27FC236}">
                    <a16:creationId xmlns:a16="http://schemas.microsoft.com/office/drawing/2014/main" id="{F3908AE6-3788-9B95-7D7B-0DAD94D90619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 172">
                <a:extLst>
                  <a:ext uri="{FF2B5EF4-FFF2-40B4-BE49-F238E27FC236}">
                    <a16:creationId xmlns:a16="http://schemas.microsoft.com/office/drawing/2014/main" id="{C567D772-9F41-36F9-CCF7-EBF63255260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173">
                <a:extLst>
                  <a:ext uri="{FF2B5EF4-FFF2-40B4-BE49-F238E27FC236}">
                    <a16:creationId xmlns:a16="http://schemas.microsoft.com/office/drawing/2014/main" id="{5FB67D07-C630-CEF2-B6C2-B699F5582122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C0C0E47-5505-7408-2DFC-142A68F63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90" y="1084363"/>
            <a:ext cx="10629156" cy="463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7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064D3CDC-3E2E-FF20-114C-2C5850C56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1233" y="-609915"/>
            <a:ext cx="1481870" cy="1899833"/>
          </a:xfrm>
          <a:prstGeom prst="rect">
            <a:avLst/>
          </a:prstGeom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869FF788-FE03-FBB7-242C-66EEA74979B8}"/>
              </a:ext>
            </a:extLst>
          </p:cNvPr>
          <p:cNvSpPr txBox="1"/>
          <p:nvPr/>
        </p:nvSpPr>
        <p:spPr>
          <a:xfrm>
            <a:off x="4830135" y="668456"/>
            <a:ext cx="7266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KHÓA</a:t>
            </a:r>
            <a:r>
              <a:rPr kumimoji="0" lang="vi-VN" alt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SON</a:t>
            </a: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grpSp>
        <p:nvGrpSpPr>
          <p:cNvPr id="9" name="Group 34">
            <a:extLst>
              <a:ext uri="{FF2B5EF4-FFF2-40B4-BE49-F238E27FC236}">
                <a16:creationId xmlns:a16="http://schemas.microsoft.com/office/drawing/2014/main" id="{D2CB7DC7-D768-7B25-2DE3-027BD77E506A}"/>
              </a:ext>
            </a:extLst>
          </p:cNvPr>
          <p:cNvGrpSpPr/>
          <p:nvPr/>
        </p:nvGrpSpPr>
        <p:grpSpPr bwMode="auto">
          <a:xfrm>
            <a:off x="-97790" y="6258271"/>
            <a:ext cx="12489180" cy="574955"/>
            <a:chOff x="0" y="4105"/>
            <a:chExt cx="5511" cy="215"/>
          </a:xfrm>
        </p:grpSpPr>
        <p:sp>
          <p:nvSpPr>
            <p:cNvPr id="12" name="Freeform 37">
              <a:extLst>
                <a:ext uri="{FF2B5EF4-FFF2-40B4-BE49-F238E27FC236}">
                  <a16:creationId xmlns:a16="http://schemas.microsoft.com/office/drawing/2014/main" id="{6BBC78F9-8A87-06F7-56E4-99D5F06A38EE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oup 38">
              <a:extLst>
                <a:ext uri="{FF2B5EF4-FFF2-40B4-BE49-F238E27FC236}">
                  <a16:creationId xmlns:a16="http://schemas.microsoft.com/office/drawing/2014/main" id="{0029FF1E-67A4-9DDE-6966-B33216139013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16" name="Freeform 39">
                <a:extLst>
                  <a:ext uri="{FF2B5EF4-FFF2-40B4-BE49-F238E27FC236}">
                    <a16:creationId xmlns:a16="http://schemas.microsoft.com/office/drawing/2014/main" id="{20D92793-1E1D-F7DC-A927-FF2C54A10D6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 40">
                <a:extLst>
                  <a:ext uri="{FF2B5EF4-FFF2-40B4-BE49-F238E27FC236}">
                    <a16:creationId xmlns:a16="http://schemas.microsoft.com/office/drawing/2014/main" id="{1EBFEA6C-F533-2CA2-F7CE-7959C023A720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 41">
                <a:extLst>
                  <a:ext uri="{FF2B5EF4-FFF2-40B4-BE49-F238E27FC236}">
                    <a16:creationId xmlns:a16="http://schemas.microsoft.com/office/drawing/2014/main" id="{EF584784-3618-89E1-20F1-E1BA1B838BEC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 42">
                <a:extLst>
                  <a:ext uri="{FF2B5EF4-FFF2-40B4-BE49-F238E27FC236}">
                    <a16:creationId xmlns:a16="http://schemas.microsoft.com/office/drawing/2014/main" id="{2921C379-F6C3-3A60-E657-F56FBBB1CECE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 43">
                <a:extLst>
                  <a:ext uri="{FF2B5EF4-FFF2-40B4-BE49-F238E27FC236}">
                    <a16:creationId xmlns:a16="http://schemas.microsoft.com/office/drawing/2014/main" id="{439E828C-17F6-A136-6F1A-020C9F180169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 44">
                <a:extLst>
                  <a:ext uri="{FF2B5EF4-FFF2-40B4-BE49-F238E27FC236}">
                    <a16:creationId xmlns:a16="http://schemas.microsoft.com/office/drawing/2014/main" id="{782F0B34-E9BC-9862-F682-B2AFD174F285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 45">
                <a:extLst>
                  <a:ext uri="{FF2B5EF4-FFF2-40B4-BE49-F238E27FC236}">
                    <a16:creationId xmlns:a16="http://schemas.microsoft.com/office/drawing/2014/main" id="{07C2A145-D3F1-DF17-0C16-899843331B79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 46">
                <a:extLst>
                  <a:ext uri="{FF2B5EF4-FFF2-40B4-BE49-F238E27FC236}">
                    <a16:creationId xmlns:a16="http://schemas.microsoft.com/office/drawing/2014/main" id="{024756EF-3478-EEAF-1BA4-94744FF92EC8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Freeform 47">
                <a:extLst>
                  <a:ext uri="{FF2B5EF4-FFF2-40B4-BE49-F238E27FC236}">
                    <a16:creationId xmlns:a16="http://schemas.microsoft.com/office/drawing/2014/main" id="{4E5AAA5E-DFFE-8D33-FE6B-80823D5EA31C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 48">
                <a:extLst>
                  <a:ext uri="{FF2B5EF4-FFF2-40B4-BE49-F238E27FC236}">
                    <a16:creationId xmlns:a16="http://schemas.microsoft.com/office/drawing/2014/main" id="{8529F96C-A169-1D1B-C33D-E3B692E1AA1B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reeform 49">
                <a:extLst>
                  <a:ext uri="{FF2B5EF4-FFF2-40B4-BE49-F238E27FC236}">
                    <a16:creationId xmlns:a16="http://schemas.microsoft.com/office/drawing/2014/main" id="{FE240382-3281-1AB5-A56F-8C7197203102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Freeform 50">
                <a:extLst>
                  <a:ext uri="{FF2B5EF4-FFF2-40B4-BE49-F238E27FC236}">
                    <a16:creationId xmlns:a16="http://schemas.microsoft.com/office/drawing/2014/main" id="{8DDF9675-DF62-6FC9-92E9-779E323B511D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Freeform 51">
                <a:extLst>
                  <a:ext uri="{FF2B5EF4-FFF2-40B4-BE49-F238E27FC236}">
                    <a16:creationId xmlns:a16="http://schemas.microsoft.com/office/drawing/2014/main" id="{588EFA91-3AFD-19B6-182C-4AA6606A770D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Freeform 52">
                <a:extLst>
                  <a:ext uri="{FF2B5EF4-FFF2-40B4-BE49-F238E27FC236}">
                    <a16:creationId xmlns:a16="http://schemas.microsoft.com/office/drawing/2014/main" id="{D794F5A5-F912-4CAB-8178-DC0BDA4CB269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 53">
                <a:extLst>
                  <a:ext uri="{FF2B5EF4-FFF2-40B4-BE49-F238E27FC236}">
                    <a16:creationId xmlns:a16="http://schemas.microsoft.com/office/drawing/2014/main" id="{3F109401-AD2B-9F1B-8554-01BB09DFFA90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Freeform 54">
                <a:extLst>
                  <a:ext uri="{FF2B5EF4-FFF2-40B4-BE49-F238E27FC236}">
                    <a16:creationId xmlns:a16="http://schemas.microsoft.com/office/drawing/2014/main" id="{918CAE95-FA0D-842F-1B93-71103497DDE5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Freeform 55">
                <a:extLst>
                  <a:ext uri="{FF2B5EF4-FFF2-40B4-BE49-F238E27FC236}">
                    <a16:creationId xmlns:a16="http://schemas.microsoft.com/office/drawing/2014/main" id="{771FFAB0-3975-D90A-528D-3FC9F9FD0F16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 56">
                <a:extLst>
                  <a:ext uri="{FF2B5EF4-FFF2-40B4-BE49-F238E27FC236}">
                    <a16:creationId xmlns:a16="http://schemas.microsoft.com/office/drawing/2014/main" id="{C2FDFABC-BD8D-DB6A-FD84-8F2ED6F61899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reeform 57">
                <a:extLst>
                  <a:ext uri="{FF2B5EF4-FFF2-40B4-BE49-F238E27FC236}">
                    <a16:creationId xmlns:a16="http://schemas.microsoft.com/office/drawing/2014/main" id="{64087BDC-EC3B-A98B-26BD-B785632D7711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reeform 58">
                <a:extLst>
                  <a:ext uri="{FF2B5EF4-FFF2-40B4-BE49-F238E27FC236}">
                    <a16:creationId xmlns:a16="http://schemas.microsoft.com/office/drawing/2014/main" id="{4857240B-30BB-DDEA-4E7B-7AA54E7DCAD0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 59">
                <a:extLst>
                  <a:ext uri="{FF2B5EF4-FFF2-40B4-BE49-F238E27FC236}">
                    <a16:creationId xmlns:a16="http://schemas.microsoft.com/office/drawing/2014/main" id="{7FEE886C-7678-05FF-1D72-7BAA7D1FE996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 60">
                <a:extLst>
                  <a:ext uri="{FF2B5EF4-FFF2-40B4-BE49-F238E27FC236}">
                    <a16:creationId xmlns:a16="http://schemas.microsoft.com/office/drawing/2014/main" id="{8C714C73-3753-B090-EE36-3CA388121C32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reeform 61">
                <a:extLst>
                  <a:ext uri="{FF2B5EF4-FFF2-40B4-BE49-F238E27FC236}">
                    <a16:creationId xmlns:a16="http://schemas.microsoft.com/office/drawing/2014/main" id="{C0A6057C-0416-1F0F-09B4-8F33B73B745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Freeform 62">
                <a:extLst>
                  <a:ext uri="{FF2B5EF4-FFF2-40B4-BE49-F238E27FC236}">
                    <a16:creationId xmlns:a16="http://schemas.microsoft.com/office/drawing/2014/main" id="{58FAF923-24B8-DC6B-B6CB-1B6547F2C475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Freeform 63">
                <a:extLst>
                  <a:ext uri="{FF2B5EF4-FFF2-40B4-BE49-F238E27FC236}">
                    <a16:creationId xmlns:a16="http://schemas.microsoft.com/office/drawing/2014/main" id="{0AD54D8C-596D-456A-496B-C5378804AF2A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Freeform 64">
                <a:extLst>
                  <a:ext uri="{FF2B5EF4-FFF2-40B4-BE49-F238E27FC236}">
                    <a16:creationId xmlns:a16="http://schemas.microsoft.com/office/drawing/2014/main" id="{B448A316-8638-BA61-09C2-CFA76AC1C2D1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reeform 65">
                <a:extLst>
                  <a:ext uri="{FF2B5EF4-FFF2-40B4-BE49-F238E27FC236}">
                    <a16:creationId xmlns:a16="http://schemas.microsoft.com/office/drawing/2014/main" id="{FE7747F9-6C2F-4878-44BC-3F9FD5647936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Freeform 66">
                <a:extLst>
                  <a:ext uri="{FF2B5EF4-FFF2-40B4-BE49-F238E27FC236}">
                    <a16:creationId xmlns:a16="http://schemas.microsoft.com/office/drawing/2014/main" id="{30E4002F-6EC8-0DC4-0DC4-374A7AC88BD6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reeform 67">
                <a:extLst>
                  <a:ext uri="{FF2B5EF4-FFF2-40B4-BE49-F238E27FC236}">
                    <a16:creationId xmlns:a16="http://schemas.microsoft.com/office/drawing/2014/main" id="{62A305A7-97B7-F422-F66F-1945C047238E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 68">
                <a:extLst>
                  <a:ext uri="{FF2B5EF4-FFF2-40B4-BE49-F238E27FC236}">
                    <a16:creationId xmlns:a16="http://schemas.microsoft.com/office/drawing/2014/main" id="{F22862BB-66E4-EDBD-9FF4-79A6BA10F1F9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Freeform 69">
                <a:extLst>
                  <a:ext uri="{FF2B5EF4-FFF2-40B4-BE49-F238E27FC236}">
                    <a16:creationId xmlns:a16="http://schemas.microsoft.com/office/drawing/2014/main" id="{3B247697-CBBD-E216-C97C-835454F94BA7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Freeform 70">
                <a:extLst>
                  <a:ext uri="{FF2B5EF4-FFF2-40B4-BE49-F238E27FC236}">
                    <a16:creationId xmlns:a16="http://schemas.microsoft.com/office/drawing/2014/main" id="{3B4F729F-60DF-1F57-14B4-25BCAA230EA9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Freeform 71">
                <a:extLst>
                  <a:ext uri="{FF2B5EF4-FFF2-40B4-BE49-F238E27FC236}">
                    <a16:creationId xmlns:a16="http://schemas.microsoft.com/office/drawing/2014/main" id="{F0987AC0-E330-73F5-E231-DF484A9F3D3C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72">
              <a:extLst>
                <a:ext uri="{FF2B5EF4-FFF2-40B4-BE49-F238E27FC236}">
                  <a16:creationId xmlns:a16="http://schemas.microsoft.com/office/drawing/2014/main" id="{0490EAF9-4A74-C384-6611-B6AD09E9943A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83" name="Freeform 73">
                <a:extLst>
                  <a:ext uri="{FF2B5EF4-FFF2-40B4-BE49-F238E27FC236}">
                    <a16:creationId xmlns:a16="http://schemas.microsoft.com/office/drawing/2014/main" id="{0711A190-D4BC-C650-C6A9-0FCF1F22885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74">
                <a:extLst>
                  <a:ext uri="{FF2B5EF4-FFF2-40B4-BE49-F238E27FC236}">
                    <a16:creationId xmlns:a16="http://schemas.microsoft.com/office/drawing/2014/main" id="{E266A850-ECCB-8A53-C0BC-DB55B76E89F1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75">
                <a:extLst>
                  <a:ext uri="{FF2B5EF4-FFF2-40B4-BE49-F238E27FC236}">
                    <a16:creationId xmlns:a16="http://schemas.microsoft.com/office/drawing/2014/main" id="{B3A8E9F7-BF74-2202-38F8-AE0F06A24A89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76">
                <a:extLst>
                  <a:ext uri="{FF2B5EF4-FFF2-40B4-BE49-F238E27FC236}">
                    <a16:creationId xmlns:a16="http://schemas.microsoft.com/office/drawing/2014/main" id="{977F3C74-A269-FEBE-2D52-10D781E37107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77">
                <a:extLst>
                  <a:ext uri="{FF2B5EF4-FFF2-40B4-BE49-F238E27FC236}">
                    <a16:creationId xmlns:a16="http://schemas.microsoft.com/office/drawing/2014/main" id="{90065FE3-0452-5405-2C01-A13AFFEF408B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78">
                <a:extLst>
                  <a:ext uri="{FF2B5EF4-FFF2-40B4-BE49-F238E27FC236}">
                    <a16:creationId xmlns:a16="http://schemas.microsoft.com/office/drawing/2014/main" id="{36889AC5-8358-11A3-961F-BAF6B3BCAF03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reeform 79">
                <a:extLst>
                  <a:ext uri="{FF2B5EF4-FFF2-40B4-BE49-F238E27FC236}">
                    <a16:creationId xmlns:a16="http://schemas.microsoft.com/office/drawing/2014/main" id="{B064B633-8014-6897-6E4D-BB39EC74883E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80">
                <a:extLst>
                  <a:ext uri="{FF2B5EF4-FFF2-40B4-BE49-F238E27FC236}">
                    <a16:creationId xmlns:a16="http://schemas.microsoft.com/office/drawing/2014/main" id="{C49758DF-39B7-6EAF-7577-4B4A585A89A0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81">
                <a:extLst>
                  <a:ext uri="{FF2B5EF4-FFF2-40B4-BE49-F238E27FC236}">
                    <a16:creationId xmlns:a16="http://schemas.microsoft.com/office/drawing/2014/main" id="{4BFA262E-C604-5CA7-2FE4-4DC4FD1B3834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82">
                <a:extLst>
                  <a:ext uri="{FF2B5EF4-FFF2-40B4-BE49-F238E27FC236}">
                    <a16:creationId xmlns:a16="http://schemas.microsoft.com/office/drawing/2014/main" id="{9B8548F7-FB33-4543-17D3-2F275C681F2E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83">
                <a:extLst>
                  <a:ext uri="{FF2B5EF4-FFF2-40B4-BE49-F238E27FC236}">
                    <a16:creationId xmlns:a16="http://schemas.microsoft.com/office/drawing/2014/main" id="{53D0515D-3CB8-8AB2-B5C1-5347F13EC4E1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84">
                <a:extLst>
                  <a:ext uri="{FF2B5EF4-FFF2-40B4-BE49-F238E27FC236}">
                    <a16:creationId xmlns:a16="http://schemas.microsoft.com/office/drawing/2014/main" id="{80B0DDF2-A007-E81F-4E6D-F580CB4B785A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Freeform 85">
                <a:extLst>
                  <a:ext uri="{FF2B5EF4-FFF2-40B4-BE49-F238E27FC236}">
                    <a16:creationId xmlns:a16="http://schemas.microsoft.com/office/drawing/2014/main" id="{719E608E-5B7C-836E-3F8D-A69532562CFE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86">
                <a:extLst>
                  <a:ext uri="{FF2B5EF4-FFF2-40B4-BE49-F238E27FC236}">
                    <a16:creationId xmlns:a16="http://schemas.microsoft.com/office/drawing/2014/main" id="{8CEE36C1-DF43-A32A-67F0-13B1258338B3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 87">
                <a:extLst>
                  <a:ext uri="{FF2B5EF4-FFF2-40B4-BE49-F238E27FC236}">
                    <a16:creationId xmlns:a16="http://schemas.microsoft.com/office/drawing/2014/main" id="{13F9300D-E15F-1762-6710-249A89CCD1C1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 88">
                <a:extLst>
                  <a:ext uri="{FF2B5EF4-FFF2-40B4-BE49-F238E27FC236}">
                    <a16:creationId xmlns:a16="http://schemas.microsoft.com/office/drawing/2014/main" id="{D3AD0CA9-08ED-459D-BE8F-F26A1B799FF6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89">
                <a:extLst>
                  <a:ext uri="{FF2B5EF4-FFF2-40B4-BE49-F238E27FC236}">
                    <a16:creationId xmlns:a16="http://schemas.microsoft.com/office/drawing/2014/main" id="{AC5763D1-9546-969B-51CF-1F58D9FD2B17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 90">
                <a:extLst>
                  <a:ext uri="{FF2B5EF4-FFF2-40B4-BE49-F238E27FC236}">
                    <a16:creationId xmlns:a16="http://schemas.microsoft.com/office/drawing/2014/main" id="{21C044EB-2F26-E87B-8593-AF7C9A7BE221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91">
                <a:extLst>
                  <a:ext uri="{FF2B5EF4-FFF2-40B4-BE49-F238E27FC236}">
                    <a16:creationId xmlns:a16="http://schemas.microsoft.com/office/drawing/2014/main" id="{2BA93291-D941-033C-C06A-6AE54FF4D1E2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92">
                <a:extLst>
                  <a:ext uri="{FF2B5EF4-FFF2-40B4-BE49-F238E27FC236}">
                    <a16:creationId xmlns:a16="http://schemas.microsoft.com/office/drawing/2014/main" id="{B57663D5-FD5B-1231-60D7-4BC5F5AB3B6E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93">
                <a:extLst>
                  <a:ext uri="{FF2B5EF4-FFF2-40B4-BE49-F238E27FC236}">
                    <a16:creationId xmlns:a16="http://schemas.microsoft.com/office/drawing/2014/main" id="{2D2ADD5A-FFE9-6136-E4EC-6C99065CA954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 94">
                <a:extLst>
                  <a:ext uri="{FF2B5EF4-FFF2-40B4-BE49-F238E27FC236}">
                    <a16:creationId xmlns:a16="http://schemas.microsoft.com/office/drawing/2014/main" id="{5167C20F-1A0D-6597-8312-E3B99A3D80A3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 95">
                <a:extLst>
                  <a:ext uri="{FF2B5EF4-FFF2-40B4-BE49-F238E27FC236}">
                    <a16:creationId xmlns:a16="http://schemas.microsoft.com/office/drawing/2014/main" id="{A063EF01-CB04-80A0-7DB4-C5A035CF122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96">
                <a:extLst>
                  <a:ext uri="{FF2B5EF4-FFF2-40B4-BE49-F238E27FC236}">
                    <a16:creationId xmlns:a16="http://schemas.microsoft.com/office/drawing/2014/main" id="{429F8FF3-E928-E750-4C2A-785E440E82AF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97">
                <a:extLst>
                  <a:ext uri="{FF2B5EF4-FFF2-40B4-BE49-F238E27FC236}">
                    <a16:creationId xmlns:a16="http://schemas.microsoft.com/office/drawing/2014/main" id="{D22B1038-9793-E84C-7C00-589CDF9FF5F5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98">
                <a:extLst>
                  <a:ext uri="{FF2B5EF4-FFF2-40B4-BE49-F238E27FC236}">
                    <a16:creationId xmlns:a16="http://schemas.microsoft.com/office/drawing/2014/main" id="{A5ADAA93-6B9A-A07B-7739-4292AC284F1F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99">
                <a:extLst>
                  <a:ext uri="{FF2B5EF4-FFF2-40B4-BE49-F238E27FC236}">
                    <a16:creationId xmlns:a16="http://schemas.microsoft.com/office/drawing/2014/main" id="{BDF0B849-88A0-4BEE-A0FF-F996BD8893E1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100">
                <a:extLst>
                  <a:ext uri="{FF2B5EF4-FFF2-40B4-BE49-F238E27FC236}">
                    <a16:creationId xmlns:a16="http://schemas.microsoft.com/office/drawing/2014/main" id="{1D9815DE-454A-B086-2D16-3582792095E3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01">
                <a:extLst>
                  <a:ext uri="{FF2B5EF4-FFF2-40B4-BE49-F238E27FC236}">
                    <a16:creationId xmlns:a16="http://schemas.microsoft.com/office/drawing/2014/main" id="{286BEC03-F750-D448-F8E4-C11F896C6336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02">
                <a:extLst>
                  <a:ext uri="{FF2B5EF4-FFF2-40B4-BE49-F238E27FC236}">
                    <a16:creationId xmlns:a16="http://schemas.microsoft.com/office/drawing/2014/main" id="{9D3F5FDD-F111-30D3-8355-72AA17A6C56C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03">
                <a:extLst>
                  <a:ext uri="{FF2B5EF4-FFF2-40B4-BE49-F238E27FC236}">
                    <a16:creationId xmlns:a16="http://schemas.microsoft.com/office/drawing/2014/main" id="{0A7D63F8-71EF-9F4D-2D58-BE76251A6700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 104">
                <a:extLst>
                  <a:ext uri="{FF2B5EF4-FFF2-40B4-BE49-F238E27FC236}">
                    <a16:creationId xmlns:a16="http://schemas.microsoft.com/office/drawing/2014/main" id="{C53CBDE5-2128-4FEB-5750-F4C39014548D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 105">
                <a:extLst>
                  <a:ext uri="{FF2B5EF4-FFF2-40B4-BE49-F238E27FC236}">
                    <a16:creationId xmlns:a16="http://schemas.microsoft.com/office/drawing/2014/main" id="{5D181B43-7C76-72AA-6AE9-9EA67DD49C34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06">
              <a:extLst>
                <a:ext uri="{FF2B5EF4-FFF2-40B4-BE49-F238E27FC236}">
                  <a16:creationId xmlns:a16="http://schemas.microsoft.com/office/drawing/2014/main" id="{02E72E8C-8900-84AE-0EF1-89491DC36FC5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50" name="Freeform 107">
                <a:extLst>
                  <a:ext uri="{FF2B5EF4-FFF2-40B4-BE49-F238E27FC236}">
                    <a16:creationId xmlns:a16="http://schemas.microsoft.com/office/drawing/2014/main" id="{1A8FC13E-BCA4-1526-FEDA-B7BB4DDF868B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108">
                <a:extLst>
                  <a:ext uri="{FF2B5EF4-FFF2-40B4-BE49-F238E27FC236}">
                    <a16:creationId xmlns:a16="http://schemas.microsoft.com/office/drawing/2014/main" id="{262EFBA7-2702-7E6B-9E9C-15511B28256B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109">
                <a:extLst>
                  <a:ext uri="{FF2B5EF4-FFF2-40B4-BE49-F238E27FC236}">
                    <a16:creationId xmlns:a16="http://schemas.microsoft.com/office/drawing/2014/main" id="{9301B209-F6A6-3667-7034-438A5F7D53CA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110">
                <a:extLst>
                  <a:ext uri="{FF2B5EF4-FFF2-40B4-BE49-F238E27FC236}">
                    <a16:creationId xmlns:a16="http://schemas.microsoft.com/office/drawing/2014/main" id="{66242DC4-C8D9-7612-997E-58EF9817144C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111">
                <a:extLst>
                  <a:ext uri="{FF2B5EF4-FFF2-40B4-BE49-F238E27FC236}">
                    <a16:creationId xmlns:a16="http://schemas.microsoft.com/office/drawing/2014/main" id="{40E209F5-3C6C-874F-599E-4DACE8BF66F0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12">
                <a:extLst>
                  <a:ext uri="{FF2B5EF4-FFF2-40B4-BE49-F238E27FC236}">
                    <a16:creationId xmlns:a16="http://schemas.microsoft.com/office/drawing/2014/main" id="{24EA2421-695D-09B0-84EB-CE5B739D12F1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13">
                <a:extLst>
                  <a:ext uri="{FF2B5EF4-FFF2-40B4-BE49-F238E27FC236}">
                    <a16:creationId xmlns:a16="http://schemas.microsoft.com/office/drawing/2014/main" id="{D66260B8-A9A3-0565-37FD-E4529149F512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114">
                <a:extLst>
                  <a:ext uri="{FF2B5EF4-FFF2-40B4-BE49-F238E27FC236}">
                    <a16:creationId xmlns:a16="http://schemas.microsoft.com/office/drawing/2014/main" id="{80EF6B81-998B-58F5-9423-F02AE45EE605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115">
                <a:extLst>
                  <a:ext uri="{FF2B5EF4-FFF2-40B4-BE49-F238E27FC236}">
                    <a16:creationId xmlns:a16="http://schemas.microsoft.com/office/drawing/2014/main" id="{ADDE4444-DFEE-646D-C3BC-ACACDE59B29B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116">
                <a:extLst>
                  <a:ext uri="{FF2B5EF4-FFF2-40B4-BE49-F238E27FC236}">
                    <a16:creationId xmlns:a16="http://schemas.microsoft.com/office/drawing/2014/main" id="{C6D27E20-7342-D7CA-0E1F-22E3537F4771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17">
                <a:extLst>
                  <a:ext uri="{FF2B5EF4-FFF2-40B4-BE49-F238E27FC236}">
                    <a16:creationId xmlns:a16="http://schemas.microsoft.com/office/drawing/2014/main" id="{5402687E-A0C9-64A0-F70D-C3AA0E189AF9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18">
                <a:extLst>
                  <a:ext uri="{FF2B5EF4-FFF2-40B4-BE49-F238E27FC236}">
                    <a16:creationId xmlns:a16="http://schemas.microsoft.com/office/drawing/2014/main" id="{5514AF00-C60F-3144-E8D8-48EB2FF41DDC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19">
                <a:extLst>
                  <a:ext uri="{FF2B5EF4-FFF2-40B4-BE49-F238E27FC236}">
                    <a16:creationId xmlns:a16="http://schemas.microsoft.com/office/drawing/2014/main" id="{974C8FF0-095A-60CA-11EB-A8399C905F23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120">
                <a:extLst>
                  <a:ext uri="{FF2B5EF4-FFF2-40B4-BE49-F238E27FC236}">
                    <a16:creationId xmlns:a16="http://schemas.microsoft.com/office/drawing/2014/main" id="{EC5F6392-C2E4-1FC2-EE9D-2DAD06D9CDE1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121">
                <a:extLst>
                  <a:ext uri="{FF2B5EF4-FFF2-40B4-BE49-F238E27FC236}">
                    <a16:creationId xmlns:a16="http://schemas.microsoft.com/office/drawing/2014/main" id="{F0552ECA-31A3-19EA-E30C-2E1721D6B691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122">
                <a:extLst>
                  <a:ext uri="{FF2B5EF4-FFF2-40B4-BE49-F238E27FC236}">
                    <a16:creationId xmlns:a16="http://schemas.microsoft.com/office/drawing/2014/main" id="{D6C1F47C-3939-FA12-29A4-D29719CBFA8E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123">
                <a:extLst>
                  <a:ext uri="{FF2B5EF4-FFF2-40B4-BE49-F238E27FC236}">
                    <a16:creationId xmlns:a16="http://schemas.microsoft.com/office/drawing/2014/main" id="{061FD09F-C2D2-2A74-5BDE-9799C163CE7F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124">
                <a:extLst>
                  <a:ext uri="{FF2B5EF4-FFF2-40B4-BE49-F238E27FC236}">
                    <a16:creationId xmlns:a16="http://schemas.microsoft.com/office/drawing/2014/main" id="{812F60BF-7A95-F713-26BE-D3DEB60743DB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125">
                <a:extLst>
                  <a:ext uri="{FF2B5EF4-FFF2-40B4-BE49-F238E27FC236}">
                    <a16:creationId xmlns:a16="http://schemas.microsoft.com/office/drawing/2014/main" id="{6C826DC2-3551-92EB-467B-E287A0ACCB07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126">
                <a:extLst>
                  <a:ext uri="{FF2B5EF4-FFF2-40B4-BE49-F238E27FC236}">
                    <a16:creationId xmlns:a16="http://schemas.microsoft.com/office/drawing/2014/main" id="{EFDFD603-4423-80F1-72C5-E112F6AFA82F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127">
                <a:extLst>
                  <a:ext uri="{FF2B5EF4-FFF2-40B4-BE49-F238E27FC236}">
                    <a16:creationId xmlns:a16="http://schemas.microsoft.com/office/drawing/2014/main" id="{2D7BE152-8B0D-58D5-98A3-EECC936ECCEE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128">
                <a:extLst>
                  <a:ext uri="{FF2B5EF4-FFF2-40B4-BE49-F238E27FC236}">
                    <a16:creationId xmlns:a16="http://schemas.microsoft.com/office/drawing/2014/main" id="{04503BC6-7766-768A-DAFE-D5B849091882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129">
                <a:extLst>
                  <a:ext uri="{FF2B5EF4-FFF2-40B4-BE49-F238E27FC236}">
                    <a16:creationId xmlns:a16="http://schemas.microsoft.com/office/drawing/2014/main" id="{482F0CE0-E0CC-83FF-14B4-F57DA4D00AF8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130">
                <a:extLst>
                  <a:ext uri="{FF2B5EF4-FFF2-40B4-BE49-F238E27FC236}">
                    <a16:creationId xmlns:a16="http://schemas.microsoft.com/office/drawing/2014/main" id="{8EBB54B6-4D5B-5671-96C1-1959E5B01761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131">
                <a:extLst>
                  <a:ext uri="{FF2B5EF4-FFF2-40B4-BE49-F238E27FC236}">
                    <a16:creationId xmlns:a16="http://schemas.microsoft.com/office/drawing/2014/main" id="{EEEBF34D-2A32-8771-C03F-6AC444C68773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132">
                <a:extLst>
                  <a:ext uri="{FF2B5EF4-FFF2-40B4-BE49-F238E27FC236}">
                    <a16:creationId xmlns:a16="http://schemas.microsoft.com/office/drawing/2014/main" id="{C8EC998A-43D8-1A50-0B97-E2E2F8E80F6B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133">
                <a:extLst>
                  <a:ext uri="{FF2B5EF4-FFF2-40B4-BE49-F238E27FC236}">
                    <a16:creationId xmlns:a16="http://schemas.microsoft.com/office/drawing/2014/main" id="{8AFBE537-D25D-AF76-F67C-FEDB4A231827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134">
                <a:extLst>
                  <a:ext uri="{FF2B5EF4-FFF2-40B4-BE49-F238E27FC236}">
                    <a16:creationId xmlns:a16="http://schemas.microsoft.com/office/drawing/2014/main" id="{7C077A45-8EEB-5205-B059-7DF501DCE9AE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135">
                <a:extLst>
                  <a:ext uri="{FF2B5EF4-FFF2-40B4-BE49-F238E27FC236}">
                    <a16:creationId xmlns:a16="http://schemas.microsoft.com/office/drawing/2014/main" id="{3421F7DA-EB45-1441-CD0A-E7C29582C7C7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136">
                <a:extLst>
                  <a:ext uri="{FF2B5EF4-FFF2-40B4-BE49-F238E27FC236}">
                    <a16:creationId xmlns:a16="http://schemas.microsoft.com/office/drawing/2014/main" id="{47F14C24-5C2E-84A3-A56C-2CE071788B30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137">
                <a:extLst>
                  <a:ext uri="{FF2B5EF4-FFF2-40B4-BE49-F238E27FC236}">
                    <a16:creationId xmlns:a16="http://schemas.microsoft.com/office/drawing/2014/main" id="{8F44159F-BE68-DE4C-6914-AFBBF0C86F14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 138">
                <a:extLst>
                  <a:ext uri="{FF2B5EF4-FFF2-40B4-BE49-F238E27FC236}">
                    <a16:creationId xmlns:a16="http://schemas.microsoft.com/office/drawing/2014/main" id="{681EF637-1199-7B07-0201-5FCF327C91E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139">
                <a:extLst>
                  <a:ext uri="{FF2B5EF4-FFF2-40B4-BE49-F238E27FC236}">
                    <a16:creationId xmlns:a16="http://schemas.microsoft.com/office/drawing/2014/main" id="{64B7C15F-5072-0985-32AF-017019771B36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40">
              <a:extLst>
                <a:ext uri="{FF2B5EF4-FFF2-40B4-BE49-F238E27FC236}">
                  <a16:creationId xmlns:a16="http://schemas.microsoft.com/office/drawing/2014/main" id="{651647B2-07DE-2043-2363-7CC2BE91B385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7" name="Freeform 141">
                <a:extLst>
                  <a:ext uri="{FF2B5EF4-FFF2-40B4-BE49-F238E27FC236}">
                    <a16:creationId xmlns:a16="http://schemas.microsoft.com/office/drawing/2014/main" id="{2B8EE44B-32E5-E8D0-E62F-0A848D5B568E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Freeform 142">
                <a:extLst>
                  <a:ext uri="{FF2B5EF4-FFF2-40B4-BE49-F238E27FC236}">
                    <a16:creationId xmlns:a16="http://schemas.microsoft.com/office/drawing/2014/main" id="{12A0C136-C55C-B7C1-08E5-EBA0835EF6CE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Freeform 143">
                <a:extLst>
                  <a:ext uri="{FF2B5EF4-FFF2-40B4-BE49-F238E27FC236}">
                    <a16:creationId xmlns:a16="http://schemas.microsoft.com/office/drawing/2014/main" id="{FC96A53F-7BAD-41B9-205C-2B46C01A3326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 144">
                <a:extLst>
                  <a:ext uri="{FF2B5EF4-FFF2-40B4-BE49-F238E27FC236}">
                    <a16:creationId xmlns:a16="http://schemas.microsoft.com/office/drawing/2014/main" id="{F8E50B81-0141-EACD-1BFC-114BEEE46D03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145">
                <a:extLst>
                  <a:ext uri="{FF2B5EF4-FFF2-40B4-BE49-F238E27FC236}">
                    <a16:creationId xmlns:a16="http://schemas.microsoft.com/office/drawing/2014/main" id="{27BC0136-C8F3-01ED-D485-6ABEFF014709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 146">
                <a:extLst>
                  <a:ext uri="{FF2B5EF4-FFF2-40B4-BE49-F238E27FC236}">
                    <a16:creationId xmlns:a16="http://schemas.microsoft.com/office/drawing/2014/main" id="{424D6BD8-7E53-7AF5-9B7B-56598CD5A7C1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 147">
                <a:extLst>
                  <a:ext uri="{FF2B5EF4-FFF2-40B4-BE49-F238E27FC236}">
                    <a16:creationId xmlns:a16="http://schemas.microsoft.com/office/drawing/2014/main" id="{53C8688C-8495-3FE0-7402-BE9ADCEBA18F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148">
                <a:extLst>
                  <a:ext uri="{FF2B5EF4-FFF2-40B4-BE49-F238E27FC236}">
                    <a16:creationId xmlns:a16="http://schemas.microsoft.com/office/drawing/2014/main" id="{F780835C-DC13-2641-5670-CED7420DF711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 149">
                <a:extLst>
                  <a:ext uri="{FF2B5EF4-FFF2-40B4-BE49-F238E27FC236}">
                    <a16:creationId xmlns:a16="http://schemas.microsoft.com/office/drawing/2014/main" id="{528F7BE9-EE7B-E3FE-73A3-F268AED2F310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150">
                <a:extLst>
                  <a:ext uri="{FF2B5EF4-FFF2-40B4-BE49-F238E27FC236}">
                    <a16:creationId xmlns:a16="http://schemas.microsoft.com/office/drawing/2014/main" id="{C36468C7-0E3A-03B0-67BF-5574DD50EC74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151">
                <a:extLst>
                  <a:ext uri="{FF2B5EF4-FFF2-40B4-BE49-F238E27FC236}">
                    <a16:creationId xmlns:a16="http://schemas.microsoft.com/office/drawing/2014/main" id="{745E45AD-BB02-277C-E983-E32DE2A19B17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 152">
                <a:extLst>
                  <a:ext uri="{FF2B5EF4-FFF2-40B4-BE49-F238E27FC236}">
                    <a16:creationId xmlns:a16="http://schemas.microsoft.com/office/drawing/2014/main" id="{946A2DBC-5CF9-A45C-7534-C179DA290679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153">
                <a:extLst>
                  <a:ext uri="{FF2B5EF4-FFF2-40B4-BE49-F238E27FC236}">
                    <a16:creationId xmlns:a16="http://schemas.microsoft.com/office/drawing/2014/main" id="{B14169AA-3F29-A5AB-F494-EE41B929647E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154">
                <a:extLst>
                  <a:ext uri="{FF2B5EF4-FFF2-40B4-BE49-F238E27FC236}">
                    <a16:creationId xmlns:a16="http://schemas.microsoft.com/office/drawing/2014/main" id="{7E86CD56-79D3-8C65-B562-F490DED51624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155">
                <a:extLst>
                  <a:ext uri="{FF2B5EF4-FFF2-40B4-BE49-F238E27FC236}">
                    <a16:creationId xmlns:a16="http://schemas.microsoft.com/office/drawing/2014/main" id="{F605EBC3-D5D6-C391-7D2A-411041EB771B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156">
                <a:extLst>
                  <a:ext uri="{FF2B5EF4-FFF2-40B4-BE49-F238E27FC236}">
                    <a16:creationId xmlns:a16="http://schemas.microsoft.com/office/drawing/2014/main" id="{E025ED93-7096-8687-F30E-006EE7A50CB7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157">
                <a:extLst>
                  <a:ext uri="{FF2B5EF4-FFF2-40B4-BE49-F238E27FC236}">
                    <a16:creationId xmlns:a16="http://schemas.microsoft.com/office/drawing/2014/main" id="{57CD531F-8A38-4A66-E3A4-3B5301550129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158">
                <a:extLst>
                  <a:ext uri="{FF2B5EF4-FFF2-40B4-BE49-F238E27FC236}">
                    <a16:creationId xmlns:a16="http://schemas.microsoft.com/office/drawing/2014/main" id="{EDA70476-F102-BDC8-2346-9ABF4EF17D57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159">
                <a:extLst>
                  <a:ext uri="{FF2B5EF4-FFF2-40B4-BE49-F238E27FC236}">
                    <a16:creationId xmlns:a16="http://schemas.microsoft.com/office/drawing/2014/main" id="{DBD8E5F8-9558-5EBC-B10B-3A65C1781AC9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160">
                <a:extLst>
                  <a:ext uri="{FF2B5EF4-FFF2-40B4-BE49-F238E27FC236}">
                    <a16:creationId xmlns:a16="http://schemas.microsoft.com/office/drawing/2014/main" id="{62C31B38-39CB-FB96-5528-D597036239BC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161">
                <a:extLst>
                  <a:ext uri="{FF2B5EF4-FFF2-40B4-BE49-F238E27FC236}">
                    <a16:creationId xmlns:a16="http://schemas.microsoft.com/office/drawing/2014/main" id="{E2793D58-3F8C-CF95-956C-549DC982092C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 162">
                <a:extLst>
                  <a:ext uri="{FF2B5EF4-FFF2-40B4-BE49-F238E27FC236}">
                    <a16:creationId xmlns:a16="http://schemas.microsoft.com/office/drawing/2014/main" id="{0153040D-8ECF-78CD-15A9-11E8C7E565B9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163">
                <a:extLst>
                  <a:ext uri="{FF2B5EF4-FFF2-40B4-BE49-F238E27FC236}">
                    <a16:creationId xmlns:a16="http://schemas.microsoft.com/office/drawing/2014/main" id="{23EF2985-A04D-BE5E-CB9A-4D4BDE708D2A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164">
                <a:extLst>
                  <a:ext uri="{FF2B5EF4-FFF2-40B4-BE49-F238E27FC236}">
                    <a16:creationId xmlns:a16="http://schemas.microsoft.com/office/drawing/2014/main" id="{ED50BCAB-90AD-0DA5-DC2A-88EEF91B619B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165">
                <a:extLst>
                  <a:ext uri="{FF2B5EF4-FFF2-40B4-BE49-F238E27FC236}">
                    <a16:creationId xmlns:a16="http://schemas.microsoft.com/office/drawing/2014/main" id="{F7C0F32F-B451-EA70-7B8A-DB7E1131B707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166">
                <a:extLst>
                  <a:ext uri="{FF2B5EF4-FFF2-40B4-BE49-F238E27FC236}">
                    <a16:creationId xmlns:a16="http://schemas.microsoft.com/office/drawing/2014/main" id="{8811EACF-4068-8ED6-AA9A-810E66D28FB3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167">
                <a:extLst>
                  <a:ext uri="{FF2B5EF4-FFF2-40B4-BE49-F238E27FC236}">
                    <a16:creationId xmlns:a16="http://schemas.microsoft.com/office/drawing/2014/main" id="{49CABCE1-EBF1-D3E5-1F76-DB64E73A7EE3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168">
                <a:extLst>
                  <a:ext uri="{FF2B5EF4-FFF2-40B4-BE49-F238E27FC236}">
                    <a16:creationId xmlns:a16="http://schemas.microsoft.com/office/drawing/2014/main" id="{6C10E75D-05C6-D84E-27DA-B83CB8006E22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169">
                <a:extLst>
                  <a:ext uri="{FF2B5EF4-FFF2-40B4-BE49-F238E27FC236}">
                    <a16:creationId xmlns:a16="http://schemas.microsoft.com/office/drawing/2014/main" id="{AC217CFA-A125-4CA5-A34E-B61F92F2092F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170">
                <a:extLst>
                  <a:ext uri="{FF2B5EF4-FFF2-40B4-BE49-F238E27FC236}">
                    <a16:creationId xmlns:a16="http://schemas.microsoft.com/office/drawing/2014/main" id="{CE17BABC-2863-F5EB-D31F-2965815E2D54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171">
                <a:extLst>
                  <a:ext uri="{FF2B5EF4-FFF2-40B4-BE49-F238E27FC236}">
                    <a16:creationId xmlns:a16="http://schemas.microsoft.com/office/drawing/2014/main" id="{F3908AE6-3788-9B95-7D7B-0DAD94D90619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 172">
                <a:extLst>
                  <a:ext uri="{FF2B5EF4-FFF2-40B4-BE49-F238E27FC236}">
                    <a16:creationId xmlns:a16="http://schemas.microsoft.com/office/drawing/2014/main" id="{C567D772-9F41-36F9-CCF7-EBF63255260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173">
                <a:extLst>
                  <a:ext uri="{FF2B5EF4-FFF2-40B4-BE49-F238E27FC236}">
                    <a16:creationId xmlns:a16="http://schemas.microsoft.com/office/drawing/2014/main" id="{5FB67D07-C630-CEF2-B6C2-B699F5582122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CECA597-1F95-26DB-EBFD-519120C5EA93}"/>
              </a:ext>
            </a:extLst>
          </p:cNvPr>
          <p:cNvSpPr/>
          <p:nvPr/>
        </p:nvSpPr>
        <p:spPr>
          <a:xfrm>
            <a:off x="1633609" y="1289918"/>
            <a:ext cx="9760642" cy="412874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272B79B-DB68-8420-A21D-87A6A3C78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254" y="2043060"/>
            <a:ext cx="7358971" cy="2077384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A645840D-CA8E-74BA-E808-EF741AEBBC3E}"/>
              </a:ext>
            </a:extLst>
          </p:cNvPr>
          <p:cNvSpPr txBox="1"/>
          <p:nvPr/>
        </p:nvSpPr>
        <p:spPr>
          <a:xfrm>
            <a:off x="5050158" y="3830585"/>
            <a:ext cx="987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SON</a:t>
            </a: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5097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6" grpId="1"/>
      <p:bldP spid="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064D3CDC-3E2E-FF20-114C-2C5850C56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1233" y="-609915"/>
            <a:ext cx="1481870" cy="1899833"/>
          </a:xfrm>
          <a:prstGeom prst="rect">
            <a:avLst/>
          </a:prstGeom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869FF788-FE03-FBB7-242C-66EEA74979B8}"/>
              </a:ext>
            </a:extLst>
          </p:cNvPr>
          <p:cNvSpPr txBox="1"/>
          <p:nvPr/>
        </p:nvSpPr>
        <p:spPr>
          <a:xfrm>
            <a:off x="3386306" y="627007"/>
            <a:ext cx="7266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vi-VN" alt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 của 7 nốt nhạc trên khuông nhạc</a:t>
            </a: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grpSp>
        <p:nvGrpSpPr>
          <p:cNvPr id="9" name="Group 34">
            <a:extLst>
              <a:ext uri="{FF2B5EF4-FFF2-40B4-BE49-F238E27FC236}">
                <a16:creationId xmlns:a16="http://schemas.microsoft.com/office/drawing/2014/main" id="{D2CB7DC7-D768-7B25-2DE3-027BD77E506A}"/>
              </a:ext>
            </a:extLst>
          </p:cNvPr>
          <p:cNvGrpSpPr/>
          <p:nvPr/>
        </p:nvGrpSpPr>
        <p:grpSpPr bwMode="auto">
          <a:xfrm>
            <a:off x="-97790" y="6258271"/>
            <a:ext cx="12489180" cy="574955"/>
            <a:chOff x="0" y="4105"/>
            <a:chExt cx="5511" cy="215"/>
          </a:xfrm>
        </p:grpSpPr>
        <p:sp>
          <p:nvSpPr>
            <p:cNvPr id="12" name="Freeform 37">
              <a:extLst>
                <a:ext uri="{FF2B5EF4-FFF2-40B4-BE49-F238E27FC236}">
                  <a16:creationId xmlns:a16="http://schemas.microsoft.com/office/drawing/2014/main" id="{6BBC78F9-8A87-06F7-56E4-99D5F06A38EE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oup 38">
              <a:extLst>
                <a:ext uri="{FF2B5EF4-FFF2-40B4-BE49-F238E27FC236}">
                  <a16:creationId xmlns:a16="http://schemas.microsoft.com/office/drawing/2014/main" id="{0029FF1E-67A4-9DDE-6966-B33216139013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16" name="Freeform 39">
                <a:extLst>
                  <a:ext uri="{FF2B5EF4-FFF2-40B4-BE49-F238E27FC236}">
                    <a16:creationId xmlns:a16="http://schemas.microsoft.com/office/drawing/2014/main" id="{20D92793-1E1D-F7DC-A927-FF2C54A10D6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 40">
                <a:extLst>
                  <a:ext uri="{FF2B5EF4-FFF2-40B4-BE49-F238E27FC236}">
                    <a16:creationId xmlns:a16="http://schemas.microsoft.com/office/drawing/2014/main" id="{1EBFEA6C-F533-2CA2-F7CE-7959C023A720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 41">
                <a:extLst>
                  <a:ext uri="{FF2B5EF4-FFF2-40B4-BE49-F238E27FC236}">
                    <a16:creationId xmlns:a16="http://schemas.microsoft.com/office/drawing/2014/main" id="{EF584784-3618-89E1-20F1-E1BA1B838BEC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 42">
                <a:extLst>
                  <a:ext uri="{FF2B5EF4-FFF2-40B4-BE49-F238E27FC236}">
                    <a16:creationId xmlns:a16="http://schemas.microsoft.com/office/drawing/2014/main" id="{2921C379-F6C3-3A60-E657-F56FBBB1CECE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 43">
                <a:extLst>
                  <a:ext uri="{FF2B5EF4-FFF2-40B4-BE49-F238E27FC236}">
                    <a16:creationId xmlns:a16="http://schemas.microsoft.com/office/drawing/2014/main" id="{439E828C-17F6-A136-6F1A-020C9F180169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 44">
                <a:extLst>
                  <a:ext uri="{FF2B5EF4-FFF2-40B4-BE49-F238E27FC236}">
                    <a16:creationId xmlns:a16="http://schemas.microsoft.com/office/drawing/2014/main" id="{782F0B34-E9BC-9862-F682-B2AFD174F285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 45">
                <a:extLst>
                  <a:ext uri="{FF2B5EF4-FFF2-40B4-BE49-F238E27FC236}">
                    <a16:creationId xmlns:a16="http://schemas.microsoft.com/office/drawing/2014/main" id="{07C2A145-D3F1-DF17-0C16-899843331B79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 46">
                <a:extLst>
                  <a:ext uri="{FF2B5EF4-FFF2-40B4-BE49-F238E27FC236}">
                    <a16:creationId xmlns:a16="http://schemas.microsoft.com/office/drawing/2014/main" id="{024756EF-3478-EEAF-1BA4-94744FF92EC8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Freeform 47">
                <a:extLst>
                  <a:ext uri="{FF2B5EF4-FFF2-40B4-BE49-F238E27FC236}">
                    <a16:creationId xmlns:a16="http://schemas.microsoft.com/office/drawing/2014/main" id="{4E5AAA5E-DFFE-8D33-FE6B-80823D5EA31C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 48">
                <a:extLst>
                  <a:ext uri="{FF2B5EF4-FFF2-40B4-BE49-F238E27FC236}">
                    <a16:creationId xmlns:a16="http://schemas.microsoft.com/office/drawing/2014/main" id="{8529F96C-A169-1D1B-C33D-E3B692E1AA1B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reeform 49">
                <a:extLst>
                  <a:ext uri="{FF2B5EF4-FFF2-40B4-BE49-F238E27FC236}">
                    <a16:creationId xmlns:a16="http://schemas.microsoft.com/office/drawing/2014/main" id="{FE240382-3281-1AB5-A56F-8C7197203102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Freeform 50">
                <a:extLst>
                  <a:ext uri="{FF2B5EF4-FFF2-40B4-BE49-F238E27FC236}">
                    <a16:creationId xmlns:a16="http://schemas.microsoft.com/office/drawing/2014/main" id="{8DDF9675-DF62-6FC9-92E9-779E323B511D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Freeform 51">
                <a:extLst>
                  <a:ext uri="{FF2B5EF4-FFF2-40B4-BE49-F238E27FC236}">
                    <a16:creationId xmlns:a16="http://schemas.microsoft.com/office/drawing/2014/main" id="{588EFA91-3AFD-19B6-182C-4AA6606A770D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Freeform 52">
                <a:extLst>
                  <a:ext uri="{FF2B5EF4-FFF2-40B4-BE49-F238E27FC236}">
                    <a16:creationId xmlns:a16="http://schemas.microsoft.com/office/drawing/2014/main" id="{D794F5A5-F912-4CAB-8178-DC0BDA4CB269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 53">
                <a:extLst>
                  <a:ext uri="{FF2B5EF4-FFF2-40B4-BE49-F238E27FC236}">
                    <a16:creationId xmlns:a16="http://schemas.microsoft.com/office/drawing/2014/main" id="{3F109401-AD2B-9F1B-8554-01BB09DFFA90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Freeform 54">
                <a:extLst>
                  <a:ext uri="{FF2B5EF4-FFF2-40B4-BE49-F238E27FC236}">
                    <a16:creationId xmlns:a16="http://schemas.microsoft.com/office/drawing/2014/main" id="{918CAE95-FA0D-842F-1B93-71103497DDE5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Freeform 55">
                <a:extLst>
                  <a:ext uri="{FF2B5EF4-FFF2-40B4-BE49-F238E27FC236}">
                    <a16:creationId xmlns:a16="http://schemas.microsoft.com/office/drawing/2014/main" id="{771FFAB0-3975-D90A-528D-3FC9F9FD0F16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 56">
                <a:extLst>
                  <a:ext uri="{FF2B5EF4-FFF2-40B4-BE49-F238E27FC236}">
                    <a16:creationId xmlns:a16="http://schemas.microsoft.com/office/drawing/2014/main" id="{C2FDFABC-BD8D-DB6A-FD84-8F2ED6F61899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reeform 57">
                <a:extLst>
                  <a:ext uri="{FF2B5EF4-FFF2-40B4-BE49-F238E27FC236}">
                    <a16:creationId xmlns:a16="http://schemas.microsoft.com/office/drawing/2014/main" id="{64087BDC-EC3B-A98B-26BD-B785632D7711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reeform 58">
                <a:extLst>
                  <a:ext uri="{FF2B5EF4-FFF2-40B4-BE49-F238E27FC236}">
                    <a16:creationId xmlns:a16="http://schemas.microsoft.com/office/drawing/2014/main" id="{4857240B-30BB-DDEA-4E7B-7AA54E7DCAD0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 59">
                <a:extLst>
                  <a:ext uri="{FF2B5EF4-FFF2-40B4-BE49-F238E27FC236}">
                    <a16:creationId xmlns:a16="http://schemas.microsoft.com/office/drawing/2014/main" id="{7FEE886C-7678-05FF-1D72-7BAA7D1FE996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 60">
                <a:extLst>
                  <a:ext uri="{FF2B5EF4-FFF2-40B4-BE49-F238E27FC236}">
                    <a16:creationId xmlns:a16="http://schemas.microsoft.com/office/drawing/2014/main" id="{8C714C73-3753-B090-EE36-3CA388121C32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reeform 61">
                <a:extLst>
                  <a:ext uri="{FF2B5EF4-FFF2-40B4-BE49-F238E27FC236}">
                    <a16:creationId xmlns:a16="http://schemas.microsoft.com/office/drawing/2014/main" id="{C0A6057C-0416-1F0F-09B4-8F33B73B745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Freeform 62">
                <a:extLst>
                  <a:ext uri="{FF2B5EF4-FFF2-40B4-BE49-F238E27FC236}">
                    <a16:creationId xmlns:a16="http://schemas.microsoft.com/office/drawing/2014/main" id="{58FAF923-24B8-DC6B-B6CB-1B6547F2C475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Freeform 63">
                <a:extLst>
                  <a:ext uri="{FF2B5EF4-FFF2-40B4-BE49-F238E27FC236}">
                    <a16:creationId xmlns:a16="http://schemas.microsoft.com/office/drawing/2014/main" id="{0AD54D8C-596D-456A-496B-C5378804AF2A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Freeform 64">
                <a:extLst>
                  <a:ext uri="{FF2B5EF4-FFF2-40B4-BE49-F238E27FC236}">
                    <a16:creationId xmlns:a16="http://schemas.microsoft.com/office/drawing/2014/main" id="{B448A316-8638-BA61-09C2-CFA76AC1C2D1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reeform 65">
                <a:extLst>
                  <a:ext uri="{FF2B5EF4-FFF2-40B4-BE49-F238E27FC236}">
                    <a16:creationId xmlns:a16="http://schemas.microsoft.com/office/drawing/2014/main" id="{FE7747F9-6C2F-4878-44BC-3F9FD5647936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Freeform 66">
                <a:extLst>
                  <a:ext uri="{FF2B5EF4-FFF2-40B4-BE49-F238E27FC236}">
                    <a16:creationId xmlns:a16="http://schemas.microsoft.com/office/drawing/2014/main" id="{30E4002F-6EC8-0DC4-0DC4-374A7AC88BD6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reeform 67">
                <a:extLst>
                  <a:ext uri="{FF2B5EF4-FFF2-40B4-BE49-F238E27FC236}">
                    <a16:creationId xmlns:a16="http://schemas.microsoft.com/office/drawing/2014/main" id="{62A305A7-97B7-F422-F66F-1945C047238E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 68">
                <a:extLst>
                  <a:ext uri="{FF2B5EF4-FFF2-40B4-BE49-F238E27FC236}">
                    <a16:creationId xmlns:a16="http://schemas.microsoft.com/office/drawing/2014/main" id="{F22862BB-66E4-EDBD-9FF4-79A6BA10F1F9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Freeform 69">
                <a:extLst>
                  <a:ext uri="{FF2B5EF4-FFF2-40B4-BE49-F238E27FC236}">
                    <a16:creationId xmlns:a16="http://schemas.microsoft.com/office/drawing/2014/main" id="{3B247697-CBBD-E216-C97C-835454F94BA7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Freeform 70">
                <a:extLst>
                  <a:ext uri="{FF2B5EF4-FFF2-40B4-BE49-F238E27FC236}">
                    <a16:creationId xmlns:a16="http://schemas.microsoft.com/office/drawing/2014/main" id="{3B4F729F-60DF-1F57-14B4-25BCAA230EA9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Freeform 71">
                <a:extLst>
                  <a:ext uri="{FF2B5EF4-FFF2-40B4-BE49-F238E27FC236}">
                    <a16:creationId xmlns:a16="http://schemas.microsoft.com/office/drawing/2014/main" id="{F0987AC0-E330-73F5-E231-DF484A9F3D3C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72">
              <a:extLst>
                <a:ext uri="{FF2B5EF4-FFF2-40B4-BE49-F238E27FC236}">
                  <a16:creationId xmlns:a16="http://schemas.microsoft.com/office/drawing/2014/main" id="{0490EAF9-4A74-C384-6611-B6AD09E9943A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83" name="Freeform 73">
                <a:extLst>
                  <a:ext uri="{FF2B5EF4-FFF2-40B4-BE49-F238E27FC236}">
                    <a16:creationId xmlns:a16="http://schemas.microsoft.com/office/drawing/2014/main" id="{0711A190-D4BC-C650-C6A9-0FCF1F22885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74">
                <a:extLst>
                  <a:ext uri="{FF2B5EF4-FFF2-40B4-BE49-F238E27FC236}">
                    <a16:creationId xmlns:a16="http://schemas.microsoft.com/office/drawing/2014/main" id="{E266A850-ECCB-8A53-C0BC-DB55B76E89F1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75">
                <a:extLst>
                  <a:ext uri="{FF2B5EF4-FFF2-40B4-BE49-F238E27FC236}">
                    <a16:creationId xmlns:a16="http://schemas.microsoft.com/office/drawing/2014/main" id="{B3A8E9F7-BF74-2202-38F8-AE0F06A24A89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76">
                <a:extLst>
                  <a:ext uri="{FF2B5EF4-FFF2-40B4-BE49-F238E27FC236}">
                    <a16:creationId xmlns:a16="http://schemas.microsoft.com/office/drawing/2014/main" id="{977F3C74-A269-FEBE-2D52-10D781E37107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77">
                <a:extLst>
                  <a:ext uri="{FF2B5EF4-FFF2-40B4-BE49-F238E27FC236}">
                    <a16:creationId xmlns:a16="http://schemas.microsoft.com/office/drawing/2014/main" id="{90065FE3-0452-5405-2C01-A13AFFEF408B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78">
                <a:extLst>
                  <a:ext uri="{FF2B5EF4-FFF2-40B4-BE49-F238E27FC236}">
                    <a16:creationId xmlns:a16="http://schemas.microsoft.com/office/drawing/2014/main" id="{36889AC5-8358-11A3-961F-BAF6B3BCAF03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reeform 79">
                <a:extLst>
                  <a:ext uri="{FF2B5EF4-FFF2-40B4-BE49-F238E27FC236}">
                    <a16:creationId xmlns:a16="http://schemas.microsoft.com/office/drawing/2014/main" id="{B064B633-8014-6897-6E4D-BB39EC74883E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80">
                <a:extLst>
                  <a:ext uri="{FF2B5EF4-FFF2-40B4-BE49-F238E27FC236}">
                    <a16:creationId xmlns:a16="http://schemas.microsoft.com/office/drawing/2014/main" id="{C49758DF-39B7-6EAF-7577-4B4A585A89A0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81">
                <a:extLst>
                  <a:ext uri="{FF2B5EF4-FFF2-40B4-BE49-F238E27FC236}">
                    <a16:creationId xmlns:a16="http://schemas.microsoft.com/office/drawing/2014/main" id="{4BFA262E-C604-5CA7-2FE4-4DC4FD1B3834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82">
                <a:extLst>
                  <a:ext uri="{FF2B5EF4-FFF2-40B4-BE49-F238E27FC236}">
                    <a16:creationId xmlns:a16="http://schemas.microsoft.com/office/drawing/2014/main" id="{9B8548F7-FB33-4543-17D3-2F275C681F2E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83">
                <a:extLst>
                  <a:ext uri="{FF2B5EF4-FFF2-40B4-BE49-F238E27FC236}">
                    <a16:creationId xmlns:a16="http://schemas.microsoft.com/office/drawing/2014/main" id="{53D0515D-3CB8-8AB2-B5C1-5347F13EC4E1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84">
                <a:extLst>
                  <a:ext uri="{FF2B5EF4-FFF2-40B4-BE49-F238E27FC236}">
                    <a16:creationId xmlns:a16="http://schemas.microsoft.com/office/drawing/2014/main" id="{80B0DDF2-A007-E81F-4E6D-F580CB4B785A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Freeform 85">
                <a:extLst>
                  <a:ext uri="{FF2B5EF4-FFF2-40B4-BE49-F238E27FC236}">
                    <a16:creationId xmlns:a16="http://schemas.microsoft.com/office/drawing/2014/main" id="{719E608E-5B7C-836E-3F8D-A69532562CFE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86">
                <a:extLst>
                  <a:ext uri="{FF2B5EF4-FFF2-40B4-BE49-F238E27FC236}">
                    <a16:creationId xmlns:a16="http://schemas.microsoft.com/office/drawing/2014/main" id="{8CEE36C1-DF43-A32A-67F0-13B1258338B3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 87">
                <a:extLst>
                  <a:ext uri="{FF2B5EF4-FFF2-40B4-BE49-F238E27FC236}">
                    <a16:creationId xmlns:a16="http://schemas.microsoft.com/office/drawing/2014/main" id="{13F9300D-E15F-1762-6710-249A89CCD1C1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 88">
                <a:extLst>
                  <a:ext uri="{FF2B5EF4-FFF2-40B4-BE49-F238E27FC236}">
                    <a16:creationId xmlns:a16="http://schemas.microsoft.com/office/drawing/2014/main" id="{D3AD0CA9-08ED-459D-BE8F-F26A1B799FF6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89">
                <a:extLst>
                  <a:ext uri="{FF2B5EF4-FFF2-40B4-BE49-F238E27FC236}">
                    <a16:creationId xmlns:a16="http://schemas.microsoft.com/office/drawing/2014/main" id="{AC5763D1-9546-969B-51CF-1F58D9FD2B17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 90">
                <a:extLst>
                  <a:ext uri="{FF2B5EF4-FFF2-40B4-BE49-F238E27FC236}">
                    <a16:creationId xmlns:a16="http://schemas.microsoft.com/office/drawing/2014/main" id="{21C044EB-2F26-E87B-8593-AF7C9A7BE221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91">
                <a:extLst>
                  <a:ext uri="{FF2B5EF4-FFF2-40B4-BE49-F238E27FC236}">
                    <a16:creationId xmlns:a16="http://schemas.microsoft.com/office/drawing/2014/main" id="{2BA93291-D941-033C-C06A-6AE54FF4D1E2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92">
                <a:extLst>
                  <a:ext uri="{FF2B5EF4-FFF2-40B4-BE49-F238E27FC236}">
                    <a16:creationId xmlns:a16="http://schemas.microsoft.com/office/drawing/2014/main" id="{B57663D5-FD5B-1231-60D7-4BC5F5AB3B6E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93">
                <a:extLst>
                  <a:ext uri="{FF2B5EF4-FFF2-40B4-BE49-F238E27FC236}">
                    <a16:creationId xmlns:a16="http://schemas.microsoft.com/office/drawing/2014/main" id="{2D2ADD5A-FFE9-6136-E4EC-6C99065CA954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 94">
                <a:extLst>
                  <a:ext uri="{FF2B5EF4-FFF2-40B4-BE49-F238E27FC236}">
                    <a16:creationId xmlns:a16="http://schemas.microsoft.com/office/drawing/2014/main" id="{5167C20F-1A0D-6597-8312-E3B99A3D80A3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 95">
                <a:extLst>
                  <a:ext uri="{FF2B5EF4-FFF2-40B4-BE49-F238E27FC236}">
                    <a16:creationId xmlns:a16="http://schemas.microsoft.com/office/drawing/2014/main" id="{A063EF01-CB04-80A0-7DB4-C5A035CF122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96">
                <a:extLst>
                  <a:ext uri="{FF2B5EF4-FFF2-40B4-BE49-F238E27FC236}">
                    <a16:creationId xmlns:a16="http://schemas.microsoft.com/office/drawing/2014/main" id="{429F8FF3-E928-E750-4C2A-785E440E82AF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97">
                <a:extLst>
                  <a:ext uri="{FF2B5EF4-FFF2-40B4-BE49-F238E27FC236}">
                    <a16:creationId xmlns:a16="http://schemas.microsoft.com/office/drawing/2014/main" id="{D22B1038-9793-E84C-7C00-589CDF9FF5F5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98">
                <a:extLst>
                  <a:ext uri="{FF2B5EF4-FFF2-40B4-BE49-F238E27FC236}">
                    <a16:creationId xmlns:a16="http://schemas.microsoft.com/office/drawing/2014/main" id="{A5ADAA93-6B9A-A07B-7739-4292AC284F1F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99">
                <a:extLst>
                  <a:ext uri="{FF2B5EF4-FFF2-40B4-BE49-F238E27FC236}">
                    <a16:creationId xmlns:a16="http://schemas.microsoft.com/office/drawing/2014/main" id="{BDF0B849-88A0-4BEE-A0FF-F996BD8893E1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100">
                <a:extLst>
                  <a:ext uri="{FF2B5EF4-FFF2-40B4-BE49-F238E27FC236}">
                    <a16:creationId xmlns:a16="http://schemas.microsoft.com/office/drawing/2014/main" id="{1D9815DE-454A-B086-2D16-3582792095E3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01">
                <a:extLst>
                  <a:ext uri="{FF2B5EF4-FFF2-40B4-BE49-F238E27FC236}">
                    <a16:creationId xmlns:a16="http://schemas.microsoft.com/office/drawing/2014/main" id="{286BEC03-F750-D448-F8E4-C11F896C6336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02">
                <a:extLst>
                  <a:ext uri="{FF2B5EF4-FFF2-40B4-BE49-F238E27FC236}">
                    <a16:creationId xmlns:a16="http://schemas.microsoft.com/office/drawing/2014/main" id="{9D3F5FDD-F111-30D3-8355-72AA17A6C56C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03">
                <a:extLst>
                  <a:ext uri="{FF2B5EF4-FFF2-40B4-BE49-F238E27FC236}">
                    <a16:creationId xmlns:a16="http://schemas.microsoft.com/office/drawing/2014/main" id="{0A7D63F8-71EF-9F4D-2D58-BE76251A6700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 104">
                <a:extLst>
                  <a:ext uri="{FF2B5EF4-FFF2-40B4-BE49-F238E27FC236}">
                    <a16:creationId xmlns:a16="http://schemas.microsoft.com/office/drawing/2014/main" id="{C53CBDE5-2128-4FEB-5750-F4C39014548D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 105">
                <a:extLst>
                  <a:ext uri="{FF2B5EF4-FFF2-40B4-BE49-F238E27FC236}">
                    <a16:creationId xmlns:a16="http://schemas.microsoft.com/office/drawing/2014/main" id="{5D181B43-7C76-72AA-6AE9-9EA67DD49C34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06">
              <a:extLst>
                <a:ext uri="{FF2B5EF4-FFF2-40B4-BE49-F238E27FC236}">
                  <a16:creationId xmlns:a16="http://schemas.microsoft.com/office/drawing/2014/main" id="{02E72E8C-8900-84AE-0EF1-89491DC36FC5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50" name="Freeform 107">
                <a:extLst>
                  <a:ext uri="{FF2B5EF4-FFF2-40B4-BE49-F238E27FC236}">
                    <a16:creationId xmlns:a16="http://schemas.microsoft.com/office/drawing/2014/main" id="{1A8FC13E-BCA4-1526-FEDA-B7BB4DDF868B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108">
                <a:extLst>
                  <a:ext uri="{FF2B5EF4-FFF2-40B4-BE49-F238E27FC236}">
                    <a16:creationId xmlns:a16="http://schemas.microsoft.com/office/drawing/2014/main" id="{262EFBA7-2702-7E6B-9E9C-15511B28256B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109">
                <a:extLst>
                  <a:ext uri="{FF2B5EF4-FFF2-40B4-BE49-F238E27FC236}">
                    <a16:creationId xmlns:a16="http://schemas.microsoft.com/office/drawing/2014/main" id="{9301B209-F6A6-3667-7034-438A5F7D53CA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110">
                <a:extLst>
                  <a:ext uri="{FF2B5EF4-FFF2-40B4-BE49-F238E27FC236}">
                    <a16:creationId xmlns:a16="http://schemas.microsoft.com/office/drawing/2014/main" id="{66242DC4-C8D9-7612-997E-58EF9817144C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111">
                <a:extLst>
                  <a:ext uri="{FF2B5EF4-FFF2-40B4-BE49-F238E27FC236}">
                    <a16:creationId xmlns:a16="http://schemas.microsoft.com/office/drawing/2014/main" id="{40E209F5-3C6C-874F-599E-4DACE8BF66F0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12">
                <a:extLst>
                  <a:ext uri="{FF2B5EF4-FFF2-40B4-BE49-F238E27FC236}">
                    <a16:creationId xmlns:a16="http://schemas.microsoft.com/office/drawing/2014/main" id="{24EA2421-695D-09B0-84EB-CE5B739D12F1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13">
                <a:extLst>
                  <a:ext uri="{FF2B5EF4-FFF2-40B4-BE49-F238E27FC236}">
                    <a16:creationId xmlns:a16="http://schemas.microsoft.com/office/drawing/2014/main" id="{D66260B8-A9A3-0565-37FD-E4529149F512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114">
                <a:extLst>
                  <a:ext uri="{FF2B5EF4-FFF2-40B4-BE49-F238E27FC236}">
                    <a16:creationId xmlns:a16="http://schemas.microsoft.com/office/drawing/2014/main" id="{80EF6B81-998B-58F5-9423-F02AE45EE605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115">
                <a:extLst>
                  <a:ext uri="{FF2B5EF4-FFF2-40B4-BE49-F238E27FC236}">
                    <a16:creationId xmlns:a16="http://schemas.microsoft.com/office/drawing/2014/main" id="{ADDE4444-DFEE-646D-C3BC-ACACDE59B29B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116">
                <a:extLst>
                  <a:ext uri="{FF2B5EF4-FFF2-40B4-BE49-F238E27FC236}">
                    <a16:creationId xmlns:a16="http://schemas.microsoft.com/office/drawing/2014/main" id="{C6D27E20-7342-D7CA-0E1F-22E3537F4771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17">
                <a:extLst>
                  <a:ext uri="{FF2B5EF4-FFF2-40B4-BE49-F238E27FC236}">
                    <a16:creationId xmlns:a16="http://schemas.microsoft.com/office/drawing/2014/main" id="{5402687E-A0C9-64A0-F70D-C3AA0E189AF9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18">
                <a:extLst>
                  <a:ext uri="{FF2B5EF4-FFF2-40B4-BE49-F238E27FC236}">
                    <a16:creationId xmlns:a16="http://schemas.microsoft.com/office/drawing/2014/main" id="{5514AF00-C60F-3144-E8D8-48EB2FF41DDC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19">
                <a:extLst>
                  <a:ext uri="{FF2B5EF4-FFF2-40B4-BE49-F238E27FC236}">
                    <a16:creationId xmlns:a16="http://schemas.microsoft.com/office/drawing/2014/main" id="{974C8FF0-095A-60CA-11EB-A8399C905F23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120">
                <a:extLst>
                  <a:ext uri="{FF2B5EF4-FFF2-40B4-BE49-F238E27FC236}">
                    <a16:creationId xmlns:a16="http://schemas.microsoft.com/office/drawing/2014/main" id="{EC5F6392-C2E4-1FC2-EE9D-2DAD06D9CDE1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121">
                <a:extLst>
                  <a:ext uri="{FF2B5EF4-FFF2-40B4-BE49-F238E27FC236}">
                    <a16:creationId xmlns:a16="http://schemas.microsoft.com/office/drawing/2014/main" id="{F0552ECA-31A3-19EA-E30C-2E1721D6B691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122">
                <a:extLst>
                  <a:ext uri="{FF2B5EF4-FFF2-40B4-BE49-F238E27FC236}">
                    <a16:creationId xmlns:a16="http://schemas.microsoft.com/office/drawing/2014/main" id="{D6C1F47C-3939-FA12-29A4-D29719CBFA8E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123">
                <a:extLst>
                  <a:ext uri="{FF2B5EF4-FFF2-40B4-BE49-F238E27FC236}">
                    <a16:creationId xmlns:a16="http://schemas.microsoft.com/office/drawing/2014/main" id="{061FD09F-C2D2-2A74-5BDE-9799C163CE7F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124">
                <a:extLst>
                  <a:ext uri="{FF2B5EF4-FFF2-40B4-BE49-F238E27FC236}">
                    <a16:creationId xmlns:a16="http://schemas.microsoft.com/office/drawing/2014/main" id="{812F60BF-7A95-F713-26BE-D3DEB60743DB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125">
                <a:extLst>
                  <a:ext uri="{FF2B5EF4-FFF2-40B4-BE49-F238E27FC236}">
                    <a16:creationId xmlns:a16="http://schemas.microsoft.com/office/drawing/2014/main" id="{6C826DC2-3551-92EB-467B-E287A0ACCB07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126">
                <a:extLst>
                  <a:ext uri="{FF2B5EF4-FFF2-40B4-BE49-F238E27FC236}">
                    <a16:creationId xmlns:a16="http://schemas.microsoft.com/office/drawing/2014/main" id="{EFDFD603-4423-80F1-72C5-E112F6AFA82F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127">
                <a:extLst>
                  <a:ext uri="{FF2B5EF4-FFF2-40B4-BE49-F238E27FC236}">
                    <a16:creationId xmlns:a16="http://schemas.microsoft.com/office/drawing/2014/main" id="{2D7BE152-8B0D-58D5-98A3-EECC936ECCEE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128">
                <a:extLst>
                  <a:ext uri="{FF2B5EF4-FFF2-40B4-BE49-F238E27FC236}">
                    <a16:creationId xmlns:a16="http://schemas.microsoft.com/office/drawing/2014/main" id="{04503BC6-7766-768A-DAFE-D5B849091882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129">
                <a:extLst>
                  <a:ext uri="{FF2B5EF4-FFF2-40B4-BE49-F238E27FC236}">
                    <a16:creationId xmlns:a16="http://schemas.microsoft.com/office/drawing/2014/main" id="{482F0CE0-E0CC-83FF-14B4-F57DA4D00AF8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130">
                <a:extLst>
                  <a:ext uri="{FF2B5EF4-FFF2-40B4-BE49-F238E27FC236}">
                    <a16:creationId xmlns:a16="http://schemas.microsoft.com/office/drawing/2014/main" id="{8EBB54B6-4D5B-5671-96C1-1959E5B01761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131">
                <a:extLst>
                  <a:ext uri="{FF2B5EF4-FFF2-40B4-BE49-F238E27FC236}">
                    <a16:creationId xmlns:a16="http://schemas.microsoft.com/office/drawing/2014/main" id="{EEEBF34D-2A32-8771-C03F-6AC444C68773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132">
                <a:extLst>
                  <a:ext uri="{FF2B5EF4-FFF2-40B4-BE49-F238E27FC236}">
                    <a16:creationId xmlns:a16="http://schemas.microsoft.com/office/drawing/2014/main" id="{C8EC998A-43D8-1A50-0B97-E2E2F8E80F6B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133">
                <a:extLst>
                  <a:ext uri="{FF2B5EF4-FFF2-40B4-BE49-F238E27FC236}">
                    <a16:creationId xmlns:a16="http://schemas.microsoft.com/office/drawing/2014/main" id="{8AFBE537-D25D-AF76-F67C-FEDB4A231827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134">
                <a:extLst>
                  <a:ext uri="{FF2B5EF4-FFF2-40B4-BE49-F238E27FC236}">
                    <a16:creationId xmlns:a16="http://schemas.microsoft.com/office/drawing/2014/main" id="{7C077A45-8EEB-5205-B059-7DF501DCE9AE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135">
                <a:extLst>
                  <a:ext uri="{FF2B5EF4-FFF2-40B4-BE49-F238E27FC236}">
                    <a16:creationId xmlns:a16="http://schemas.microsoft.com/office/drawing/2014/main" id="{3421F7DA-EB45-1441-CD0A-E7C29582C7C7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136">
                <a:extLst>
                  <a:ext uri="{FF2B5EF4-FFF2-40B4-BE49-F238E27FC236}">
                    <a16:creationId xmlns:a16="http://schemas.microsoft.com/office/drawing/2014/main" id="{47F14C24-5C2E-84A3-A56C-2CE071788B30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137">
                <a:extLst>
                  <a:ext uri="{FF2B5EF4-FFF2-40B4-BE49-F238E27FC236}">
                    <a16:creationId xmlns:a16="http://schemas.microsoft.com/office/drawing/2014/main" id="{8F44159F-BE68-DE4C-6914-AFBBF0C86F14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 138">
                <a:extLst>
                  <a:ext uri="{FF2B5EF4-FFF2-40B4-BE49-F238E27FC236}">
                    <a16:creationId xmlns:a16="http://schemas.microsoft.com/office/drawing/2014/main" id="{681EF637-1199-7B07-0201-5FCF327C91E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139">
                <a:extLst>
                  <a:ext uri="{FF2B5EF4-FFF2-40B4-BE49-F238E27FC236}">
                    <a16:creationId xmlns:a16="http://schemas.microsoft.com/office/drawing/2014/main" id="{64B7C15F-5072-0985-32AF-017019771B36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40">
              <a:extLst>
                <a:ext uri="{FF2B5EF4-FFF2-40B4-BE49-F238E27FC236}">
                  <a16:creationId xmlns:a16="http://schemas.microsoft.com/office/drawing/2014/main" id="{651647B2-07DE-2043-2363-7CC2BE91B385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7" name="Freeform 141">
                <a:extLst>
                  <a:ext uri="{FF2B5EF4-FFF2-40B4-BE49-F238E27FC236}">
                    <a16:creationId xmlns:a16="http://schemas.microsoft.com/office/drawing/2014/main" id="{2B8EE44B-32E5-E8D0-E62F-0A848D5B568E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Freeform 142">
                <a:extLst>
                  <a:ext uri="{FF2B5EF4-FFF2-40B4-BE49-F238E27FC236}">
                    <a16:creationId xmlns:a16="http://schemas.microsoft.com/office/drawing/2014/main" id="{12A0C136-C55C-B7C1-08E5-EBA0835EF6CE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Freeform 143">
                <a:extLst>
                  <a:ext uri="{FF2B5EF4-FFF2-40B4-BE49-F238E27FC236}">
                    <a16:creationId xmlns:a16="http://schemas.microsoft.com/office/drawing/2014/main" id="{FC96A53F-7BAD-41B9-205C-2B46C01A3326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 144">
                <a:extLst>
                  <a:ext uri="{FF2B5EF4-FFF2-40B4-BE49-F238E27FC236}">
                    <a16:creationId xmlns:a16="http://schemas.microsoft.com/office/drawing/2014/main" id="{F8E50B81-0141-EACD-1BFC-114BEEE46D03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145">
                <a:extLst>
                  <a:ext uri="{FF2B5EF4-FFF2-40B4-BE49-F238E27FC236}">
                    <a16:creationId xmlns:a16="http://schemas.microsoft.com/office/drawing/2014/main" id="{27BC0136-C8F3-01ED-D485-6ABEFF014709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 146">
                <a:extLst>
                  <a:ext uri="{FF2B5EF4-FFF2-40B4-BE49-F238E27FC236}">
                    <a16:creationId xmlns:a16="http://schemas.microsoft.com/office/drawing/2014/main" id="{424D6BD8-7E53-7AF5-9B7B-56598CD5A7C1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 147">
                <a:extLst>
                  <a:ext uri="{FF2B5EF4-FFF2-40B4-BE49-F238E27FC236}">
                    <a16:creationId xmlns:a16="http://schemas.microsoft.com/office/drawing/2014/main" id="{53C8688C-8495-3FE0-7402-BE9ADCEBA18F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148">
                <a:extLst>
                  <a:ext uri="{FF2B5EF4-FFF2-40B4-BE49-F238E27FC236}">
                    <a16:creationId xmlns:a16="http://schemas.microsoft.com/office/drawing/2014/main" id="{F780835C-DC13-2641-5670-CED7420DF711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 149">
                <a:extLst>
                  <a:ext uri="{FF2B5EF4-FFF2-40B4-BE49-F238E27FC236}">
                    <a16:creationId xmlns:a16="http://schemas.microsoft.com/office/drawing/2014/main" id="{528F7BE9-EE7B-E3FE-73A3-F268AED2F310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150">
                <a:extLst>
                  <a:ext uri="{FF2B5EF4-FFF2-40B4-BE49-F238E27FC236}">
                    <a16:creationId xmlns:a16="http://schemas.microsoft.com/office/drawing/2014/main" id="{C36468C7-0E3A-03B0-67BF-5574DD50EC74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151">
                <a:extLst>
                  <a:ext uri="{FF2B5EF4-FFF2-40B4-BE49-F238E27FC236}">
                    <a16:creationId xmlns:a16="http://schemas.microsoft.com/office/drawing/2014/main" id="{745E45AD-BB02-277C-E983-E32DE2A19B17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 152">
                <a:extLst>
                  <a:ext uri="{FF2B5EF4-FFF2-40B4-BE49-F238E27FC236}">
                    <a16:creationId xmlns:a16="http://schemas.microsoft.com/office/drawing/2014/main" id="{946A2DBC-5CF9-A45C-7534-C179DA290679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153">
                <a:extLst>
                  <a:ext uri="{FF2B5EF4-FFF2-40B4-BE49-F238E27FC236}">
                    <a16:creationId xmlns:a16="http://schemas.microsoft.com/office/drawing/2014/main" id="{B14169AA-3F29-A5AB-F494-EE41B929647E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154">
                <a:extLst>
                  <a:ext uri="{FF2B5EF4-FFF2-40B4-BE49-F238E27FC236}">
                    <a16:creationId xmlns:a16="http://schemas.microsoft.com/office/drawing/2014/main" id="{7E86CD56-79D3-8C65-B562-F490DED51624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155">
                <a:extLst>
                  <a:ext uri="{FF2B5EF4-FFF2-40B4-BE49-F238E27FC236}">
                    <a16:creationId xmlns:a16="http://schemas.microsoft.com/office/drawing/2014/main" id="{F605EBC3-D5D6-C391-7D2A-411041EB771B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156">
                <a:extLst>
                  <a:ext uri="{FF2B5EF4-FFF2-40B4-BE49-F238E27FC236}">
                    <a16:creationId xmlns:a16="http://schemas.microsoft.com/office/drawing/2014/main" id="{E025ED93-7096-8687-F30E-006EE7A50CB7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157">
                <a:extLst>
                  <a:ext uri="{FF2B5EF4-FFF2-40B4-BE49-F238E27FC236}">
                    <a16:creationId xmlns:a16="http://schemas.microsoft.com/office/drawing/2014/main" id="{57CD531F-8A38-4A66-E3A4-3B5301550129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158">
                <a:extLst>
                  <a:ext uri="{FF2B5EF4-FFF2-40B4-BE49-F238E27FC236}">
                    <a16:creationId xmlns:a16="http://schemas.microsoft.com/office/drawing/2014/main" id="{EDA70476-F102-BDC8-2346-9ABF4EF17D57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159">
                <a:extLst>
                  <a:ext uri="{FF2B5EF4-FFF2-40B4-BE49-F238E27FC236}">
                    <a16:creationId xmlns:a16="http://schemas.microsoft.com/office/drawing/2014/main" id="{DBD8E5F8-9558-5EBC-B10B-3A65C1781AC9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160">
                <a:extLst>
                  <a:ext uri="{FF2B5EF4-FFF2-40B4-BE49-F238E27FC236}">
                    <a16:creationId xmlns:a16="http://schemas.microsoft.com/office/drawing/2014/main" id="{62C31B38-39CB-FB96-5528-D597036239BC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161">
                <a:extLst>
                  <a:ext uri="{FF2B5EF4-FFF2-40B4-BE49-F238E27FC236}">
                    <a16:creationId xmlns:a16="http://schemas.microsoft.com/office/drawing/2014/main" id="{E2793D58-3F8C-CF95-956C-549DC982092C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 162">
                <a:extLst>
                  <a:ext uri="{FF2B5EF4-FFF2-40B4-BE49-F238E27FC236}">
                    <a16:creationId xmlns:a16="http://schemas.microsoft.com/office/drawing/2014/main" id="{0153040D-8ECF-78CD-15A9-11E8C7E565B9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163">
                <a:extLst>
                  <a:ext uri="{FF2B5EF4-FFF2-40B4-BE49-F238E27FC236}">
                    <a16:creationId xmlns:a16="http://schemas.microsoft.com/office/drawing/2014/main" id="{23EF2985-A04D-BE5E-CB9A-4D4BDE708D2A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164">
                <a:extLst>
                  <a:ext uri="{FF2B5EF4-FFF2-40B4-BE49-F238E27FC236}">
                    <a16:creationId xmlns:a16="http://schemas.microsoft.com/office/drawing/2014/main" id="{ED50BCAB-90AD-0DA5-DC2A-88EEF91B619B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165">
                <a:extLst>
                  <a:ext uri="{FF2B5EF4-FFF2-40B4-BE49-F238E27FC236}">
                    <a16:creationId xmlns:a16="http://schemas.microsoft.com/office/drawing/2014/main" id="{F7C0F32F-B451-EA70-7B8A-DB7E1131B707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166">
                <a:extLst>
                  <a:ext uri="{FF2B5EF4-FFF2-40B4-BE49-F238E27FC236}">
                    <a16:creationId xmlns:a16="http://schemas.microsoft.com/office/drawing/2014/main" id="{8811EACF-4068-8ED6-AA9A-810E66D28FB3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167">
                <a:extLst>
                  <a:ext uri="{FF2B5EF4-FFF2-40B4-BE49-F238E27FC236}">
                    <a16:creationId xmlns:a16="http://schemas.microsoft.com/office/drawing/2014/main" id="{49CABCE1-EBF1-D3E5-1F76-DB64E73A7EE3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168">
                <a:extLst>
                  <a:ext uri="{FF2B5EF4-FFF2-40B4-BE49-F238E27FC236}">
                    <a16:creationId xmlns:a16="http://schemas.microsoft.com/office/drawing/2014/main" id="{6C10E75D-05C6-D84E-27DA-B83CB8006E22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169">
                <a:extLst>
                  <a:ext uri="{FF2B5EF4-FFF2-40B4-BE49-F238E27FC236}">
                    <a16:creationId xmlns:a16="http://schemas.microsoft.com/office/drawing/2014/main" id="{AC217CFA-A125-4CA5-A34E-B61F92F2092F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170">
                <a:extLst>
                  <a:ext uri="{FF2B5EF4-FFF2-40B4-BE49-F238E27FC236}">
                    <a16:creationId xmlns:a16="http://schemas.microsoft.com/office/drawing/2014/main" id="{CE17BABC-2863-F5EB-D31F-2965815E2D54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171">
                <a:extLst>
                  <a:ext uri="{FF2B5EF4-FFF2-40B4-BE49-F238E27FC236}">
                    <a16:creationId xmlns:a16="http://schemas.microsoft.com/office/drawing/2014/main" id="{F3908AE6-3788-9B95-7D7B-0DAD94D90619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 172">
                <a:extLst>
                  <a:ext uri="{FF2B5EF4-FFF2-40B4-BE49-F238E27FC236}">
                    <a16:creationId xmlns:a16="http://schemas.microsoft.com/office/drawing/2014/main" id="{C567D772-9F41-36F9-CCF7-EBF63255260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173">
                <a:extLst>
                  <a:ext uri="{FF2B5EF4-FFF2-40B4-BE49-F238E27FC236}">
                    <a16:creationId xmlns:a16="http://schemas.microsoft.com/office/drawing/2014/main" id="{5FB67D07-C630-CEF2-B6C2-B699F5582122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CECA597-1F95-26DB-EBFD-519120C5EA93}"/>
              </a:ext>
            </a:extLst>
          </p:cNvPr>
          <p:cNvSpPr/>
          <p:nvPr/>
        </p:nvSpPr>
        <p:spPr>
          <a:xfrm>
            <a:off x="1633609" y="1289918"/>
            <a:ext cx="9760642" cy="412874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7B97CDB6-E273-F84C-CA3C-7A9629BE2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653" y="2244025"/>
            <a:ext cx="9566814" cy="207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9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wrap="none" rtlCol="0" anchor="t">
        <a:spAutoFit/>
      </a:bodyPr>
      <a:lstStyle>
        <a:defPPr algn="ctr">
          <a:defRPr lang="vi-VN" altLang="en-US" sz="3200" b="1">
            <a:solidFill>
              <a:srgbClr val="C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243</Words>
  <Application>Microsoft Office PowerPoint</Application>
  <PresentationFormat>Widescreen</PresentationFormat>
  <Paragraphs>61</Paragraphs>
  <Slides>21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Times</vt:lpstr>
      <vt:lpstr>Times New Roman</vt:lpstr>
      <vt:lpstr>1_Default Design</vt:lpstr>
      <vt:lpstr>1_Office Theme</vt:lpstr>
      <vt:lpstr>2_Default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Đinh Thị Thanh Mai</cp:lastModifiedBy>
  <cp:revision>124</cp:revision>
  <dcterms:created xsi:type="dcterms:W3CDTF">2020-08-11T21:22:00Z</dcterms:created>
  <dcterms:modified xsi:type="dcterms:W3CDTF">2025-03-21T02:50:38Z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727A1CD935064A6895193E71C8BB53CF</vt:lpwstr>
  </property>
  <property fmtid="{D5CDD505-2E9C-101B-9397-08002B2CF9AE}" pid="3" name="KSOProductBuildVer">
    <vt:lpwstr>1033-11.2.0.10463</vt:lpwstr>
  </property>
</Properties>
</file>