
<file path=[Content_Types].xml><?xml version="1.0" encoding="utf-8"?>
<Types xmlns="http://schemas.openxmlformats.org/package/2006/content-types">
  <Default Extension="fntdata" ContentType="application/x-fontdata"/>
  <Default Extension="gif" ContentType="image/gif"/>
  <Default Extension="jpeg" ContentType="image/jpeg"/>
  <Default Extension="mp3" ContentType="audio/mpeg"/>
  <Default Extension="mp4" ContentType="video/mp4"/>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sldIdLst>
    <p:sldId id="381" r:id="rId2"/>
    <p:sldId id="270" r:id="rId3"/>
    <p:sldId id="290" r:id="rId4"/>
    <p:sldId id="412" r:id="rId5"/>
    <p:sldId id="266" r:id="rId6"/>
    <p:sldId id="289" r:id="rId7"/>
    <p:sldId id="288" r:id="rId8"/>
    <p:sldId id="285" r:id="rId9"/>
    <p:sldId id="413" r:id="rId10"/>
    <p:sldId id="257" r:id="rId11"/>
    <p:sldId id="268" r:id="rId12"/>
    <p:sldId id="269" r:id="rId13"/>
    <p:sldId id="271" r:id="rId14"/>
    <p:sldId id="272" r:id="rId15"/>
    <p:sldId id="273" r:id="rId16"/>
    <p:sldId id="274" r:id="rId17"/>
    <p:sldId id="275" r:id="rId18"/>
    <p:sldId id="276" r:id="rId19"/>
    <p:sldId id="277" r:id="rId20"/>
    <p:sldId id="278" r:id="rId21"/>
    <p:sldId id="279" r:id="rId22"/>
    <p:sldId id="280" r:id="rId23"/>
    <p:sldId id="281" r:id="rId24"/>
    <p:sldId id="282" r:id="rId25"/>
    <p:sldId id="287" r:id="rId26"/>
    <p:sldId id="414" r:id="rId27"/>
    <p:sldId id="415" r:id="rId28"/>
    <p:sldId id="416" r:id="rId29"/>
    <p:sldId id="468" r:id="rId30"/>
    <p:sldId id="463" r:id="rId31"/>
    <p:sldId id="464" r:id="rId32"/>
    <p:sldId id="469" r:id="rId33"/>
    <p:sldId id="470" r:id="rId34"/>
  </p:sldIdLst>
  <p:sldSz cx="18288000" cy="10287000"/>
  <p:notesSz cx="6858000" cy="9144000"/>
  <p:embeddedFontLst>
    <p:embeddedFont>
      <p:font typeface="Calibri" panose="020F0502020204030204" pitchFamily="34" charset="0"/>
      <p:regular r:id="rId35"/>
      <p:bold r:id="rId36"/>
      <p:italic r:id="rId37"/>
      <p:boldItalic r:id="rId38"/>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autoAdjust="0"/>
    <p:restoredTop sz="94622" autoAdjust="0"/>
  </p:normalViewPr>
  <p:slideViewPr>
    <p:cSldViewPr>
      <p:cViewPr varScale="1">
        <p:scale>
          <a:sx n="46" d="100"/>
          <a:sy n="46" d="100"/>
        </p:scale>
        <p:origin x="756" y="54"/>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presProps" Target="presProps.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tableStyles" Target="tableStyles.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font" Target="fonts/font3.fntdata"/><Relationship Id="rId40"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font" Target="fonts/font2.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font" Target="fonts/font1.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font" Target="fonts/font4.fntdata"/></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3/21/2025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3/21/2025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3/21/2025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3/21/2025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3/21/2025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3/21/2025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10.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4.png"/></Relationships>
</file>

<file path=ppt/slides/_rels/slide1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5.mp3"/><Relationship Id="rId1" Type="http://schemas.microsoft.com/office/2007/relationships/media" Target="../media/media5.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5.png"/></Relationships>
</file>

<file path=ppt/slides/_rels/slide1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6.png"/></Relationships>
</file>

<file path=ppt/slides/_rels/slide1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7.mp3"/><Relationship Id="rId1" Type="http://schemas.microsoft.com/office/2007/relationships/media" Target="../media/media7.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7.png"/></Relationships>
</file>

<file path=ppt/slides/_rels/slide1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8.mp3"/><Relationship Id="rId1" Type="http://schemas.microsoft.com/office/2007/relationships/media" Target="../media/media8.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8.png"/></Relationships>
</file>

<file path=ppt/slides/_rels/slide1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9.mp3"/><Relationship Id="rId1" Type="http://schemas.microsoft.com/office/2007/relationships/media" Target="../media/media9.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29.png"/></Relationships>
</file>

<file path=ppt/slides/_rels/slide16.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0.mp3"/><Relationship Id="rId1" Type="http://schemas.microsoft.com/office/2007/relationships/media" Target="../media/media10.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0.png"/></Relationships>
</file>

<file path=ppt/slides/_rels/slide1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1.mp3"/><Relationship Id="rId1" Type="http://schemas.microsoft.com/office/2007/relationships/media" Target="../media/media11.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1.png"/></Relationships>
</file>

<file path=ppt/slides/_rels/slide18.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2.mp3"/><Relationship Id="rId1" Type="http://schemas.microsoft.com/office/2007/relationships/media" Target="../media/media12.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2.png"/></Relationships>
</file>

<file path=ppt/slides/_rels/slide19.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3.mp3"/><Relationship Id="rId1" Type="http://schemas.microsoft.com/office/2007/relationships/media" Target="../media/media13.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3.png"/></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7.png"/><Relationship Id="rId4" Type="http://schemas.openxmlformats.org/officeDocument/2006/relationships/image" Target="../media/image6.svg"/></Relationships>
</file>

<file path=ppt/slides/_rels/slide20.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4.mp3"/><Relationship Id="rId1" Type="http://schemas.microsoft.com/office/2007/relationships/media" Target="../media/media14.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4.png"/></Relationships>
</file>

<file path=ppt/slides/_rels/slide21.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5.mp3"/><Relationship Id="rId1" Type="http://schemas.microsoft.com/office/2007/relationships/media" Target="../media/media15.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5.png"/></Relationships>
</file>

<file path=ppt/slides/_rels/slide22.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6.mp3"/><Relationship Id="rId1" Type="http://schemas.microsoft.com/office/2007/relationships/media" Target="../media/media16.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6.png"/></Relationships>
</file>

<file path=ppt/slides/_rels/slide23.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7.mp3"/><Relationship Id="rId1" Type="http://schemas.microsoft.com/office/2007/relationships/media" Target="../media/media17.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7.png"/></Relationships>
</file>

<file path=ppt/slides/_rels/slide24.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5.png"/><Relationship Id="rId2" Type="http://schemas.openxmlformats.org/officeDocument/2006/relationships/audio" Target="../media/media18.mp3"/><Relationship Id="rId1" Type="http://schemas.microsoft.com/office/2007/relationships/media" Target="../media/media18.mp3"/><Relationship Id="rId6" Type="http://schemas.openxmlformats.org/officeDocument/2006/relationships/image" Target="../media/image18.svg"/><Relationship Id="rId11" Type="http://schemas.openxmlformats.org/officeDocument/2006/relationships/image" Target="../media/image21.png"/><Relationship Id="rId5" Type="http://schemas.openxmlformats.org/officeDocument/2006/relationships/image" Target="../media/image17.png"/><Relationship Id="rId10" Type="http://schemas.openxmlformats.org/officeDocument/2006/relationships/image" Target="../media/image24.png"/><Relationship Id="rId4" Type="http://schemas.openxmlformats.org/officeDocument/2006/relationships/image" Target="../media/image4.png"/><Relationship Id="rId9" Type="http://schemas.openxmlformats.org/officeDocument/2006/relationships/image" Target="../media/image38.png"/></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19.mp3"/><Relationship Id="rId1" Type="http://schemas.microsoft.com/office/2007/relationships/media" Target="../media/media19.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0.png"/></Relationships>
</file>

<file path=ppt/slides/_rels/slide26.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0.png"/></Relationships>
</file>

<file path=ppt/slides/_rels/slide27.xml.rels><?xml version="1.0" encoding="UTF-8" standalone="yes"?>
<Relationships xmlns="http://schemas.openxmlformats.org/package/2006/relationships"><Relationship Id="rId8" Type="http://schemas.openxmlformats.org/officeDocument/2006/relationships/image" Target="../media/image23.png"/><Relationship Id="rId3" Type="http://schemas.openxmlformats.org/officeDocument/2006/relationships/slideLayout" Target="../slideLayouts/slideLayout7.xml"/><Relationship Id="rId7" Type="http://schemas.openxmlformats.org/officeDocument/2006/relationships/image" Target="../media/image6.svg"/><Relationship Id="rId2" Type="http://schemas.openxmlformats.org/officeDocument/2006/relationships/audio" Target="../media/media4.mp3"/><Relationship Id="rId1" Type="http://schemas.microsoft.com/office/2007/relationships/media" Target="../media/media4.mp3"/><Relationship Id="rId6" Type="http://schemas.openxmlformats.org/officeDocument/2006/relationships/image" Target="../media/image5.png"/><Relationship Id="rId11" Type="http://schemas.openxmlformats.org/officeDocument/2006/relationships/image" Target="../media/image39.jpeg"/><Relationship Id="rId5" Type="http://schemas.openxmlformats.org/officeDocument/2006/relationships/image" Target="../media/image18.svg"/><Relationship Id="rId10" Type="http://schemas.openxmlformats.org/officeDocument/2006/relationships/image" Target="../media/image21.png"/><Relationship Id="rId4" Type="http://schemas.openxmlformats.org/officeDocument/2006/relationships/image" Target="../media/image17.png"/><Relationship Id="rId9" Type="http://schemas.openxmlformats.org/officeDocument/2006/relationships/image" Target="../media/image24.png"/></Relationships>
</file>

<file path=ppt/slides/_rels/slide28.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20.mp3"/><Relationship Id="rId1" Type="http://schemas.microsoft.com/office/2007/relationships/media" Target="../media/media20.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0.png"/></Relationships>
</file>

<file path=ppt/slides/_rels/slide29.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41.svg"/><Relationship Id="rId7" Type="http://schemas.openxmlformats.org/officeDocument/2006/relationships/image" Target="../media/image45.svg"/><Relationship Id="rId2" Type="http://schemas.openxmlformats.org/officeDocument/2006/relationships/image" Target="../media/image40.png"/><Relationship Id="rId1" Type="http://schemas.openxmlformats.org/officeDocument/2006/relationships/slideLayout" Target="../slideLayouts/slideLayout7.xml"/><Relationship Id="rId6" Type="http://schemas.openxmlformats.org/officeDocument/2006/relationships/image" Target="../media/image44.png"/><Relationship Id="rId11" Type="http://schemas.openxmlformats.org/officeDocument/2006/relationships/image" Target="../media/image48.svg"/><Relationship Id="rId5" Type="http://schemas.openxmlformats.org/officeDocument/2006/relationships/image" Target="../media/image43.svg"/><Relationship Id="rId10" Type="http://schemas.openxmlformats.org/officeDocument/2006/relationships/image" Target="../media/image47.png"/><Relationship Id="rId4" Type="http://schemas.openxmlformats.org/officeDocument/2006/relationships/image" Target="../media/image42.png"/><Relationship Id="rId9" Type="http://schemas.openxmlformats.org/officeDocument/2006/relationships/image" Target="../media/image46.gif"/></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8.png"/></Relationships>
</file>

<file path=ppt/slides/_rels/slide30.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slideLayout" Target="../slideLayouts/slideLayout4.xml"/><Relationship Id="rId7" Type="http://schemas.openxmlformats.org/officeDocument/2006/relationships/image" Target="../media/image52.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1.svg"/><Relationship Id="rId11" Type="http://schemas.openxmlformats.org/officeDocument/2006/relationships/image" Target="../media/image2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1.xml.rels><?xml version="1.0" encoding="UTF-8" standalone="yes"?>
<Relationships xmlns="http://schemas.openxmlformats.org/package/2006/relationships"><Relationship Id="rId8" Type="http://schemas.openxmlformats.org/officeDocument/2006/relationships/image" Target="../media/image53.svg"/><Relationship Id="rId13" Type="http://schemas.openxmlformats.org/officeDocument/2006/relationships/image" Target="../media/image57.png"/><Relationship Id="rId3" Type="http://schemas.openxmlformats.org/officeDocument/2006/relationships/slideLayout" Target="../slideLayouts/slideLayout4.xml"/><Relationship Id="rId7" Type="http://schemas.openxmlformats.org/officeDocument/2006/relationships/image" Target="../media/image52.png"/><Relationship Id="rId12" Type="http://schemas.openxmlformats.org/officeDocument/2006/relationships/image" Target="../media/image56.jpe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1.svg"/><Relationship Id="rId11" Type="http://schemas.openxmlformats.org/officeDocument/2006/relationships/image" Target="../media/image2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2.xml.rels><?xml version="1.0" encoding="UTF-8" standalone="yes"?>
<Relationships xmlns="http://schemas.openxmlformats.org/package/2006/relationships"><Relationship Id="rId8" Type="http://schemas.openxmlformats.org/officeDocument/2006/relationships/image" Target="../media/image53.svg"/><Relationship Id="rId3" Type="http://schemas.openxmlformats.org/officeDocument/2006/relationships/slideLayout" Target="../slideLayouts/slideLayout4.xml"/><Relationship Id="rId7" Type="http://schemas.openxmlformats.org/officeDocument/2006/relationships/image" Target="../media/image52.png"/><Relationship Id="rId12" Type="http://schemas.openxmlformats.org/officeDocument/2006/relationships/image" Target="../media/image58.png"/><Relationship Id="rId2" Type="http://schemas.openxmlformats.org/officeDocument/2006/relationships/audio" Target="../media/media21.mp3"/><Relationship Id="rId1" Type="http://schemas.microsoft.com/office/2007/relationships/media" Target="../media/media21.mp3"/><Relationship Id="rId6" Type="http://schemas.openxmlformats.org/officeDocument/2006/relationships/image" Target="../media/image51.svg"/><Relationship Id="rId11" Type="http://schemas.openxmlformats.org/officeDocument/2006/relationships/image" Target="../media/image21.png"/><Relationship Id="rId5" Type="http://schemas.openxmlformats.org/officeDocument/2006/relationships/image" Target="../media/image50.png"/><Relationship Id="rId10" Type="http://schemas.openxmlformats.org/officeDocument/2006/relationships/image" Target="../media/image55.png"/><Relationship Id="rId4" Type="http://schemas.openxmlformats.org/officeDocument/2006/relationships/image" Target="../media/image49.png"/><Relationship Id="rId9" Type="http://schemas.openxmlformats.org/officeDocument/2006/relationships/image" Target="../media/image54.png"/></Relationships>
</file>

<file path=ppt/slides/_rels/slide33.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4.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svg"/><Relationship Id="rId7" Type="http://schemas.openxmlformats.org/officeDocument/2006/relationships/image" Target="../media/image14.png"/><Relationship Id="rId2" Type="http://schemas.openxmlformats.org/officeDocument/2006/relationships/image" Target="../media/image9.png"/><Relationship Id="rId1" Type="http://schemas.openxmlformats.org/officeDocument/2006/relationships/slideLayout" Target="../slideLayouts/slideLayout2.xml"/><Relationship Id="rId6" Type="http://schemas.openxmlformats.org/officeDocument/2006/relationships/image" Target="../media/image13.svg"/><Relationship Id="rId5" Type="http://schemas.openxmlformats.org/officeDocument/2006/relationships/image" Target="../media/image12.png"/><Relationship Id="rId4" Type="http://schemas.openxmlformats.org/officeDocument/2006/relationships/image" Target="../media/image11.png"/></Relationships>
</file>

<file path=ppt/slides/_rels/slide5.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image" Target="../media/image9.png"/><Relationship Id="rId7" Type="http://schemas.openxmlformats.org/officeDocument/2006/relationships/image" Target="../media/image5.png"/><Relationship Id="rId2" Type="http://schemas.openxmlformats.org/officeDocument/2006/relationships/image" Target="../media/image16.png"/><Relationship Id="rId1" Type="http://schemas.openxmlformats.org/officeDocument/2006/relationships/slideLayout" Target="../slideLayouts/slideLayout7.xml"/><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10.svg"/></Relationships>
</file>

<file path=ppt/slides/_rels/slide6.xml.rels><?xml version="1.0" encoding="UTF-8" standalone="yes"?>
<Relationships xmlns="http://schemas.openxmlformats.org/package/2006/relationships"><Relationship Id="rId8" Type="http://schemas.openxmlformats.org/officeDocument/2006/relationships/image" Target="../media/image10.svg"/><Relationship Id="rId3" Type="http://schemas.openxmlformats.org/officeDocument/2006/relationships/image" Target="../media/image18.svg"/><Relationship Id="rId7" Type="http://schemas.openxmlformats.org/officeDocument/2006/relationships/image" Target="../media/image9.png"/><Relationship Id="rId2" Type="http://schemas.openxmlformats.org/officeDocument/2006/relationships/image" Target="../media/image17.png"/><Relationship Id="rId1" Type="http://schemas.openxmlformats.org/officeDocument/2006/relationships/slideLayout" Target="../slideLayouts/slideLayout7.xml"/><Relationship Id="rId6" Type="http://schemas.openxmlformats.org/officeDocument/2006/relationships/image" Target="../media/image19.png"/><Relationship Id="rId5" Type="http://schemas.openxmlformats.org/officeDocument/2006/relationships/image" Target="../media/image6.svg"/><Relationship Id="rId4" Type="http://schemas.openxmlformats.org/officeDocument/2006/relationships/image" Target="../media/image5.png"/></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1.png"/><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18.svg"/><Relationship Id="rId5" Type="http://schemas.openxmlformats.org/officeDocument/2006/relationships/image" Target="../media/image17.png"/><Relationship Id="rId4" Type="http://schemas.openxmlformats.org/officeDocument/2006/relationships/image" Target="../media/image20.png"/></Relationships>
</file>

<file path=ppt/slides/_rels/slide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4.png"/><Relationship Id="rId1" Type="http://schemas.openxmlformats.org/officeDocument/2006/relationships/slideLayout" Target="../slideLayouts/slideLayout7.xml"/><Relationship Id="rId6" Type="http://schemas.openxmlformats.org/officeDocument/2006/relationships/image" Target="../media/image6.svg"/><Relationship Id="rId5" Type="http://schemas.openxmlformats.org/officeDocument/2006/relationships/image" Target="../media/image5.png"/><Relationship Id="rId4" Type="http://schemas.openxmlformats.org/officeDocument/2006/relationships/image" Target="../media/image18.svg"/></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p:cNvPicPr>
            <a:picLocks noGrp="1" noChangeAspect="1"/>
          </p:cNvPicPr>
          <p:nvPr>
            <p:ph idx="1"/>
          </p:nvPr>
        </p:nvPicPr>
        <p:blipFill>
          <a:blip r:embed="rId2"/>
          <a:stretch>
            <a:fillRect/>
          </a:stretch>
        </p:blipFill>
        <p:spPr>
          <a:xfrm>
            <a:off x="1169848" y="414165"/>
            <a:ext cx="16464344" cy="9296877"/>
          </a:xfrm>
          <a:prstGeom prst="rect">
            <a:avLst/>
          </a:prstGeom>
        </p:spPr>
      </p:pic>
      <p:sp>
        <p:nvSpPr>
          <p:cNvPr id="5" name="TextBox 5"/>
          <p:cNvSpPr txBox="1"/>
          <p:nvPr/>
        </p:nvSpPr>
        <p:spPr>
          <a:xfrm>
            <a:off x="898970" y="1878864"/>
            <a:ext cx="17302734" cy="1255728"/>
          </a:xfrm>
          <a:prstGeom prst="rect">
            <a:avLst/>
          </a:prstGeom>
          <a:noFill/>
        </p:spPr>
        <p:txBody>
          <a:bodyPr wrap="square" rtlCol="0">
            <a:spAutoFit/>
            <a:scene3d>
              <a:camera prst="orthographicFront"/>
              <a:lightRig rig="threePt" dir="t"/>
            </a:scene3d>
          </a:bodyPr>
          <a:lstStyle/>
          <a:p>
            <a:pPr algn="ctr"/>
            <a:r>
              <a:rPr lang="en-US" sz="3780" b="1" dirty="0">
                <a:effectLst>
                  <a:outerShdw blurRad="38100" dist="19050" dir="2700000" algn="tl" rotWithShape="0">
                    <a:schemeClr val="dk1">
                      <a:alpha val="40000"/>
                    </a:schemeClr>
                  </a:outerShdw>
                </a:effectLst>
                <a:cs typeface="Times New Roman" panose="02020603050405020304" pitchFamily="18" charset="0"/>
              </a:rPr>
              <a:t>UBND QUẬN DƯƠNG KINH</a:t>
            </a:r>
          </a:p>
          <a:p>
            <a:pPr algn="ctr"/>
            <a:r>
              <a:rPr lang="en-US" sz="3780" b="1" u="sng" dirty="0">
                <a:effectLst>
                  <a:outerShdw blurRad="38100" dist="19050" dir="2700000" algn="tl" rotWithShape="0">
                    <a:schemeClr val="dk1">
                      <a:alpha val="40000"/>
                    </a:schemeClr>
                  </a:outerShdw>
                </a:effectLst>
                <a:cs typeface="Times New Roman" panose="02020603050405020304" pitchFamily="18" charset="0"/>
              </a:rPr>
              <a:t>TRƯỜNG TIỂU HỌC ANH DŨNG </a:t>
            </a:r>
          </a:p>
        </p:txBody>
      </p:sp>
      <p:sp>
        <p:nvSpPr>
          <p:cNvPr id="7" name="TextBox 5"/>
          <p:cNvSpPr txBox="1"/>
          <p:nvPr/>
        </p:nvSpPr>
        <p:spPr>
          <a:xfrm>
            <a:off x="1908314" y="4171392"/>
            <a:ext cx="15209837" cy="4330801"/>
          </a:xfrm>
          <a:prstGeom prst="rect">
            <a:avLst/>
          </a:prstGeom>
          <a:noFill/>
        </p:spPr>
        <p:txBody>
          <a:bodyPr wrap="square" rtlCol="0">
            <a:spAutoFit/>
            <a:scene3d>
              <a:camera prst="orthographicFront"/>
              <a:lightRig rig="threePt" dir="t"/>
            </a:scene3d>
          </a:bodyPr>
          <a:lstStyle/>
          <a:p>
            <a:pPr algn="ctr"/>
            <a:r>
              <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ÂM NHẠC </a:t>
            </a:r>
          </a:p>
          <a:p>
            <a:pPr algn="ct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r>
              <a:rPr lang="en-US" sz="4001" b="1">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TIẾT 20: </a:t>
            </a:r>
            <a:r>
              <a:rPr lang="en-US" sz="4001"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HỌC BÀI HÁT HẠT MƯA KỂ CHUYỆN</a:t>
            </a:r>
          </a:p>
          <a:p>
            <a:pPr algn="ctr"/>
            <a:r>
              <a:rPr lang="en-US" sz="4001"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rPr>
              <a:t>ÔN ĐỌC NHẠC SỐ 3 </a:t>
            </a:r>
            <a:endParaRPr lang="en-US" sz="4001" b="1" dirty="0">
              <a:solidFill>
                <a:srgbClr val="FF0000"/>
              </a:solidFill>
              <a:latin typeface="Times New Roman" panose="02020603050405020304" pitchFamily="18" charset="0"/>
              <a:cs typeface="Times New Roman" panose="02020603050405020304" pitchFamily="18" charset="0"/>
            </a:endParaRPr>
          </a:p>
          <a:p>
            <a:pPr algn="ctr"/>
            <a:endParaRPr lang="en-US" sz="4001" b="1" dirty="0">
              <a:solidFill>
                <a:srgbClr val="FF0000"/>
              </a:solidFill>
              <a:latin typeface="Times New Roman" panose="02020603050405020304" pitchFamily="18" charset="0"/>
              <a:cs typeface="Times New Roman" panose="02020603050405020304" pitchFamily="18" charset="0"/>
            </a:endParaRPr>
          </a:p>
          <a:p>
            <a:pPr eaLnBrk="1" hangingPunct="1"/>
            <a:r>
              <a:rPr lang="en-US" sz="4200" b="1" i="1" dirty="0">
                <a:solidFill>
                  <a:srgbClr val="FF0000"/>
                </a:solidFill>
                <a:latin typeface="Times New Roman" panose="02020603050405020304" pitchFamily="18" charset="0"/>
                <a:cs typeface="Times New Roman" panose="02020603050405020304" pitchFamily="18" charset="0"/>
              </a:rPr>
              <a:t>      </a:t>
            </a:r>
            <a:endParaRPr lang="en-US" sz="3780" b="1" dirty="0">
              <a:solidFill>
                <a:srgbClr val="FF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a:p>
            <a:pPr algn="ctr"/>
            <a:endParaRPr lang="en-US" sz="3780" b="1" dirty="0">
              <a:solidFill>
                <a:schemeClr val="accent1">
                  <a:lumMod val="75000"/>
                </a:schemeClr>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9" name="Content Placeholder 5" descr="C:\Users\Administrator\Desktop\hinh nen dep pp\HIH NG NGHEP BAI G\z2577138619550_26fc373cf1c0551cf8f2d8fdf957b063.pn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98970" y="7060311"/>
            <a:ext cx="5425536" cy="2753487"/>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10"/>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2305542" y="5617560"/>
            <a:ext cx="5163218" cy="4330827"/>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500" advClick="0" advTm="2000">
        <p:random/>
      </p:transition>
    </mc:Choice>
    <mc:Fallback xmlns="">
      <p:transition spd="slow" advClick="0" advTm="2000">
        <p:random/>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ppt_y</p:attrName>
                                        </p:attrNameLst>
                                      </p:cBhvr>
                                      <p:tavLst>
                                        <p:tav tm="0">
                                          <p:val>
                                            <p:strVal val="#ppt_y+#ppt_h*1.125000"/>
                                          </p:val>
                                        </p:tav>
                                        <p:tav tm="100000">
                                          <p:val>
                                            <p:strVal val="#ppt_y"/>
                                          </p:val>
                                        </p:tav>
                                      </p:tavLst>
                                    </p:anim>
                                    <p:animEffect transition="in" filter="wipe(up)">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p:tgtEl>
                                          <p:spTgt spid="7"/>
                                        </p:tgtEl>
                                        <p:attrNameLst>
                                          <p:attrName>ppt_y</p:attrName>
                                        </p:attrNameLst>
                                      </p:cBhvr>
                                      <p:tavLst>
                                        <p:tav tm="0">
                                          <p:val>
                                            <p:strVal val="#ppt_y+#ppt_h*1.125000"/>
                                          </p:val>
                                        </p:tav>
                                        <p:tav tm="100000">
                                          <p:val>
                                            <p:strVal val="#ppt_y"/>
                                          </p:val>
                                        </p:tav>
                                      </p:tavLst>
                                    </p:anim>
                                    <p:animEffect transition="in" filter="wipe(up)">
                                      <p:cBhvr>
                                        <p:cTn id="1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7" grpId="0"/>
      <p:bldP spid="7"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856273" y="5905500"/>
            <a:ext cx="2613616" cy="4114800"/>
          </a:xfrm>
          <a:prstGeom prst="rect">
            <a:avLst/>
          </a:prstGeom>
        </p:spPr>
      </p:pic>
      <p:sp>
        <p:nvSpPr>
          <p:cNvPr id="16" name="Hộp Văn bản 15">
            <a:extLst>
              <a:ext uri="{FF2B5EF4-FFF2-40B4-BE49-F238E27FC236}">
                <a16:creationId xmlns:a16="http://schemas.microsoft.com/office/drawing/2014/main" id="{502C0006-9ACA-9684-1103-9EBC0DE5D49D}"/>
              </a:ext>
            </a:extLst>
          </p:cNvPr>
          <p:cNvSpPr txBox="1"/>
          <p:nvPr/>
        </p:nvSpPr>
        <p:spPr>
          <a:xfrm>
            <a:off x="6243121" y="355312"/>
            <a:ext cx="11277600" cy="1200329"/>
          </a:xfrm>
          <a:prstGeom prst="rect">
            <a:avLst/>
          </a:prstGeom>
          <a:noFill/>
        </p:spPr>
        <p:txBody>
          <a:bodyPr wrap="square" rtlCol="0">
            <a:spAutoFit/>
          </a:bodyPr>
          <a:lstStyle/>
          <a:p>
            <a:r>
              <a:rPr lang="vi-VN" sz="7200" b="1" dirty="0">
                <a:solidFill>
                  <a:srgbClr val="002060"/>
                </a:solidFill>
                <a:latin typeface="+mj-lt"/>
              </a:rPr>
              <a:t>HỌC HÁT TỪNG CÂU</a:t>
            </a:r>
          </a:p>
        </p:txBody>
      </p:sp>
      <p:sp>
        <p:nvSpPr>
          <p:cNvPr id="17" name="Hộp Văn bản 16">
            <a:extLst>
              <a:ext uri="{FF2B5EF4-FFF2-40B4-BE49-F238E27FC236}">
                <a16:creationId xmlns:a16="http://schemas.microsoft.com/office/drawing/2014/main" id="{385FA290-CD94-E89E-9171-D4D152CC46D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1:</a:t>
            </a:r>
          </a:p>
        </p:txBody>
      </p:sp>
      <p:sp>
        <p:nvSpPr>
          <p:cNvPr id="21" name="Hộp Văn bản 20">
            <a:extLst>
              <a:ext uri="{FF2B5EF4-FFF2-40B4-BE49-F238E27FC236}">
                <a16:creationId xmlns:a16="http://schemas.microsoft.com/office/drawing/2014/main" id="{5432C43F-CE40-61DD-8387-14D12DFA37D3}"/>
              </a:ext>
            </a:extLst>
          </p:cNvPr>
          <p:cNvSpPr txBox="1"/>
          <p:nvPr/>
        </p:nvSpPr>
        <p:spPr>
          <a:xfrm>
            <a:off x="3733800" y="4888156"/>
            <a:ext cx="14065970"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a:t>
            </a:r>
          </a:p>
        </p:txBody>
      </p:sp>
      <p:pic>
        <p:nvPicPr>
          <p:cNvPr id="23" name="Hình ảnh 22">
            <a:extLst>
              <a:ext uri="{FF2B5EF4-FFF2-40B4-BE49-F238E27FC236}">
                <a16:creationId xmlns:a16="http://schemas.microsoft.com/office/drawing/2014/main" id="{F8826D58-5E27-C372-5289-5305C47704CB}"/>
              </a:ext>
            </a:extLst>
          </p:cNvPr>
          <p:cNvPicPr>
            <a:picLocks noChangeAspect="1"/>
          </p:cNvPicPr>
          <p:nvPr/>
        </p:nvPicPr>
        <p:blipFill>
          <a:blip r:embed="rId8"/>
          <a:stretch>
            <a:fillRect/>
          </a:stretch>
        </p:blipFill>
        <p:spPr>
          <a:xfrm>
            <a:off x="1864611" y="3370893"/>
            <a:ext cx="15380558" cy="1537338"/>
          </a:xfrm>
          <a:prstGeom prst="rect">
            <a:avLst/>
          </a:prstGeom>
        </p:spPr>
      </p:pic>
      <p:sp>
        <p:nvSpPr>
          <p:cNvPr id="2" name="Freeform 3">
            <a:extLst>
              <a:ext uri="{FF2B5EF4-FFF2-40B4-BE49-F238E27FC236}">
                <a16:creationId xmlns:a16="http://schemas.microsoft.com/office/drawing/2014/main" id="{13A99258-9F52-5CCF-0047-716859CF0231}"/>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sp>
        <p:nvSpPr>
          <p:cNvPr id="3" name="Freeform 3">
            <a:extLst>
              <a:ext uri="{FF2B5EF4-FFF2-40B4-BE49-F238E27FC236}">
                <a16:creationId xmlns:a16="http://schemas.microsoft.com/office/drawing/2014/main" id="{649BFC1A-F18A-8374-C0C7-0B8B717EC24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pic>
        <p:nvPicPr>
          <p:cNvPr id="4" name="1">
            <a:hlinkClick r:id="" action="ppaction://media"/>
            <a:extLst>
              <a:ext uri="{FF2B5EF4-FFF2-40B4-BE49-F238E27FC236}">
                <a16:creationId xmlns:a16="http://schemas.microsoft.com/office/drawing/2014/main" id="{143D8D75-708A-CCC2-2538-AE5A0BA4C2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154399" y="1671311"/>
            <a:ext cx="1134881" cy="1134881"/>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4"/>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7105" fill="hold"/>
                                        <p:tgtEl>
                                          <p:spTgt spid="4"/>
                                        </p:tgtEl>
                                      </p:cBhvr>
                                    </p:cmd>
                                  </p:childTnLst>
                                </p:cTn>
                              </p:par>
                            </p:childTnLst>
                          </p:cTn>
                        </p:par>
                      </p:childTnLst>
                    </p:cTn>
                  </p:par>
                </p:childTnLst>
              </p:cTn>
              <p:nextCondLst>
                <p:cond evt="onClick" delay="0">
                  <p:tgtEl>
                    <p:spTgt spid="4"/>
                  </p:tgtEl>
                </p:cond>
              </p:nextCondLst>
            </p:seq>
            <p:audio>
              <p:cMediaNode vol="80000">
                <p:cTn id="19" fill="hold" display="0">
                  <p:stCondLst>
                    <p:cond delay="indefinite"/>
                  </p:stCondLst>
                  <p:endCondLst>
                    <p:cond evt="onStopAudio" delay="0">
                      <p:tgtEl>
                        <p:sldTgt/>
                      </p:tgtEl>
                    </p:cond>
                  </p:endCondLst>
                </p:cTn>
                <p:tgtEl>
                  <p:spTgt spid="4"/>
                </p:tgtEl>
              </p:cMediaNode>
            </p:audio>
          </p:childTnLst>
        </p:cTn>
      </p:par>
    </p:tnLst>
    <p:bldLst>
      <p:bldP spid="17" grpId="0"/>
      <p:bldP spid="21"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E03C7E4E-F6EB-65B0-B34E-1C3094311F1B}"/>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2:</a:t>
            </a:r>
          </a:p>
        </p:txBody>
      </p:sp>
      <p:pic>
        <p:nvPicPr>
          <p:cNvPr id="4" name="Hình ảnh 3">
            <a:extLst>
              <a:ext uri="{FF2B5EF4-FFF2-40B4-BE49-F238E27FC236}">
                <a16:creationId xmlns:a16="http://schemas.microsoft.com/office/drawing/2014/main" id="{7002A251-DF9A-0202-CF6E-89CBE6C2B077}"/>
              </a:ext>
            </a:extLst>
          </p:cNvPr>
          <p:cNvPicPr>
            <a:picLocks noChangeAspect="1"/>
          </p:cNvPicPr>
          <p:nvPr/>
        </p:nvPicPr>
        <p:blipFill>
          <a:blip r:embed="rId9"/>
          <a:stretch>
            <a:fillRect/>
          </a:stretch>
        </p:blipFill>
        <p:spPr>
          <a:xfrm>
            <a:off x="607023" y="3314700"/>
            <a:ext cx="17073954" cy="1676400"/>
          </a:xfrm>
          <a:prstGeom prst="rect">
            <a:avLst/>
          </a:prstGeom>
        </p:spPr>
      </p:pic>
      <p:sp>
        <p:nvSpPr>
          <p:cNvPr id="6" name="Hộp Văn bản 5">
            <a:extLst>
              <a:ext uri="{FF2B5EF4-FFF2-40B4-BE49-F238E27FC236}">
                <a16:creationId xmlns:a16="http://schemas.microsoft.com/office/drawing/2014/main" id="{E930FCA7-AE7A-DCE7-16EF-6AF4005ED033}"/>
              </a:ext>
            </a:extLst>
          </p:cNvPr>
          <p:cNvSpPr txBox="1"/>
          <p:nvPr/>
        </p:nvSpPr>
        <p:spPr>
          <a:xfrm>
            <a:off x="4559524" y="4889213"/>
            <a:ext cx="12814076" cy="584775"/>
          </a:xfrm>
          <a:prstGeom prst="rect">
            <a:avLst/>
          </a:prstGeom>
          <a:noFill/>
        </p:spPr>
        <p:txBody>
          <a:bodyPr wrap="square">
            <a:spAutoFit/>
          </a:bodyPr>
          <a:lstStyle/>
          <a:p>
            <a:r>
              <a:rPr lang="vi-VN" sz="3200" i="1" dirty="0">
                <a:solidFill>
                  <a:srgbClr val="002060"/>
                </a:solidFill>
                <a:latin typeface="+mj-lt"/>
              </a:rPr>
              <a:t>Mưa    đi          qua đồng  ruộng             cây     lúa      ngả nghiêng cười.</a:t>
            </a:r>
          </a:p>
        </p:txBody>
      </p:sp>
      <p:sp>
        <p:nvSpPr>
          <p:cNvPr id="3" name="Freeform 3">
            <a:extLst>
              <a:ext uri="{FF2B5EF4-FFF2-40B4-BE49-F238E27FC236}">
                <a16:creationId xmlns:a16="http://schemas.microsoft.com/office/drawing/2014/main" id="{37F69B2C-B9DD-E96D-8B00-49292F7BB9C4}"/>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BE20AA3B-2666-91DF-0D3B-B5A27A236F03}"/>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2">
            <a:hlinkClick r:id="" action="ppaction://media"/>
            <a:extLst>
              <a:ext uri="{FF2B5EF4-FFF2-40B4-BE49-F238E27FC236}">
                <a16:creationId xmlns:a16="http://schemas.microsoft.com/office/drawing/2014/main" id="{A29A36E0-86AC-F010-4192-CB2512A5AFF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011400" y="1485901"/>
            <a:ext cx="1033848" cy="1033848"/>
          </a:xfrm>
          <a:prstGeom prst="rect">
            <a:avLst/>
          </a:prstGeom>
        </p:spPr>
      </p:pic>
    </p:spTree>
    <p:extLst>
      <p:ext uri="{BB962C8B-B14F-4D97-AF65-F5344CB8AC3E}">
        <p14:creationId xmlns:p14="http://schemas.microsoft.com/office/powerpoint/2010/main" val="9327248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7157"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F454D65E-3E42-300A-7D5A-DE7BEE7E149E}"/>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1+2:</a:t>
            </a:r>
          </a:p>
        </p:txBody>
      </p:sp>
      <p:pic>
        <p:nvPicPr>
          <p:cNvPr id="11" name="Hình ảnh 10">
            <a:extLst>
              <a:ext uri="{FF2B5EF4-FFF2-40B4-BE49-F238E27FC236}">
                <a16:creationId xmlns:a16="http://schemas.microsoft.com/office/drawing/2014/main" id="{DDA68E55-C941-D4FA-B42B-6D97706218DE}"/>
              </a:ext>
            </a:extLst>
          </p:cNvPr>
          <p:cNvPicPr>
            <a:picLocks noChangeAspect="1"/>
          </p:cNvPicPr>
          <p:nvPr/>
        </p:nvPicPr>
        <p:blipFill>
          <a:blip r:embed="rId9"/>
          <a:stretch>
            <a:fillRect/>
          </a:stretch>
        </p:blipFill>
        <p:spPr>
          <a:xfrm>
            <a:off x="-1407" y="2924448"/>
            <a:ext cx="17984607" cy="2825568"/>
          </a:xfrm>
          <a:prstGeom prst="rect">
            <a:avLst/>
          </a:prstGeom>
        </p:spPr>
      </p:pic>
      <p:sp>
        <p:nvSpPr>
          <p:cNvPr id="16" name="Hộp Văn bản 15">
            <a:extLst>
              <a:ext uri="{FF2B5EF4-FFF2-40B4-BE49-F238E27FC236}">
                <a16:creationId xmlns:a16="http://schemas.microsoft.com/office/drawing/2014/main" id="{5CF6B63F-5A30-E9BB-8260-0266F4D067C5}"/>
              </a:ext>
            </a:extLst>
          </p:cNvPr>
          <p:cNvSpPr txBox="1"/>
          <p:nvPr/>
        </p:nvSpPr>
        <p:spPr>
          <a:xfrm>
            <a:off x="2445174" y="4049471"/>
            <a:ext cx="15233226"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             Mưa</a:t>
            </a:r>
          </a:p>
        </p:txBody>
      </p:sp>
      <p:sp>
        <p:nvSpPr>
          <p:cNvPr id="17" name="Hộp Văn bản 16">
            <a:extLst>
              <a:ext uri="{FF2B5EF4-FFF2-40B4-BE49-F238E27FC236}">
                <a16:creationId xmlns:a16="http://schemas.microsoft.com/office/drawing/2014/main" id="{E88CAC0F-0BE0-C477-F0E6-CDCE41B31CBF}"/>
              </a:ext>
            </a:extLst>
          </p:cNvPr>
          <p:cNvSpPr txBox="1"/>
          <p:nvPr/>
        </p:nvSpPr>
        <p:spPr>
          <a:xfrm>
            <a:off x="1447799" y="5905576"/>
            <a:ext cx="14408473" cy="584775"/>
          </a:xfrm>
          <a:prstGeom prst="rect">
            <a:avLst/>
          </a:prstGeom>
          <a:noFill/>
        </p:spPr>
        <p:txBody>
          <a:bodyPr wrap="square">
            <a:spAutoFit/>
          </a:bodyPr>
          <a:lstStyle/>
          <a:p>
            <a:r>
              <a:rPr lang="vi-VN" sz="3200" i="1" dirty="0">
                <a:solidFill>
                  <a:srgbClr val="002060"/>
                </a:solidFill>
                <a:latin typeface="+mj-lt"/>
              </a:rPr>
              <a:t>đi            qua    đồng    ruộng                    cây        lúa          ngả    nghiêng cười.</a:t>
            </a:r>
          </a:p>
        </p:txBody>
      </p:sp>
      <p:sp>
        <p:nvSpPr>
          <p:cNvPr id="3" name="Freeform 3">
            <a:extLst>
              <a:ext uri="{FF2B5EF4-FFF2-40B4-BE49-F238E27FC236}">
                <a16:creationId xmlns:a16="http://schemas.microsoft.com/office/drawing/2014/main" id="{9F9905AB-10D4-6C8D-C8FC-0ACE3BB081E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4" name="Freeform 3">
            <a:extLst>
              <a:ext uri="{FF2B5EF4-FFF2-40B4-BE49-F238E27FC236}">
                <a16:creationId xmlns:a16="http://schemas.microsoft.com/office/drawing/2014/main" id="{E4E7DB0F-2845-3259-9D40-3F2A10715D86}"/>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5" name="12">
            <a:hlinkClick r:id="" action="ppaction://media"/>
            <a:extLst>
              <a:ext uri="{FF2B5EF4-FFF2-40B4-BE49-F238E27FC236}">
                <a16:creationId xmlns:a16="http://schemas.microsoft.com/office/drawing/2014/main" id="{983C329D-A28B-9A29-2C45-98B2679BF18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769054"/>
            <a:ext cx="1326445" cy="1326445"/>
          </a:xfrm>
          <a:prstGeom prst="rect">
            <a:avLst/>
          </a:prstGeom>
        </p:spPr>
      </p:pic>
    </p:spTree>
    <p:extLst>
      <p:ext uri="{BB962C8B-B14F-4D97-AF65-F5344CB8AC3E}">
        <p14:creationId xmlns:p14="http://schemas.microsoft.com/office/powerpoint/2010/main" val="4106943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arn(inVertical)">
                                      <p:cBhvr>
                                        <p:cTn id="10" dur="500"/>
                                        <p:tgtEl>
                                          <p:spTgt spid="11"/>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barn(inVertical)">
                                      <p:cBhvr>
                                        <p:cTn id="13" dur="500"/>
                                        <p:tgtEl>
                                          <p:spTgt spid="16"/>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barn(inVertical)">
                                      <p:cBhvr>
                                        <p:cTn id="16"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5"/>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1911" fill="hold"/>
                                        <p:tgtEl>
                                          <p:spTgt spid="5"/>
                                        </p:tgtEl>
                                      </p:cBhvr>
                                    </p:cmd>
                                  </p:childTnLst>
                                </p:cTn>
                              </p:par>
                            </p:childTnLst>
                          </p:cTn>
                        </p:par>
                      </p:childTnLst>
                    </p:cTn>
                  </p:par>
                </p:childTnLst>
              </p:cTn>
              <p:nextCondLst>
                <p:cond evt="onClick" delay="0">
                  <p:tgtEl>
                    <p:spTgt spid="5"/>
                  </p:tgtEl>
                </p:cond>
              </p:nextCondLst>
            </p:seq>
            <p:audio>
              <p:cMediaNode vol="80000">
                <p:cTn id="22" fill="hold" display="0">
                  <p:stCondLst>
                    <p:cond delay="indefinite"/>
                  </p:stCondLst>
                  <p:endCondLst>
                    <p:cond evt="onStopAudio" delay="0">
                      <p:tgtEl>
                        <p:sldTgt/>
                      </p:tgtEl>
                    </p:cond>
                  </p:endCondLst>
                </p:cTn>
                <p:tgtEl>
                  <p:spTgt spid="5"/>
                </p:tgtEl>
              </p:cMediaNode>
            </p:audio>
          </p:childTnLst>
        </p:cTn>
      </p:par>
    </p:tnLst>
    <p:bldLst>
      <p:bldP spid="2" grpId="0"/>
      <p:bldP spid="16" grpId="0"/>
      <p:bldP spid="17"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pic>
        <p:nvPicPr>
          <p:cNvPr id="3" name="Hình ảnh 2">
            <a:extLst>
              <a:ext uri="{FF2B5EF4-FFF2-40B4-BE49-F238E27FC236}">
                <a16:creationId xmlns:a16="http://schemas.microsoft.com/office/drawing/2014/main" id="{9D3C0764-7D4B-82D2-6FAE-619C53BCD60F}"/>
              </a:ext>
            </a:extLst>
          </p:cNvPr>
          <p:cNvPicPr>
            <a:picLocks noChangeAspect="1"/>
          </p:cNvPicPr>
          <p:nvPr/>
        </p:nvPicPr>
        <p:blipFill>
          <a:blip r:embed="rId9"/>
          <a:stretch>
            <a:fillRect/>
          </a:stretch>
        </p:blipFill>
        <p:spPr>
          <a:xfrm>
            <a:off x="838200" y="2765612"/>
            <a:ext cx="17095436" cy="2362200"/>
          </a:xfrm>
          <a:prstGeom prst="rect">
            <a:avLst/>
          </a:prstGeom>
        </p:spPr>
      </p:pic>
      <p:sp>
        <p:nvSpPr>
          <p:cNvPr id="4" name="Hộp Văn bản 3">
            <a:extLst>
              <a:ext uri="{FF2B5EF4-FFF2-40B4-BE49-F238E27FC236}">
                <a16:creationId xmlns:a16="http://schemas.microsoft.com/office/drawing/2014/main" id="{BB5DBA0B-86E8-0FBD-3D53-94E8DC7C5C0B}"/>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3:</a:t>
            </a:r>
          </a:p>
        </p:txBody>
      </p:sp>
      <p:sp>
        <p:nvSpPr>
          <p:cNvPr id="6" name="Hộp Văn bản 5">
            <a:extLst>
              <a:ext uri="{FF2B5EF4-FFF2-40B4-BE49-F238E27FC236}">
                <a16:creationId xmlns:a16="http://schemas.microsoft.com/office/drawing/2014/main" id="{9C475BC7-1F24-CBAE-9A6C-C42BB4EA7A90}"/>
              </a:ext>
            </a:extLst>
          </p:cNvPr>
          <p:cNvSpPr txBox="1"/>
          <p:nvPr/>
        </p:nvSpPr>
        <p:spPr>
          <a:xfrm>
            <a:off x="4331348" y="4925244"/>
            <a:ext cx="13118452" cy="584775"/>
          </a:xfrm>
          <a:prstGeom prst="rect">
            <a:avLst/>
          </a:prstGeom>
          <a:noFill/>
        </p:spPr>
        <p:txBody>
          <a:bodyPr wrap="square">
            <a:spAutoFit/>
          </a:bodyPr>
          <a:lstStyle/>
          <a:p>
            <a:r>
              <a:rPr lang="vi-VN" sz="3200" i="1" dirty="0">
                <a:solidFill>
                  <a:srgbClr val="002060"/>
                </a:solidFill>
                <a:latin typeface="+mj-lt"/>
              </a:rPr>
              <a:t> Hạt      mưa    kể chuyện       gì             tí         tách      tí tách       mưa     tuôn</a:t>
            </a:r>
            <a:r>
              <a:rPr lang="vi-VN" sz="1800" i="1" dirty="0">
                <a:solidFill>
                  <a:srgbClr val="002060"/>
                </a:solidFill>
                <a:latin typeface="+mj-lt"/>
              </a:rPr>
              <a:t>.</a:t>
            </a:r>
          </a:p>
        </p:txBody>
      </p:sp>
      <p:sp>
        <p:nvSpPr>
          <p:cNvPr id="2" name="Freeform 3">
            <a:extLst>
              <a:ext uri="{FF2B5EF4-FFF2-40B4-BE49-F238E27FC236}">
                <a16:creationId xmlns:a16="http://schemas.microsoft.com/office/drawing/2014/main" id="{7221AFDA-74E9-F236-CE97-8F100D1FAB83}"/>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D97AC7FE-4A94-03FB-F529-3536E1733AA8}"/>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3">
            <a:hlinkClick r:id="" action="ppaction://media"/>
            <a:extLst>
              <a:ext uri="{FF2B5EF4-FFF2-40B4-BE49-F238E27FC236}">
                <a16:creationId xmlns:a16="http://schemas.microsoft.com/office/drawing/2014/main" id="{229BA0AC-FC8C-1772-75A7-6BC5355C032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935199" y="771395"/>
            <a:ext cx="1091367" cy="1091367"/>
          </a:xfrm>
          <a:prstGeom prst="rect">
            <a:avLst/>
          </a:prstGeom>
        </p:spPr>
      </p:pic>
    </p:spTree>
    <p:extLst>
      <p:ext uri="{BB962C8B-B14F-4D97-AF65-F5344CB8AC3E}">
        <p14:creationId xmlns:p14="http://schemas.microsoft.com/office/powerpoint/2010/main" val="2434901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6948"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4"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B75C66A2-F68F-66C8-9443-BEB80B98EC53}"/>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4:</a:t>
            </a:r>
          </a:p>
        </p:txBody>
      </p:sp>
      <p:pic>
        <p:nvPicPr>
          <p:cNvPr id="4" name="Hình ảnh 3">
            <a:extLst>
              <a:ext uri="{FF2B5EF4-FFF2-40B4-BE49-F238E27FC236}">
                <a16:creationId xmlns:a16="http://schemas.microsoft.com/office/drawing/2014/main" id="{9D85BA57-C860-80EE-4A63-1F60B85FFF0A}"/>
              </a:ext>
            </a:extLst>
          </p:cNvPr>
          <p:cNvPicPr>
            <a:picLocks noChangeAspect="1"/>
          </p:cNvPicPr>
          <p:nvPr/>
        </p:nvPicPr>
        <p:blipFill>
          <a:blip r:embed="rId9"/>
          <a:stretch>
            <a:fillRect/>
          </a:stretch>
        </p:blipFill>
        <p:spPr>
          <a:xfrm>
            <a:off x="803692" y="3519854"/>
            <a:ext cx="17002863" cy="1997922"/>
          </a:xfrm>
          <a:prstGeom prst="rect">
            <a:avLst/>
          </a:prstGeom>
        </p:spPr>
      </p:pic>
      <p:sp>
        <p:nvSpPr>
          <p:cNvPr id="6" name="Hộp Văn bản 5">
            <a:extLst>
              <a:ext uri="{FF2B5EF4-FFF2-40B4-BE49-F238E27FC236}">
                <a16:creationId xmlns:a16="http://schemas.microsoft.com/office/drawing/2014/main" id="{049E77EF-7A83-4459-63B0-74B5B6060B63}"/>
              </a:ext>
            </a:extLst>
          </p:cNvPr>
          <p:cNvSpPr txBox="1"/>
          <p:nvPr/>
        </p:nvSpPr>
        <p:spPr>
          <a:xfrm>
            <a:off x="3924082" y="5185047"/>
            <a:ext cx="12647885" cy="584775"/>
          </a:xfrm>
          <a:prstGeom prst="rect">
            <a:avLst/>
          </a:prstGeom>
          <a:noFill/>
        </p:spPr>
        <p:txBody>
          <a:bodyPr wrap="square">
            <a:spAutoFit/>
          </a:bodyPr>
          <a:lstStyle/>
          <a:p>
            <a:r>
              <a:rPr lang="vi-VN" sz="3200" i="1" dirty="0">
                <a:solidFill>
                  <a:srgbClr val="002060"/>
                </a:solidFill>
                <a:latin typeface="+mj-lt"/>
              </a:rPr>
              <a:t>Êm   </a:t>
            </a:r>
            <a:r>
              <a:rPr lang="vi-VN" sz="3200" i="1" dirty="0" err="1">
                <a:solidFill>
                  <a:srgbClr val="002060"/>
                </a:solidFill>
                <a:latin typeface="+mj-lt"/>
              </a:rPr>
              <a:t>êm</a:t>
            </a:r>
            <a:r>
              <a:rPr lang="vi-VN" sz="3200" i="1" dirty="0">
                <a:solidFill>
                  <a:srgbClr val="002060"/>
                </a:solidFill>
                <a:latin typeface="+mj-lt"/>
              </a:rPr>
              <a:t>     lời ru     của     mẹ             bao        la      như suối   nguồn</a:t>
            </a:r>
            <a:r>
              <a:rPr lang="vi-VN" i="1" dirty="0">
                <a:solidFill>
                  <a:srgbClr val="002060"/>
                </a:solidFill>
                <a:latin typeface="+mj-lt"/>
              </a:rPr>
              <a:t>.</a:t>
            </a:r>
            <a:endParaRPr lang="vi-VN" sz="1800" i="1" dirty="0">
              <a:solidFill>
                <a:srgbClr val="002060"/>
              </a:solidFill>
              <a:latin typeface="+mj-lt"/>
            </a:endParaRPr>
          </a:p>
        </p:txBody>
      </p:sp>
      <p:sp>
        <p:nvSpPr>
          <p:cNvPr id="3" name="Freeform 3">
            <a:extLst>
              <a:ext uri="{FF2B5EF4-FFF2-40B4-BE49-F238E27FC236}">
                <a16:creationId xmlns:a16="http://schemas.microsoft.com/office/drawing/2014/main" id="{52DF7463-9DB2-8DA2-7336-A5E4FE0B4ECD}"/>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230AF5A2-0A21-9A0F-9E17-6544A8A35C3D}"/>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4">
            <a:hlinkClick r:id="" action="ppaction://media"/>
            <a:extLst>
              <a:ext uri="{FF2B5EF4-FFF2-40B4-BE49-F238E27FC236}">
                <a16:creationId xmlns:a16="http://schemas.microsoft.com/office/drawing/2014/main" id="{5DF9001A-D3A6-4B24-D913-C4CDE8C13C8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1214552"/>
            <a:ext cx="1261947" cy="1261947"/>
          </a:xfrm>
          <a:prstGeom prst="rect">
            <a:avLst/>
          </a:prstGeom>
        </p:spPr>
      </p:pic>
    </p:spTree>
    <p:extLst>
      <p:ext uri="{BB962C8B-B14F-4D97-AF65-F5344CB8AC3E}">
        <p14:creationId xmlns:p14="http://schemas.microsoft.com/office/powerpoint/2010/main" val="2434995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4"/>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1" restart="whenNotActive" fill="hold" evtFilter="cancelBubble" nodeType="interactiveSeq">
                <p:stCondLst>
                  <p:cond evt="onClick" delay="0">
                    <p:tgtEl>
                      <p:spTgt spid="11"/>
                    </p:tgtEl>
                  </p:cond>
                </p:stCondLst>
                <p:endSync evt="end" delay="0">
                  <p:rtn val="all"/>
                </p:endSync>
                <p:childTnLst>
                  <p:par>
                    <p:cTn id="12" fill="hold">
                      <p:stCondLst>
                        <p:cond delay="0"/>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7915" fill="hold"/>
                                        <p:tgtEl>
                                          <p:spTgt spid="11"/>
                                        </p:tgtEl>
                                      </p:cBhvr>
                                    </p:cmd>
                                  </p:childTnLst>
                                </p:cTn>
                              </p:par>
                            </p:childTnLst>
                          </p:cTn>
                        </p:par>
                      </p:childTnLst>
                    </p:cTn>
                  </p:par>
                </p:childTnLst>
              </p:cTn>
              <p:nextCondLst>
                <p:cond evt="onClick" delay="0">
                  <p:tgtEl>
                    <p:spTgt spid="11"/>
                  </p:tgtEl>
                </p:cond>
              </p:nextCondLst>
            </p:seq>
            <p:audio>
              <p:cMediaNode vol="80000">
                <p:cTn id="16"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AB362940-486E-6857-1755-7A00797953F7}"/>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3+4:</a:t>
            </a:r>
          </a:p>
        </p:txBody>
      </p:sp>
      <p:pic>
        <p:nvPicPr>
          <p:cNvPr id="4" name="Hình ảnh 3">
            <a:extLst>
              <a:ext uri="{FF2B5EF4-FFF2-40B4-BE49-F238E27FC236}">
                <a16:creationId xmlns:a16="http://schemas.microsoft.com/office/drawing/2014/main" id="{F2DE3995-1530-2915-7DAF-35DBA27F5732}"/>
              </a:ext>
            </a:extLst>
          </p:cNvPr>
          <p:cNvPicPr>
            <a:picLocks noChangeAspect="1"/>
          </p:cNvPicPr>
          <p:nvPr/>
        </p:nvPicPr>
        <p:blipFill>
          <a:blip r:embed="rId9"/>
          <a:stretch>
            <a:fillRect/>
          </a:stretch>
        </p:blipFill>
        <p:spPr>
          <a:xfrm>
            <a:off x="252805" y="2779780"/>
            <a:ext cx="17370606" cy="2973320"/>
          </a:xfrm>
          <a:prstGeom prst="rect">
            <a:avLst/>
          </a:prstGeom>
        </p:spPr>
      </p:pic>
      <p:sp>
        <p:nvSpPr>
          <p:cNvPr id="5" name="Hộp Văn bản 4">
            <a:extLst>
              <a:ext uri="{FF2B5EF4-FFF2-40B4-BE49-F238E27FC236}">
                <a16:creationId xmlns:a16="http://schemas.microsoft.com/office/drawing/2014/main" id="{7AC81C3B-BBE5-FB3E-E805-BB2B11956CEE}"/>
              </a:ext>
            </a:extLst>
          </p:cNvPr>
          <p:cNvSpPr txBox="1"/>
          <p:nvPr/>
        </p:nvSpPr>
        <p:spPr>
          <a:xfrm>
            <a:off x="3803973" y="3911025"/>
            <a:ext cx="13819438" cy="584775"/>
          </a:xfrm>
          <a:prstGeom prst="rect">
            <a:avLst/>
          </a:prstGeom>
          <a:noFill/>
        </p:spPr>
        <p:txBody>
          <a:bodyPr wrap="square">
            <a:spAutoFit/>
          </a:bodyPr>
          <a:lstStyle/>
          <a:p>
            <a:r>
              <a:rPr lang="vi-VN" sz="3200" i="1" dirty="0">
                <a:solidFill>
                  <a:srgbClr val="002060"/>
                </a:solidFill>
                <a:latin typeface="+mj-lt"/>
              </a:rPr>
              <a:t> Hạt      mưa         kể chuyện       gì                       tí       tách         tí  tách     mưa</a:t>
            </a:r>
            <a:r>
              <a:rPr lang="vi-VN" sz="1800" i="1" dirty="0">
                <a:solidFill>
                  <a:srgbClr val="002060"/>
                </a:solidFill>
                <a:latin typeface="+mj-lt"/>
              </a:rPr>
              <a:t>.</a:t>
            </a:r>
          </a:p>
        </p:txBody>
      </p:sp>
      <p:sp>
        <p:nvSpPr>
          <p:cNvPr id="6" name="Hộp Văn bản 5">
            <a:extLst>
              <a:ext uri="{FF2B5EF4-FFF2-40B4-BE49-F238E27FC236}">
                <a16:creationId xmlns:a16="http://schemas.microsoft.com/office/drawing/2014/main" id="{268C8472-6C6C-8ECD-076A-49ABE9FFF260}"/>
              </a:ext>
            </a:extLst>
          </p:cNvPr>
          <p:cNvSpPr txBox="1"/>
          <p:nvPr/>
        </p:nvSpPr>
        <p:spPr>
          <a:xfrm>
            <a:off x="1271064" y="5586704"/>
            <a:ext cx="14859224" cy="584775"/>
          </a:xfrm>
          <a:prstGeom prst="rect">
            <a:avLst/>
          </a:prstGeom>
          <a:noFill/>
        </p:spPr>
        <p:txBody>
          <a:bodyPr wrap="square">
            <a:spAutoFit/>
          </a:bodyPr>
          <a:lstStyle/>
          <a:p>
            <a:r>
              <a:rPr lang="vi-VN" sz="3200" i="1" dirty="0">
                <a:solidFill>
                  <a:srgbClr val="002060"/>
                </a:solidFill>
                <a:latin typeface="+mj-lt"/>
              </a:rPr>
              <a:t> tuôn.         Êm   êm     lời ru     của     mẹ             bao        la   như suối   nguồn</a:t>
            </a:r>
            <a:r>
              <a:rPr lang="vi-VN" i="1" dirty="0">
                <a:solidFill>
                  <a:srgbClr val="002060"/>
                </a:solidFill>
                <a:latin typeface="+mj-lt"/>
              </a:rPr>
              <a:t>.</a:t>
            </a:r>
            <a:endParaRPr lang="vi-VN" sz="1800" i="1" dirty="0">
              <a:solidFill>
                <a:srgbClr val="002060"/>
              </a:solidFill>
              <a:latin typeface="+mj-lt"/>
            </a:endParaRPr>
          </a:p>
        </p:txBody>
      </p:sp>
      <p:sp>
        <p:nvSpPr>
          <p:cNvPr id="3" name="Freeform 3">
            <a:extLst>
              <a:ext uri="{FF2B5EF4-FFF2-40B4-BE49-F238E27FC236}">
                <a16:creationId xmlns:a16="http://schemas.microsoft.com/office/drawing/2014/main" id="{68C238D3-B7B5-C0EB-2234-3252E31625BC}"/>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id="{427A22FA-AAB0-73DE-F023-1AEEAA3A8552}"/>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34">
            <a:hlinkClick r:id="" action="ppaction://media"/>
            <a:extLst>
              <a:ext uri="{FF2B5EF4-FFF2-40B4-BE49-F238E27FC236}">
                <a16:creationId xmlns:a16="http://schemas.microsoft.com/office/drawing/2014/main" id="{CAD278BE-6C03-3090-8BDD-37379D0BA715}"/>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349059" y="912879"/>
            <a:ext cx="1448521" cy="1448521"/>
          </a:xfrm>
          <a:prstGeom prst="rect">
            <a:avLst/>
          </a:prstGeom>
        </p:spPr>
      </p:pic>
    </p:spTree>
    <p:extLst>
      <p:ext uri="{BB962C8B-B14F-4D97-AF65-F5344CB8AC3E}">
        <p14:creationId xmlns:p14="http://schemas.microsoft.com/office/powerpoint/2010/main" val="258464145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randombar(horizontal)">
                                      <p:cBhvr>
                                        <p:cTn id="7" dur="500"/>
                                        <p:tgtEl>
                                          <p:spTgt spid="2"/>
                                        </p:tgtEl>
                                      </p:cBhvr>
                                    </p:animEffect>
                                  </p:childTnLst>
                                </p:cTn>
                              </p:par>
                              <p:par>
                                <p:cTn id="8" presetID="14" presetClass="entr" presetSubtype="10"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randombar(horizontal)">
                                      <p:cBhvr>
                                        <p:cTn id="10" dur="500"/>
                                        <p:tgtEl>
                                          <p:spTgt spid="4"/>
                                        </p:tgtEl>
                                      </p:cBhvr>
                                    </p:animEffect>
                                  </p:childTnLst>
                                </p:cTn>
                              </p:par>
                              <p:par>
                                <p:cTn id="11" presetID="14" presetClass="entr" presetSubtype="10"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par>
                                <p:cTn id="14" presetID="14" presetClass="entr" presetSubtype="10"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randombar(horizont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2669"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54E93BA4-0549-1268-220F-580798DB5E5C}"/>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5:</a:t>
            </a:r>
          </a:p>
        </p:txBody>
      </p:sp>
      <p:pic>
        <p:nvPicPr>
          <p:cNvPr id="4" name="Hình ảnh 3">
            <a:extLst>
              <a:ext uri="{FF2B5EF4-FFF2-40B4-BE49-F238E27FC236}">
                <a16:creationId xmlns:a16="http://schemas.microsoft.com/office/drawing/2014/main" id="{B5949311-98B9-CB4C-CED5-2EB88D7206D1}"/>
              </a:ext>
            </a:extLst>
          </p:cNvPr>
          <p:cNvPicPr>
            <a:picLocks noChangeAspect="1"/>
          </p:cNvPicPr>
          <p:nvPr/>
        </p:nvPicPr>
        <p:blipFill>
          <a:blip r:embed="rId9"/>
          <a:stretch>
            <a:fillRect/>
          </a:stretch>
        </p:blipFill>
        <p:spPr>
          <a:xfrm>
            <a:off x="606012" y="3167989"/>
            <a:ext cx="16556558" cy="2007060"/>
          </a:xfrm>
          <a:prstGeom prst="rect">
            <a:avLst/>
          </a:prstGeom>
        </p:spPr>
      </p:pic>
      <p:sp>
        <p:nvSpPr>
          <p:cNvPr id="6" name="Hộp Văn bản 5">
            <a:extLst>
              <a:ext uri="{FF2B5EF4-FFF2-40B4-BE49-F238E27FC236}">
                <a16:creationId xmlns:a16="http://schemas.microsoft.com/office/drawing/2014/main" id="{2B5DDF7D-94C0-321A-2915-B8795E6ACC7F}"/>
              </a:ext>
            </a:extLst>
          </p:cNvPr>
          <p:cNvSpPr txBox="1"/>
          <p:nvPr/>
        </p:nvSpPr>
        <p:spPr>
          <a:xfrm>
            <a:off x="3254188" y="5014863"/>
            <a:ext cx="13509811" cy="584775"/>
          </a:xfrm>
          <a:prstGeom prst="rect">
            <a:avLst/>
          </a:prstGeom>
          <a:noFill/>
        </p:spPr>
        <p:txBody>
          <a:bodyPr wrap="square">
            <a:spAutoFit/>
          </a:bodyPr>
          <a:lstStyle/>
          <a:p>
            <a:r>
              <a:rPr lang="vi-VN" sz="3200" i="1" dirty="0">
                <a:solidFill>
                  <a:srgbClr val="002060"/>
                </a:solidFill>
                <a:latin typeface="+mj-lt"/>
              </a:rPr>
              <a:t>         Mưa  qua        dòng sông    lớn                  chảy về         đâu  sông   ơi?</a:t>
            </a:r>
          </a:p>
        </p:txBody>
      </p:sp>
      <p:sp>
        <p:nvSpPr>
          <p:cNvPr id="3" name="Freeform 3">
            <a:extLst>
              <a:ext uri="{FF2B5EF4-FFF2-40B4-BE49-F238E27FC236}">
                <a16:creationId xmlns:a16="http://schemas.microsoft.com/office/drawing/2014/main" id="{A2BC98DA-42CB-4F06-3730-5F2FB443AAD5}"/>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8AA388EC-0BC2-C78F-816E-D900CE59813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5">
            <a:hlinkClick r:id="" action="ppaction://media"/>
            <a:extLst>
              <a:ext uri="{FF2B5EF4-FFF2-40B4-BE49-F238E27FC236}">
                <a16:creationId xmlns:a16="http://schemas.microsoft.com/office/drawing/2014/main" id="{51226529-F3BC-0223-3A84-6347B223ECC9}"/>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6072921" y="650545"/>
            <a:ext cx="1447800" cy="1447800"/>
          </a:xfrm>
          <a:prstGeom prst="rect">
            <a:avLst/>
          </a:prstGeom>
        </p:spPr>
      </p:pic>
    </p:spTree>
    <p:extLst>
      <p:ext uri="{BB962C8B-B14F-4D97-AF65-F5344CB8AC3E}">
        <p14:creationId xmlns:p14="http://schemas.microsoft.com/office/powerpoint/2010/main" val="1169344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heel(1)">
                                      <p:cBhvr>
                                        <p:cTn id="7" dur="2000"/>
                                        <p:tgtEl>
                                          <p:spTgt spid="2"/>
                                        </p:tgtEl>
                                      </p:cBhvr>
                                    </p:animEffect>
                                  </p:childTnLst>
                                </p:cTn>
                              </p:par>
                              <p:par>
                                <p:cTn id="8" presetID="21" presetClass="entr" presetSubtype="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wheel(1)">
                                      <p:cBhvr>
                                        <p:cTn id="10" dur="2000"/>
                                        <p:tgtEl>
                                          <p:spTgt spid="4"/>
                                        </p:tgtEl>
                                      </p:cBhvr>
                                    </p:animEffect>
                                  </p:childTnLst>
                                </p:cTn>
                              </p:par>
                              <p:par>
                                <p:cTn id="11" presetID="21" presetClass="entr" presetSubtype="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wheel(1)">
                                      <p:cBhvr>
                                        <p:cTn id="13" dur="20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124"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493F7949-84D7-9057-2BBB-83872229E959}"/>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6:</a:t>
            </a:r>
          </a:p>
        </p:txBody>
      </p:sp>
      <p:pic>
        <p:nvPicPr>
          <p:cNvPr id="4" name="Hình ảnh 3">
            <a:extLst>
              <a:ext uri="{FF2B5EF4-FFF2-40B4-BE49-F238E27FC236}">
                <a16:creationId xmlns:a16="http://schemas.microsoft.com/office/drawing/2014/main" id="{5EDC4475-1F9A-7A0B-A848-330D20DDA216}"/>
              </a:ext>
            </a:extLst>
          </p:cNvPr>
          <p:cNvPicPr>
            <a:picLocks noChangeAspect="1"/>
          </p:cNvPicPr>
          <p:nvPr/>
        </p:nvPicPr>
        <p:blipFill>
          <a:blip r:embed="rId9"/>
          <a:stretch>
            <a:fillRect/>
          </a:stretch>
        </p:blipFill>
        <p:spPr>
          <a:xfrm>
            <a:off x="4482" y="3299012"/>
            <a:ext cx="17750118" cy="1676400"/>
          </a:xfrm>
          <a:prstGeom prst="rect">
            <a:avLst/>
          </a:prstGeom>
        </p:spPr>
      </p:pic>
      <p:sp>
        <p:nvSpPr>
          <p:cNvPr id="6" name="Hộp Văn bản 5">
            <a:extLst>
              <a:ext uri="{FF2B5EF4-FFF2-40B4-BE49-F238E27FC236}">
                <a16:creationId xmlns:a16="http://schemas.microsoft.com/office/drawing/2014/main" id="{1A0409DA-A41A-AFE8-870E-949FEE0B8CEE}"/>
              </a:ext>
            </a:extLst>
          </p:cNvPr>
          <p:cNvSpPr txBox="1"/>
          <p:nvPr/>
        </p:nvSpPr>
        <p:spPr>
          <a:xfrm>
            <a:off x="1981200" y="5014863"/>
            <a:ext cx="14097000" cy="584775"/>
          </a:xfrm>
          <a:prstGeom prst="rect">
            <a:avLst/>
          </a:prstGeom>
          <a:noFill/>
        </p:spPr>
        <p:txBody>
          <a:bodyPr wrap="square">
            <a:spAutoFit/>
          </a:bodyPr>
          <a:lstStyle/>
          <a:p>
            <a:r>
              <a:rPr lang="vi-VN" sz="3200" i="1" dirty="0">
                <a:solidFill>
                  <a:srgbClr val="002060"/>
                </a:solidFill>
                <a:latin typeface="+mj-lt"/>
              </a:rPr>
              <a:t>                Mưa băng    qua  biển   rộng         theo   sóng nhấp nhô  thuyền trôi</a:t>
            </a:r>
            <a:r>
              <a:rPr lang="vi-VN" sz="1800" i="1" dirty="0">
                <a:solidFill>
                  <a:srgbClr val="002060"/>
                </a:solidFill>
                <a:latin typeface="+mj-lt"/>
              </a:rPr>
              <a:t>.</a:t>
            </a:r>
          </a:p>
        </p:txBody>
      </p:sp>
      <p:sp>
        <p:nvSpPr>
          <p:cNvPr id="3" name="Freeform 3">
            <a:extLst>
              <a:ext uri="{FF2B5EF4-FFF2-40B4-BE49-F238E27FC236}">
                <a16:creationId xmlns:a16="http://schemas.microsoft.com/office/drawing/2014/main" id="{FF835FC8-A4C3-832F-004B-B456AE22260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311648EE-223E-4EF0-A6CB-2A9DE18B64A8}"/>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6">
            <a:hlinkClick r:id="" action="ppaction://media"/>
            <a:extLst>
              <a:ext uri="{FF2B5EF4-FFF2-40B4-BE49-F238E27FC236}">
                <a16:creationId xmlns:a16="http://schemas.microsoft.com/office/drawing/2014/main" id="{979C5C80-74BA-CF9F-B3E4-7CA314F6B93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00461" y="1053130"/>
            <a:ext cx="1676400" cy="1676400"/>
          </a:xfrm>
          <a:prstGeom prst="rect">
            <a:avLst/>
          </a:prstGeom>
        </p:spPr>
      </p:pic>
    </p:spTree>
    <p:extLst>
      <p:ext uri="{BB962C8B-B14F-4D97-AF65-F5344CB8AC3E}">
        <p14:creationId xmlns:p14="http://schemas.microsoft.com/office/powerpoint/2010/main" val="35084597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11"/>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9142" fill="hold"/>
                                        <p:tgtEl>
                                          <p:spTgt spid="11"/>
                                        </p:tgtEl>
                                      </p:cBhvr>
                                    </p:cmd>
                                  </p:childTnLst>
                                </p:cTn>
                              </p:par>
                            </p:childTnLst>
                          </p:cTn>
                        </p:par>
                      </p:childTnLst>
                    </p:cTn>
                  </p:par>
                </p:childTnLst>
              </p:cTn>
              <p:nextCondLst>
                <p:cond evt="onClick" delay="0">
                  <p:tgtEl>
                    <p:spTgt spid="11"/>
                  </p:tgtEl>
                </p:cond>
              </p:nextCondLst>
            </p:seq>
            <p:audio>
              <p:cMediaNode vol="80000">
                <p:cTn id="19"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EEB90AE9-4CAE-BBD0-0413-89FB936737EB}"/>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5+6:</a:t>
            </a:r>
          </a:p>
        </p:txBody>
      </p:sp>
      <p:pic>
        <p:nvPicPr>
          <p:cNvPr id="4" name="Hình ảnh 3">
            <a:extLst>
              <a:ext uri="{FF2B5EF4-FFF2-40B4-BE49-F238E27FC236}">
                <a16:creationId xmlns:a16="http://schemas.microsoft.com/office/drawing/2014/main" id="{6050BE39-C5FF-7DC6-5005-8139537DD395}"/>
              </a:ext>
            </a:extLst>
          </p:cNvPr>
          <p:cNvPicPr>
            <a:picLocks noChangeAspect="1"/>
          </p:cNvPicPr>
          <p:nvPr/>
        </p:nvPicPr>
        <p:blipFill>
          <a:blip r:embed="rId9"/>
          <a:stretch>
            <a:fillRect/>
          </a:stretch>
        </p:blipFill>
        <p:spPr>
          <a:xfrm>
            <a:off x="363152" y="2734042"/>
            <a:ext cx="17561695" cy="2981982"/>
          </a:xfrm>
          <a:prstGeom prst="rect">
            <a:avLst/>
          </a:prstGeom>
        </p:spPr>
      </p:pic>
      <p:sp>
        <p:nvSpPr>
          <p:cNvPr id="5" name="Hộp Văn bản 4">
            <a:extLst>
              <a:ext uri="{FF2B5EF4-FFF2-40B4-BE49-F238E27FC236}">
                <a16:creationId xmlns:a16="http://schemas.microsoft.com/office/drawing/2014/main" id="{7BD7A130-8BB4-808F-B4B9-114E51F9F9B0}"/>
              </a:ext>
            </a:extLst>
          </p:cNvPr>
          <p:cNvSpPr txBox="1"/>
          <p:nvPr/>
        </p:nvSpPr>
        <p:spPr>
          <a:xfrm>
            <a:off x="3740458" y="3911025"/>
            <a:ext cx="14729431" cy="584775"/>
          </a:xfrm>
          <a:prstGeom prst="rect">
            <a:avLst/>
          </a:prstGeom>
          <a:noFill/>
        </p:spPr>
        <p:txBody>
          <a:bodyPr wrap="square">
            <a:spAutoFit/>
          </a:bodyPr>
          <a:lstStyle/>
          <a:p>
            <a:r>
              <a:rPr lang="vi-VN" sz="3200" i="1" dirty="0">
                <a:solidFill>
                  <a:srgbClr val="002060"/>
                </a:solidFill>
                <a:latin typeface="+mj-lt"/>
              </a:rPr>
              <a:t>         Mưa     qua             dòng   sông     lớn                        chảy        về         đâu  sông</a:t>
            </a:r>
          </a:p>
        </p:txBody>
      </p:sp>
      <p:sp>
        <p:nvSpPr>
          <p:cNvPr id="6" name="Hộp Văn bản 5">
            <a:extLst>
              <a:ext uri="{FF2B5EF4-FFF2-40B4-BE49-F238E27FC236}">
                <a16:creationId xmlns:a16="http://schemas.microsoft.com/office/drawing/2014/main" id="{12B942E7-3B88-1E90-7579-EC414D028091}"/>
              </a:ext>
            </a:extLst>
          </p:cNvPr>
          <p:cNvSpPr txBox="1"/>
          <p:nvPr/>
        </p:nvSpPr>
        <p:spPr>
          <a:xfrm>
            <a:off x="1835791" y="5750430"/>
            <a:ext cx="14097000" cy="584775"/>
          </a:xfrm>
          <a:prstGeom prst="rect">
            <a:avLst/>
          </a:prstGeom>
          <a:noFill/>
        </p:spPr>
        <p:txBody>
          <a:bodyPr wrap="square">
            <a:spAutoFit/>
          </a:bodyPr>
          <a:lstStyle/>
          <a:p>
            <a:r>
              <a:rPr lang="vi-VN" sz="3200" i="1" dirty="0">
                <a:solidFill>
                  <a:srgbClr val="002060"/>
                </a:solidFill>
                <a:latin typeface="+mj-lt"/>
              </a:rPr>
              <a:t> ơi?            Mưa   băng    qua  biển   rộng         theo  sóng nhấp nhô  thuyền trôi</a:t>
            </a:r>
            <a:r>
              <a:rPr lang="vi-VN" sz="1800" i="1" dirty="0">
                <a:solidFill>
                  <a:srgbClr val="002060"/>
                </a:solidFill>
                <a:latin typeface="+mj-lt"/>
              </a:rPr>
              <a:t>.</a:t>
            </a:r>
          </a:p>
        </p:txBody>
      </p:sp>
      <p:sp>
        <p:nvSpPr>
          <p:cNvPr id="3" name="Freeform 3">
            <a:extLst>
              <a:ext uri="{FF2B5EF4-FFF2-40B4-BE49-F238E27FC236}">
                <a16:creationId xmlns:a16="http://schemas.microsoft.com/office/drawing/2014/main" id="{B2B54ECA-C457-3799-99D2-79990888EA5B}"/>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id="{E56F635A-B338-55F1-7984-6C0A8350CC0F}"/>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56">
            <a:hlinkClick r:id="" action="ppaction://media"/>
            <a:extLst>
              <a:ext uri="{FF2B5EF4-FFF2-40B4-BE49-F238E27FC236}">
                <a16:creationId xmlns:a16="http://schemas.microsoft.com/office/drawing/2014/main" id="{F6092AD4-3F40-9BBE-37E3-28525DE5F67C}"/>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910379" y="381945"/>
            <a:ext cx="1110270" cy="1110270"/>
          </a:xfrm>
          <a:prstGeom prst="rect">
            <a:avLst/>
          </a:prstGeom>
        </p:spPr>
      </p:pic>
    </p:spTree>
    <p:extLst>
      <p:ext uri="{BB962C8B-B14F-4D97-AF65-F5344CB8AC3E}">
        <p14:creationId xmlns:p14="http://schemas.microsoft.com/office/powerpoint/2010/main" val="20223543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5124"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BA43163D-783C-7461-8D32-7D98736ED9CD}"/>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7:</a:t>
            </a:r>
          </a:p>
        </p:txBody>
      </p:sp>
      <p:pic>
        <p:nvPicPr>
          <p:cNvPr id="4" name="Hình ảnh 3">
            <a:extLst>
              <a:ext uri="{FF2B5EF4-FFF2-40B4-BE49-F238E27FC236}">
                <a16:creationId xmlns:a16="http://schemas.microsoft.com/office/drawing/2014/main" id="{E1E52B08-7693-B61E-4351-BB7D5C4DA3E8}"/>
              </a:ext>
            </a:extLst>
          </p:cNvPr>
          <p:cNvPicPr>
            <a:picLocks noChangeAspect="1"/>
          </p:cNvPicPr>
          <p:nvPr/>
        </p:nvPicPr>
        <p:blipFill>
          <a:blip r:embed="rId9"/>
          <a:stretch>
            <a:fillRect/>
          </a:stretch>
        </p:blipFill>
        <p:spPr>
          <a:xfrm>
            <a:off x="533400" y="3102822"/>
            <a:ext cx="17524640" cy="1997922"/>
          </a:xfrm>
          <a:prstGeom prst="rect">
            <a:avLst/>
          </a:prstGeom>
        </p:spPr>
      </p:pic>
      <p:sp>
        <p:nvSpPr>
          <p:cNvPr id="6" name="Hộp Văn bản 5">
            <a:extLst>
              <a:ext uri="{FF2B5EF4-FFF2-40B4-BE49-F238E27FC236}">
                <a16:creationId xmlns:a16="http://schemas.microsoft.com/office/drawing/2014/main" id="{ACF95EE2-1270-B346-9911-BBF040A6D9D6}"/>
              </a:ext>
            </a:extLst>
          </p:cNvPr>
          <p:cNvSpPr txBox="1"/>
          <p:nvPr/>
        </p:nvSpPr>
        <p:spPr>
          <a:xfrm>
            <a:off x="4190386" y="4960756"/>
            <a:ext cx="13564214" cy="584775"/>
          </a:xfrm>
          <a:prstGeom prst="rect">
            <a:avLst/>
          </a:prstGeom>
          <a:noFill/>
        </p:spPr>
        <p:txBody>
          <a:bodyPr wrap="square">
            <a:spAutoFit/>
          </a:bodyPr>
          <a:lstStyle/>
          <a:p>
            <a:r>
              <a:rPr lang="vi-VN" sz="3200" i="1" dirty="0">
                <a:solidFill>
                  <a:srgbClr val="002060"/>
                </a:solidFill>
                <a:latin typeface="+mj-lt"/>
              </a:rPr>
              <a:t>Mưa    rơi           nhẹ trên      phố                theo      nhịp   chân  bước  nhanh.  </a:t>
            </a:r>
            <a:endParaRPr lang="vi-VN" sz="3200" dirty="0"/>
          </a:p>
        </p:txBody>
      </p:sp>
      <p:sp>
        <p:nvSpPr>
          <p:cNvPr id="3" name="Freeform 3">
            <a:extLst>
              <a:ext uri="{FF2B5EF4-FFF2-40B4-BE49-F238E27FC236}">
                <a16:creationId xmlns:a16="http://schemas.microsoft.com/office/drawing/2014/main" id="{06191264-1DBB-B64F-6A75-91503962763F}"/>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16F8EB66-C10B-F370-3C10-1E3A29CC3966}"/>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7">
            <a:hlinkClick r:id="" action="ppaction://media"/>
            <a:extLst>
              <a:ext uri="{FF2B5EF4-FFF2-40B4-BE49-F238E27FC236}">
                <a16:creationId xmlns:a16="http://schemas.microsoft.com/office/drawing/2014/main" id="{1FFA7E87-5F88-56AC-8B45-796D745D24A6}"/>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91481" y="447385"/>
            <a:ext cx="1371600" cy="1371600"/>
          </a:xfrm>
          <a:prstGeom prst="rect">
            <a:avLst/>
          </a:prstGeom>
        </p:spPr>
      </p:pic>
    </p:spTree>
    <p:extLst>
      <p:ext uri="{BB962C8B-B14F-4D97-AF65-F5344CB8AC3E}">
        <p14:creationId xmlns:p14="http://schemas.microsoft.com/office/powerpoint/2010/main" val="14429606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500" fill="hold"/>
                                        <p:tgtEl>
                                          <p:spTgt spid="6"/>
                                        </p:tgtEl>
                                        <p:attrNameLst>
                                          <p:attrName>ppt_x</p:attrName>
                                        </p:attrNameLst>
                                      </p:cBhvr>
                                      <p:tavLst>
                                        <p:tav tm="0">
                                          <p:val>
                                            <p:strVal val="#ppt_x"/>
                                          </p:val>
                                        </p:tav>
                                        <p:tav tm="100000">
                                          <p:val>
                                            <p:strVal val="#ppt_x"/>
                                          </p:val>
                                        </p:tav>
                                      </p:tavLst>
                                    </p:anim>
                                    <p:anim calcmode="lin" valueType="num">
                                      <p:cBhvr additive="base">
                                        <p:cTn id="12" dur="500" fill="hold"/>
                                        <p:tgtEl>
                                          <p:spTgt spid="6"/>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 calcmode="lin" valueType="num">
                                      <p:cBhvr additive="base">
                                        <p:cTn id="15" dur="500" fill="hold"/>
                                        <p:tgtEl>
                                          <p:spTgt spid="4"/>
                                        </p:tgtEl>
                                        <p:attrNameLst>
                                          <p:attrName>ppt_x</p:attrName>
                                        </p:attrNameLst>
                                      </p:cBhvr>
                                      <p:tavLst>
                                        <p:tav tm="0">
                                          <p:val>
                                            <p:strVal val="#ppt_x"/>
                                          </p:val>
                                        </p:tav>
                                        <p:tav tm="100000">
                                          <p:val>
                                            <p:strVal val="#ppt_x"/>
                                          </p:val>
                                        </p:tav>
                                      </p:tavLst>
                                    </p:anim>
                                    <p:anim calcmode="lin" valueType="num">
                                      <p:cBhvr additive="base">
                                        <p:cTn id="16"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333"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2"/>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2"/>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2"/>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2"/>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2"/>
          <a:srcRect/>
          <a:stretch>
            <a:fillRect/>
          </a:stretch>
        </p:blipFill>
        <p:spPr>
          <a:xfrm flipH="1">
            <a:off x="2445174" y="8877300"/>
            <a:ext cx="6439117" cy="1524000"/>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a:off x="14782800" y="4215456"/>
            <a:ext cx="3687089" cy="5804844"/>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2"/>
          <a:srcRect/>
          <a:stretch>
            <a:fillRect/>
          </a:stretch>
        </p:blipFill>
        <p:spPr>
          <a:xfrm flipH="1">
            <a:off x="14653860" y="8724900"/>
            <a:ext cx="5733723" cy="1676400"/>
          </a:xfrm>
          <a:prstGeom prst="rect">
            <a:avLst/>
          </a:prstGeom>
        </p:spPr>
      </p:pic>
      <p:pic>
        <p:nvPicPr>
          <p:cNvPr id="2" name="Hình ảnh 1">
            <a:extLst>
              <a:ext uri="{FF2B5EF4-FFF2-40B4-BE49-F238E27FC236}">
                <a16:creationId xmlns:a16="http://schemas.microsoft.com/office/drawing/2014/main" id="{6AC52E15-973A-B2BA-C2A2-33802811B6EB}"/>
              </a:ext>
            </a:extLst>
          </p:cNvPr>
          <p:cNvPicPr>
            <a:picLocks noChangeAspect="1"/>
          </p:cNvPicPr>
          <p:nvPr/>
        </p:nvPicPr>
        <p:blipFill>
          <a:blip r:embed="rId5"/>
          <a:stretch>
            <a:fillRect/>
          </a:stretch>
        </p:blipFill>
        <p:spPr>
          <a:xfrm>
            <a:off x="0" y="-5490"/>
            <a:ext cx="18288000" cy="1495623"/>
          </a:xfrm>
          <a:prstGeom prst="rect">
            <a:avLst/>
          </a:prstGeom>
        </p:spPr>
      </p:pic>
      <p:sp>
        <p:nvSpPr>
          <p:cNvPr id="5" name="Hộp Văn bản 4">
            <a:extLst>
              <a:ext uri="{FF2B5EF4-FFF2-40B4-BE49-F238E27FC236}">
                <a16:creationId xmlns:a16="http://schemas.microsoft.com/office/drawing/2014/main" id="{6D456F11-B005-2440-BCFF-CF15A05B60B1}"/>
              </a:ext>
            </a:extLst>
          </p:cNvPr>
          <p:cNvSpPr txBox="1"/>
          <p:nvPr/>
        </p:nvSpPr>
        <p:spPr>
          <a:xfrm>
            <a:off x="-304800" y="2864960"/>
            <a:ext cx="17183317" cy="1692771"/>
          </a:xfrm>
          <a:prstGeom prst="rect">
            <a:avLst/>
          </a:prstGeom>
          <a:noFill/>
        </p:spPr>
        <p:txBody>
          <a:bodyPr wrap="square" rtlCol="0">
            <a:spAutoFit/>
          </a:bodyPr>
          <a:lstStyle/>
          <a:p>
            <a:pPr algn="ctr"/>
            <a:r>
              <a:rPr lang="vi-VN" sz="6000" b="1" dirty="0">
                <a:solidFill>
                  <a:srgbClr val="FF0000"/>
                </a:solidFill>
                <a:latin typeface="+mj-lt"/>
              </a:rPr>
              <a:t>KHỞI ĐỘNG</a:t>
            </a:r>
          </a:p>
          <a:p>
            <a:pPr algn="ctr"/>
            <a:r>
              <a:rPr lang="vi-VN" sz="4400" b="1" dirty="0">
                <a:solidFill>
                  <a:schemeClr val="tx2"/>
                </a:solidFill>
                <a:latin typeface="+mj-lt"/>
              </a:rPr>
              <a:t>Vận động theo bài hát “Chú chim nhỏ dễ thương”</a:t>
            </a:r>
          </a:p>
        </p:txBody>
      </p:sp>
    </p:spTree>
    <p:extLst>
      <p:ext uri="{BB962C8B-B14F-4D97-AF65-F5344CB8AC3E}">
        <p14:creationId xmlns:p14="http://schemas.microsoft.com/office/powerpoint/2010/main" val="196143045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67DF9B9B-08E4-DDA2-7361-73F717B9C9F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8:</a:t>
            </a:r>
          </a:p>
        </p:txBody>
      </p:sp>
      <p:pic>
        <p:nvPicPr>
          <p:cNvPr id="4" name="Hình ảnh 3">
            <a:extLst>
              <a:ext uri="{FF2B5EF4-FFF2-40B4-BE49-F238E27FC236}">
                <a16:creationId xmlns:a16="http://schemas.microsoft.com/office/drawing/2014/main" id="{E6DC25A2-4292-61E2-8316-15588A2B7CF8}"/>
              </a:ext>
            </a:extLst>
          </p:cNvPr>
          <p:cNvPicPr>
            <a:picLocks noChangeAspect="1"/>
          </p:cNvPicPr>
          <p:nvPr/>
        </p:nvPicPr>
        <p:blipFill>
          <a:blip r:embed="rId9"/>
          <a:stretch>
            <a:fillRect/>
          </a:stretch>
        </p:blipFill>
        <p:spPr>
          <a:xfrm>
            <a:off x="761999" y="3297978"/>
            <a:ext cx="16884611" cy="1997922"/>
          </a:xfrm>
          <a:prstGeom prst="rect">
            <a:avLst/>
          </a:prstGeom>
        </p:spPr>
      </p:pic>
      <p:sp>
        <p:nvSpPr>
          <p:cNvPr id="6" name="Hộp Văn bản 5">
            <a:extLst>
              <a:ext uri="{FF2B5EF4-FFF2-40B4-BE49-F238E27FC236}">
                <a16:creationId xmlns:a16="http://schemas.microsoft.com/office/drawing/2014/main" id="{B9F26FCE-62CB-D6F7-40CD-3BA3C5F06537}"/>
              </a:ext>
            </a:extLst>
          </p:cNvPr>
          <p:cNvSpPr txBox="1"/>
          <p:nvPr/>
        </p:nvSpPr>
        <p:spPr>
          <a:xfrm>
            <a:off x="3657599" y="4905072"/>
            <a:ext cx="12198673" cy="584775"/>
          </a:xfrm>
          <a:prstGeom prst="rect">
            <a:avLst/>
          </a:prstGeom>
          <a:noFill/>
        </p:spPr>
        <p:txBody>
          <a:bodyPr wrap="square">
            <a:spAutoFit/>
          </a:bodyPr>
          <a:lstStyle/>
          <a:p>
            <a:r>
              <a:rPr lang="vi-VN" sz="3200" i="1" dirty="0">
                <a:solidFill>
                  <a:srgbClr val="002060"/>
                </a:solidFill>
                <a:latin typeface="+mj-lt"/>
              </a:rPr>
              <a:t>Mưa   ru     ngàn câu    hát           hồn nhiên   như chiếc lá       xanh.</a:t>
            </a:r>
          </a:p>
        </p:txBody>
      </p:sp>
      <p:sp>
        <p:nvSpPr>
          <p:cNvPr id="3" name="Freeform 3">
            <a:extLst>
              <a:ext uri="{FF2B5EF4-FFF2-40B4-BE49-F238E27FC236}">
                <a16:creationId xmlns:a16="http://schemas.microsoft.com/office/drawing/2014/main" id="{9A4AA659-A2FD-6DFD-8292-F30680AB81EE}"/>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3225DF30-B1C8-F532-F7A0-99D4029672AA}"/>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8">
            <a:hlinkClick r:id="" action="ppaction://media"/>
            <a:extLst>
              <a:ext uri="{FF2B5EF4-FFF2-40B4-BE49-F238E27FC236}">
                <a16:creationId xmlns:a16="http://schemas.microsoft.com/office/drawing/2014/main" id="{925DBE4F-40E4-950F-2CD5-59F9F1D4D9DE}"/>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4653860" y="496076"/>
            <a:ext cx="1600200" cy="1600200"/>
          </a:xfrm>
          <a:prstGeom prst="rect">
            <a:avLst/>
          </a:prstGeom>
        </p:spPr>
      </p:pic>
    </p:spTree>
    <p:extLst>
      <p:ext uri="{BB962C8B-B14F-4D97-AF65-F5344CB8AC3E}">
        <p14:creationId xmlns:p14="http://schemas.microsoft.com/office/powerpoint/2010/main" val="35296508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1"/>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8933" fill="hold"/>
                                        <p:tgtEl>
                                          <p:spTgt spid="11"/>
                                        </p:tgtEl>
                                      </p:cBhvr>
                                    </p:cmd>
                                  </p:childTnLst>
                                </p:cTn>
                              </p:par>
                            </p:childTnLst>
                          </p:cTn>
                        </p:par>
                      </p:childTnLst>
                    </p:cTn>
                  </p:par>
                </p:childTnLst>
              </p:cTn>
              <p:nextCondLst>
                <p:cond evt="onClick" delay="0">
                  <p:tgtEl>
                    <p:spTgt spid="11"/>
                  </p:tgtEl>
                </p:cond>
              </p:nextCondLst>
            </p:seq>
            <p:audio>
              <p:cMediaNode vol="80000">
                <p:cTn id="22"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9C33071F-EF00-D6D2-2AC8-0EFCC9DF8498}"/>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7+8:</a:t>
            </a:r>
          </a:p>
        </p:txBody>
      </p:sp>
      <p:pic>
        <p:nvPicPr>
          <p:cNvPr id="4" name="Hình ảnh 3">
            <a:extLst>
              <a:ext uri="{FF2B5EF4-FFF2-40B4-BE49-F238E27FC236}">
                <a16:creationId xmlns:a16="http://schemas.microsoft.com/office/drawing/2014/main" id="{BB16DD51-BA2D-1145-6EA4-7790B54DD54C}"/>
              </a:ext>
            </a:extLst>
          </p:cNvPr>
          <p:cNvPicPr>
            <a:picLocks noChangeAspect="1"/>
          </p:cNvPicPr>
          <p:nvPr/>
        </p:nvPicPr>
        <p:blipFill>
          <a:blip r:embed="rId9"/>
          <a:stretch>
            <a:fillRect/>
          </a:stretch>
        </p:blipFill>
        <p:spPr>
          <a:xfrm>
            <a:off x="381000" y="2933700"/>
            <a:ext cx="17297400" cy="2971800"/>
          </a:xfrm>
          <a:prstGeom prst="rect">
            <a:avLst/>
          </a:prstGeom>
        </p:spPr>
      </p:pic>
      <p:sp>
        <p:nvSpPr>
          <p:cNvPr id="5" name="Hộp Văn bản 4">
            <a:extLst>
              <a:ext uri="{FF2B5EF4-FFF2-40B4-BE49-F238E27FC236}">
                <a16:creationId xmlns:a16="http://schemas.microsoft.com/office/drawing/2014/main" id="{2BBB3710-909A-F2F0-4BB5-11DF5B8AB0F9}"/>
              </a:ext>
            </a:extLst>
          </p:cNvPr>
          <p:cNvSpPr txBox="1"/>
          <p:nvPr/>
        </p:nvSpPr>
        <p:spPr>
          <a:xfrm>
            <a:off x="4342786" y="3987225"/>
            <a:ext cx="13564214" cy="584775"/>
          </a:xfrm>
          <a:prstGeom prst="rect">
            <a:avLst/>
          </a:prstGeom>
          <a:noFill/>
        </p:spPr>
        <p:txBody>
          <a:bodyPr wrap="square">
            <a:spAutoFit/>
          </a:bodyPr>
          <a:lstStyle/>
          <a:p>
            <a:r>
              <a:rPr lang="vi-VN" sz="3200" i="1" dirty="0">
                <a:solidFill>
                  <a:srgbClr val="002060"/>
                </a:solidFill>
                <a:latin typeface="+mj-lt"/>
              </a:rPr>
              <a:t>Mưa      rơi             nhẹ     trên      phố                        theo      nhịp        chân  bước</a:t>
            </a:r>
            <a:endParaRPr lang="vi-VN" sz="3200" dirty="0"/>
          </a:p>
        </p:txBody>
      </p:sp>
      <p:sp>
        <p:nvSpPr>
          <p:cNvPr id="6" name="Hộp Văn bản 5">
            <a:extLst>
              <a:ext uri="{FF2B5EF4-FFF2-40B4-BE49-F238E27FC236}">
                <a16:creationId xmlns:a16="http://schemas.microsoft.com/office/drawing/2014/main" id="{835DFAC7-86A3-26AC-2C1E-3C89F89C6C2C}"/>
              </a:ext>
            </a:extLst>
          </p:cNvPr>
          <p:cNvSpPr txBox="1"/>
          <p:nvPr/>
        </p:nvSpPr>
        <p:spPr>
          <a:xfrm>
            <a:off x="1257617" y="5905500"/>
            <a:ext cx="15125383" cy="584775"/>
          </a:xfrm>
          <a:prstGeom prst="rect">
            <a:avLst/>
          </a:prstGeom>
          <a:noFill/>
        </p:spPr>
        <p:txBody>
          <a:bodyPr wrap="square">
            <a:spAutoFit/>
          </a:bodyPr>
          <a:lstStyle/>
          <a:p>
            <a:r>
              <a:rPr lang="vi-VN" sz="3200" i="1" dirty="0">
                <a:solidFill>
                  <a:srgbClr val="002060"/>
                </a:solidFill>
                <a:latin typeface="+mj-lt"/>
              </a:rPr>
              <a:t>nhanh.         Mưa   ru      ngàn câu   hát             hồn nhiên   như chiếc  lá       xanh.</a:t>
            </a:r>
          </a:p>
        </p:txBody>
      </p:sp>
      <p:sp>
        <p:nvSpPr>
          <p:cNvPr id="3" name="Freeform 3">
            <a:extLst>
              <a:ext uri="{FF2B5EF4-FFF2-40B4-BE49-F238E27FC236}">
                <a16:creationId xmlns:a16="http://schemas.microsoft.com/office/drawing/2014/main" id="{91B4A65E-B554-004F-CA3A-AF91F73F8F0F}"/>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id="{4AFFD5F5-6B5C-2481-3FA7-AA560E206825}"/>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78">
            <a:hlinkClick r:id="" action="ppaction://media"/>
            <a:extLst>
              <a:ext uri="{FF2B5EF4-FFF2-40B4-BE49-F238E27FC236}">
                <a16:creationId xmlns:a16="http://schemas.microsoft.com/office/drawing/2014/main" id="{FF50A037-3BD0-4F73-DBF8-30D07601CA4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52767" y="266700"/>
            <a:ext cx="1219200" cy="1219200"/>
          </a:xfrm>
          <a:prstGeom prst="rect">
            <a:avLst/>
          </a:prstGeom>
        </p:spPr>
      </p:pic>
    </p:spTree>
    <p:extLst>
      <p:ext uri="{BB962C8B-B14F-4D97-AF65-F5344CB8AC3E}">
        <p14:creationId xmlns:p14="http://schemas.microsoft.com/office/powerpoint/2010/main" val="2656350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4889"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E7EE20F1-0A23-5408-4237-258CF51C53AD}"/>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9:</a:t>
            </a:r>
          </a:p>
        </p:txBody>
      </p:sp>
      <p:pic>
        <p:nvPicPr>
          <p:cNvPr id="4" name="Hình ảnh 3">
            <a:extLst>
              <a:ext uri="{FF2B5EF4-FFF2-40B4-BE49-F238E27FC236}">
                <a16:creationId xmlns:a16="http://schemas.microsoft.com/office/drawing/2014/main" id="{590BB12A-C074-2E7C-50A9-B793FF467898}"/>
              </a:ext>
            </a:extLst>
          </p:cNvPr>
          <p:cNvPicPr>
            <a:picLocks noChangeAspect="1"/>
          </p:cNvPicPr>
          <p:nvPr/>
        </p:nvPicPr>
        <p:blipFill>
          <a:blip r:embed="rId9"/>
          <a:stretch>
            <a:fillRect/>
          </a:stretch>
        </p:blipFill>
        <p:spPr>
          <a:xfrm>
            <a:off x="750811" y="3374178"/>
            <a:ext cx="16786378" cy="2150322"/>
          </a:xfrm>
          <a:prstGeom prst="rect">
            <a:avLst/>
          </a:prstGeom>
        </p:spPr>
      </p:pic>
      <p:sp>
        <p:nvSpPr>
          <p:cNvPr id="18" name="Hộp Văn bản 17">
            <a:extLst>
              <a:ext uri="{FF2B5EF4-FFF2-40B4-BE49-F238E27FC236}">
                <a16:creationId xmlns:a16="http://schemas.microsoft.com/office/drawing/2014/main" id="{AC86D70F-822A-1639-EEB1-55DA1184BD69}"/>
              </a:ext>
            </a:extLst>
          </p:cNvPr>
          <p:cNvSpPr txBox="1"/>
          <p:nvPr/>
        </p:nvSpPr>
        <p:spPr>
          <a:xfrm>
            <a:off x="3915116" y="5197460"/>
            <a:ext cx="13229883" cy="584775"/>
          </a:xfrm>
          <a:prstGeom prst="rect">
            <a:avLst/>
          </a:prstGeom>
          <a:noFill/>
        </p:spPr>
        <p:txBody>
          <a:bodyPr wrap="square">
            <a:spAutoFit/>
          </a:bodyPr>
          <a:lstStyle/>
          <a:p>
            <a:r>
              <a:rPr lang="vi-VN" sz="3200" i="1" dirty="0">
                <a:solidFill>
                  <a:srgbClr val="002060"/>
                </a:solidFill>
                <a:latin typeface="+mj-lt"/>
              </a:rPr>
              <a:t>  Hạt   mưa        kể chuyện     gì                 tí      tách      tí   tách    trên     vai.</a:t>
            </a:r>
          </a:p>
        </p:txBody>
      </p:sp>
      <p:sp>
        <p:nvSpPr>
          <p:cNvPr id="3" name="Freeform 3">
            <a:extLst>
              <a:ext uri="{FF2B5EF4-FFF2-40B4-BE49-F238E27FC236}">
                <a16:creationId xmlns:a16="http://schemas.microsoft.com/office/drawing/2014/main" id="{100638D3-58FF-EB2B-E4ED-DE9919DA43A9}"/>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7C574327-21E7-2F2C-45C1-59333070B7C3}"/>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6" name="9">
            <a:hlinkClick r:id="" action="ppaction://media"/>
            <a:extLst>
              <a:ext uri="{FF2B5EF4-FFF2-40B4-BE49-F238E27FC236}">
                <a16:creationId xmlns:a16="http://schemas.microsoft.com/office/drawing/2014/main" id="{6CE82AA7-606B-5F78-207A-DE9009A4AAC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849599" y="878849"/>
            <a:ext cx="1295400" cy="1295400"/>
          </a:xfrm>
          <a:prstGeom prst="rect">
            <a:avLst/>
          </a:prstGeom>
        </p:spPr>
      </p:pic>
    </p:spTree>
    <p:extLst>
      <p:ext uri="{BB962C8B-B14F-4D97-AF65-F5344CB8AC3E}">
        <p14:creationId xmlns:p14="http://schemas.microsoft.com/office/powerpoint/2010/main" val="20369746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18"/>
                                        </p:tgtEl>
                                        <p:attrNameLst>
                                          <p:attrName>style.visibility</p:attrName>
                                        </p:attrNameLst>
                                      </p:cBhvr>
                                      <p:to>
                                        <p:strVal val="visible"/>
                                      </p:to>
                                    </p:set>
                                    <p:animEffect transition="in" filter="barn(inVertical)">
                                      <p:cBhvr>
                                        <p:cTn id="10" dur="500"/>
                                        <p:tgtEl>
                                          <p:spTgt spid="18"/>
                                        </p:tgtEl>
                                      </p:cBhvr>
                                    </p:animEffect>
                                  </p:childTnLst>
                                </p:cTn>
                              </p:par>
                              <p:par>
                                <p:cTn id="11" presetID="16" presetClass="entr" presetSubtype="21"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barn(inVertical)">
                                      <p:cBhvr>
                                        <p:cTn id="1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4" restart="whenNotActive" fill="hold" evtFilter="cancelBubble" nodeType="interactiveSeq">
                <p:stCondLst>
                  <p:cond evt="onClick" delay="0">
                    <p:tgtEl>
                      <p:spTgt spid="6"/>
                    </p:tgtEl>
                  </p:cond>
                </p:stCondLst>
                <p:endSync evt="end" delay="0">
                  <p:rtn val="all"/>
                </p:endSync>
                <p:childTnLst>
                  <p:par>
                    <p:cTn id="15" fill="hold">
                      <p:stCondLst>
                        <p:cond delay="0"/>
                      </p:stCondLst>
                      <p:childTnLst>
                        <p:par>
                          <p:cTn id="16" fill="hold">
                            <p:stCondLst>
                              <p:cond delay="0"/>
                            </p:stCondLst>
                            <p:childTnLst>
                              <p:par>
                                <p:cTn id="17" presetID="1" presetClass="mediacall" presetSubtype="0" fill="hold" nodeType="clickEffect">
                                  <p:stCondLst>
                                    <p:cond delay="0"/>
                                  </p:stCondLst>
                                  <p:childTnLst>
                                    <p:cmd type="call" cmd="playFrom(0.0)">
                                      <p:cBhvr>
                                        <p:cTn id="18" dur="8437" fill="hold"/>
                                        <p:tgtEl>
                                          <p:spTgt spid="6"/>
                                        </p:tgtEl>
                                      </p:cBhvr>
                                    </p:cmd>
                                  </p:childTnLst>
                                </p:cTn>
                              </p:par>
                            </p:childTnLst>
                          </p:cTn>
                        </p:par>
                      </p:childTnLst>
                    </p:cTn>
                  </p:par>
                </p:childTnLst>
              </p:cTn>
              <p:nextCondLst>
                <p:cond evt="onClick" delay="0">
                  <p:tgtEl>
                    <p:spTgt spid="6"/>
                  </p:tgtEl>
                </p:cond>
              </p:nextCondLst>
            </p:seq>
            <p:audio>
              <p:cMediaNode vol="80000">
                <p:cTn id="19" fill="hold" display="0">
                  <p:stCondLst>
                    <p:cond delay="indefinite"/>
                  </p:stCondLst>
                  <p:endCondLst>
                    <p:cond evt="onStopAudio" delay="0">
                      <p:tgtEl>
                        <p:sldTgt/>
                      </p:tgtEl>
                    </p:cond>
                  </p:endCondLst>
                </p:cTn>
                <p:tgtEl>
                  <p:spTgt spid="6"/>
                </p:tgtEl>
              </p:cMediaNode>
            </p:audio>
          </p:childTnLst>
        </p:cTn>
      </p:par>
    </p:tnLst>
    <p:bldLst>
      <p:bldP spid="2" grpId="0"/>
      <p:bldP spid="18"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BAF026C1-D047-484A-8066-67FF1F6ABBEB}"/>
              </a:ext>
            </a:extLst>
          </p:cNvPr>
          <p:cNvSpPr txBox="1"/>
          <p:nvPr/>
        </p:nvSpPr>
        <p:spPr>
          <a:xfrm>
            <a:off x="4724398" y="2365647"/>
            <a:ext cx="2123401" cy="584775"/>
          </a:xfrm>
          <a:prstGeom prst="rect">
            <a:avLst/>
          </a:prstGeom>
          <a:noFill/>
        </p:spPr>
        <p:txBody>
          <a:bodyPr wrap="square" rtlCol="0">
            <a:spAutoFit/>
          </a:bodyPr>
          <a:lstStyle/>
          <a:p>
            <a:r>
              <a:rPr lang="vi-VN" sz="3200" b="1" dirty="0">
                <a:solidFill>
                  <a:srgbClr val="FF0000"/>
                </a:solidFill>
                <a:latin typeface="+mj-lt"/>
              </a:rPr>
              <a:t>Câu 10:</a:t>
            </a:r>
          </a:p>
        </p:txBody>
      </p:sp>
      <p:pic>
        <p:nvPicPr>
          <p:cNvPr id="4" name="Hình ảnh 3">
            <a:extLst>
              <a:ext uri="{FF2B5EF4-FFF2-40B4-BE49-F238E27FC236}">
                <a16:creationId xmlns:a16="http://schemas.microsoft.com/office/drawing/2014/main" id="{64AA6D38-0E69-D42F-D17C-A9909E1B6720}"/>
              </a:ext>
            </a:extLst>
          </p:cNvPr>
          <p:cNvPicPr>
            <a:picLocks noChangeAspect="1"/>
          </p:cNvPicPr>
          <p:nvPr/>
        </p:nvPicPr>
        <p:blipFill>
          <a:blip r:embed="rId9"/>
          <a:stretch>
            <a:fillRect/>
          </a:stretch>
        </p:blipFill>
        <p:spPr>
          <a:xfrm>
            <a:off x="258732" y="3450378"/>
            <a:ext cx="17770536" cy="2074122"/>
          </a:xfrm>
          <a:prstGeom prst="rect">
            <a:avLst/>
          </a:prstGeom>
        </p:spPr>
      </p:pic>
      <p:sp>
        <p:nvSpPr>
          <p:cNvPr id="6" name="Hộp Văn bản 5">
            <a:extLst>
              <a:ext uri="{FF2B5EF4-FFF2-40B4-BE49-F238E27FC236}">
                <a16:creationId xmlns:a16="http://schemas.microsoft.com/office/drawing/2014/main" id="{91D0AFCD-1B5F-5F77-A257-9BDB3CEE92EC}"/>
              </a:ext>
            </a:extLst>
          </p:cNvPr>
          <p:cNvSpPr txBox="1"/>
          <p:nvPr/>
        </p:nvSpPr>
        <p:spPr>
          <a:xfrm>
            <a:off x="3124200" y="5014863"/>
            <a:ext cx="12420600" cy="584775"/>
          </a:xfrm>
          <a:prstGeom prst="rect">
            <a:avLst/>
          </a:prstGeom>
          <a:noFill/>
        </p:spPr>
        <p:txBody>
          <a:bodyPr wrap="square">
            <a:spAutoFit/>
          </a:bodyPr>
          <a:lstStyle/>
          <a:p>
            <a:r>
              <a:rPr lang="vi-VN" sz="3200" i="1" dirty="0">
                <a:solidFill>
                  <a:srgbClr val="002060"/>
                </a:solidFill>
                <a:latin typeface="+mj-lt"/>
              </a:rPr>
              <a:t>Dừng chân    bên lớp      học          lắng nghe tiếng  em   đọc     bài.</a:t>
            </a:r>
          </a:p>
        </p:txBody>
      </p:sp>
      <p:sp>
        <p:nvSpPr>
          <p:cNvPr id="3" name="Freeform 3">
            <a:extLst>
              <a:ext uri="{FF2B5EF4-FFF2-40B4-BE49-F238E27FC236}">
                <a16:creationId xmlns:a16="http://schemas.microsoft.com/office/drawing/2014/main" id="{AE283305-6E16-E623-2241-BB314CAED468}"/>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5" name="Freeform 3">
            <a:extLst>
              <a:ext uri="{FF2B5EF4-FFF2-40B4-BE49-F238E27FC236}">
                <a16:creationId xmlns:a16="http://schemas.microsoft.com/office/drawing/2014/main" id="{5EAD934B-4DE0-28E7-ACA1-74B10CF26441}"/>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1" name="10">
            <a:hlinkClick r:id="" action="ppaction://media"/>
            <a:extLst>
              <a:ext uri="{FF2B5EF4-FFF2-40B4-BE49-F238E27FC236}">
                <a16:creationId xmlns:a16="http://schemas.microsoft.com/office/drawing/2014/main" id="{E4C3BCDC-9974-3E70-FE63-0132D3937E61}"/>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791481" y="497377"/>
            <a:ext cx="1371600" cy="1371600"/>
          </a:xfrm>
          <a:prstGeom prst="rect">
            <a:avLst/>
          </a:prstGeom>
        </p:spPr>
      </p:pic>
    </p:spTree>
    <p:extLst>
      <p:ext uri="{BB962C8B-B14F-4D97-AF65-F5344CB8AC3E}">
        <p14:creationId xmlns:p14="http://schemas.microsoft.com/office/powerpoint/2010/main" val="2348290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1000"/>
                                        <p:tgtEl>
                                          <p:spTgt spid="6"/>
                                        </p:tgtEl>
                                      </p:cBhvr>
                                    </p:animEffect>
                                    <p:anim calcmode="lin" valueType="num">
                                      <p:cBhvr>
                                        <p:cTn id="18" dur="1000" fill="hold"/>
                                        <p:tgtEl>
                                          <p:spTgt spid="6"/>
                                        </p:tgtEl>
                                        <p:attrNameLst>
                                          <p:attrName>ppt_x</p:attrName>
                                        </p:attrNameLst>
                                      </p:cBhvr>
                                      <p:tavLst>
                                        <p:tav tm="0">
                                          <p:val>
                                            <p:strVal val="#ppt_x"/>
                                          </p:val>
                                        </p:tav>
                                        <p:tav tm="100000">
                                          <p:val>
                                            <p:strVal val="#ppt_x"/>
                                          </p:val>
                                        </p:tav>
                                      </p:tavLst>
                                    </p:anim>
                                    <p:anim calcmode="lin" valueType="num">
                                      <p:cBhvr>
                                        <p:cTn id="1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11"/>
                    </p:tgtEl>
                  </p:cond>
                </p:stCondLst>
                <p:endSync evt="end" delay="0">
                  <p:rtn val="all"/>
                </p:endSync>
                <p:childTnLst>
                  <p:par>
                    <p:cTn id="21" fill="hold">
                      <p:stCondLst>
                        <p:cond delay="0"/>
                      </p:stCondLst>
                      <p:childTnLst>
                        <p:par>
                          <p:cTn id="22" fill="hold">
                            <p:stCondLst>
                              <p:cond delay="0"/>
                            </p:stCondLst>
                            <p:childTnLst>
                              <p:par>
                                <p:cTn id="23" presetID="1" presetClass="mediacall" presetSubtype="0" fill="hold" nodeType="clickEffect">
                                  <p:stCondLst>
                                    <p:cond delay="0"/>
                                  </p:stCondLst>
                                  <p:childTnLst>
                                    <p:cmd type="call" cmd="playFrom(0.0)">
                                      <p:cBhvr>
                                        <p:cTn id="24" dur="10657" fill="hold"/>
                                        <p:tgtEl>
                                          <p:spTgt spid="11"/>
                                        </p:tgtEl>
                                      </p:cBhvr>
                                    </p:cmd>
                                  </p:childTnLst>
                                </p:cTn>
                              </p:par>
                            </p:childTnLst>
                          </p:cTn>
                        </p:par>
                      </p:childTnLst>
                    </p:cTn>
                  </p:par>
                </p:childTnLst>
              </p:cTn>
              <p:nextCondLst>
                <p:cond evt="onClick" delay="0">
                  <p:tgtEl>
                    <p:spTgt spid="11"/>
                  </p:tgtEl>
                </p:cond>
              </p:nextCondLst>
            </p:seq>
            <p:audio>
              <p:cMediaNode vol="80000">
                <p:cTn id="25" fill="hold" display="0">
                  <p:stCondLst>
                    <p:cond delay="indefinite"/>
                  </p:stCondLst>
                  <p:endCondLst>
                    <p:cond evt="onStopAudio" delay="0">
                      <p:tgtEl>
                        <p:sldTgt/>
                      </p:tgtEl>
                    </p:cond>
                  </p:endCondLst>
                </p:cTn>
                <p:tgtEl>
                  <p:spTgt spid="11"/>
                </p:tgtEl>
              </p:cMediaNode>
            </p:audio>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4"/>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4"/>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4"/>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4"/>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4"/>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4"/>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BF64EF2D-2B5F-2DB4-CD88-521A7E55830B}"/>
              </a:ext>
            </a:extLst>
          </p:cNvPr>
          <p:cNvSpPr txBox="1"/>
          <p:nvPr/>
        </p:nvSpPr>
        <p:spPr>
          <a:xfrm>
            <a:off x="4800600" y="1277470"/>
            <a:ext cx="3276601" cy="584775"/>
          </a:xfrm>
          <a:prstGeom prst="rect">
            <a:avLst/>
          </a:prstGeom>
          <a:noFill/>
        </p:spPr>
        <p:txBody>
          <a:bodyPr wrap="square" rtlCol="0">
            <a:spAutoFit/>
          </a:bodyPr>
          <a:lstStyle/>
          <a:p>
            <a:r>
              <a:rPr lang="vi-VN" sz="3200" b="1" dirty="0">
                <a:solidFill>
                  <a:srgbClr val="FF0000"/>
                </a:solidFill>
                <a:latin typeface="+mj-lt"/>
              </a:rPr>
              <a:t>Nối câu 9+10:</a:t>
            </a:r>
          </a:p>
        </p:txBody>
      </p:sp>
      <p:pic>
        <p:nvPicPr>
          <p:cNvPr id="4" name="Hình ảnh 3">
            <a:extLst>
              <a:ext uri="{FF2B5EF4-FFF2-40B4-BE49-F238E27FC236}">
                <a16:creationId xmlns:a16="http://schemas.microsoft.com/office/drawing/2014/main" id="{8C3ED651-CA13-FB8B-0968-D10589624850}"/>
              </a:ext>
            </a:extLst>
          </p:cNvPr>
          <p:cNvPicPr>
            <a:picLocks noChangeAspect="1"/>
          </p:cNvPicPr>
          <p:nvPr/>
        </p:nvPicPr>
        <p:blipFill>
          <a:blip r:embed="rId9"/>
          <a:stretch>
            <a:fillRect/>
          </a:stretch>
        </p:blipFill>
        <p:spPr>
          <a:xfrm>
            <a:off x="1369676" y="3326094"/>
            <a:ext cx="15546723" cy="2579406"/>
          </a:xfrm>
          <a:prstGeom prst="rect">
            <a:avLst/>
          </a:prstGeom>
        </p:spPr>
      </p:pic>
      <p:sp>
        <p:nvSpPr>
          <p:cNvPr id="5" name="Hộp Văn bản 4">
            <a:extLst>
              <a:ext uri="{FF2B5EF4-FFF2-40B4-BE49-F238E27FC236}">
                <a16:creationId xmlns:a16="http://schemas.microsoft.com/office/drawing/2014/main" id="{D75F6C22-FA8E-E0F9-0D2E-F36A87611B18}"/>
              </a:ext>
            </a:extLst>
          </p:cNvPr>
          <p:cNvSpPr txBox="1"/>
          <p:nvPr/>
        </p:nvSpPr>
        <p:spPr>
          <a:xfrm>
            <a:off x="4322214" y="4259442"/>
            <a:ext cx="13229883" cy="584775"/>
          </a:xfrm>
          <a:prstGeom prst="rect">
            <a:avLst/>
          </a:prstGeom>
          <a:noFill/>
        </p:spPr>
        <p:txBody>
          <a:bodyPr wrap="square">
            <a:spAutoFit/>
          </a:bodyPr>
          <a:lstStyle/>
          <a:p>
            <a:r>
              <a:rPr lang="vi-VN" sz="3200" i="1" dirty="0">
                <a:solidFill>
                  <a:srgbClr val="002060"/>
                </a:solidFill>
                <a:latin typeface="+mj-lt"/>
              </a:rPr>
              <a:t>  Hạt   mưa        kể chuyện     gì                  tí       tách       tí   tách    trên</a:t>
            </a:r>
          </a:p>
        </p:txBody>
      </p:sp>
      <p:sp>
        <p:nvSpPr>
          <p:cNvPr id="6" name="Hộp Văn bản 5">
            <a:extLst>
              <a:ext uri="{FF2B5EF4-FFF2-40B4-BE49-F238E27FC236}">
                <a16:creationId xmlns:a16="http://schemas.microsoft.com/office/drawing/2014/main" id="{0455495E-7217-B9E5-480A-FE2501DF4A9F}"/>
              </a:ext>
            </a:extLst>
          </p:cNvPr>
          <p:cNvSpPr txBox="1"/>
          <p:nvPr/>
        </p:nvSpPr>
        <p:spPr>
          <a:xfrm>
            <a:off x="2445174" y="5625525"/>
            <a:ext cx="12908163" cy="584775"/>
          </a:xfrm>
          <a:prstGeom prst="rect">
            <a:avLst/>
          </a:prstGeom>
          <a:noFill/>
        </p:spPr>
        <p:txBody>
          <a:bodyPr wrap="square">
            <a:spAutoFit/>
          </a:bodyPr>
          <a:lstStyle/>
          <a:p>
            <a:r>
              <a:rPr lang="vi-VN" sz="3200" i="1" dirty="0">
                <a:solidFill>
                  <a:srgbClr val="002060"/>
                </a:solidFill>
                <a:latin typeface="+mj-lt"/>
              </a:rPr>
              <a:t>vai.      Dừng chân  bên lớp   học          lắng nghe tiếng em đọc   bài.</a:t>
            </a:r>
          </a:p>
        </p:txBody>
      </p:sp>
      <p:sp>
        <p:nvSpPr>
          <p:cNvPr id="3" name="Freeform 3">
            <a:extLst>
              <a:ext uri="{FF2B5EF4-FFF2-40B4-BE49-F238E27FC236}">
                <a16:creationId xmlns:a16="http://schemas.microsoft.com/office/drawing/2014/main" id="{4D38CA60-770A-9E81-3415-A8D7F3417D18}"/>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sp>
        <p:nvSpPr>
          <p:cNvPr id="11" name="Freeform 3">
            <a:extLst>
              <a:ext uri="{FF2B5EF4-FFF2-40B4-BE49-F238E27FC236}">
                <a16:creationId xmlns:a16="http://schemas.microsoft.com/office/drawing/2014/main" id="{5BEA0D84-9669-B853-C321-9D59C8ED8184}"/>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10"/>
            <a:stretch>
              <a:fillRect/>
            </a:stretch>
          </a:blipFill>
        </p:spPr>
        <p:txBody>
          <a:bodyPr/>
          <a:lstStyle/>
          <a:p>
            <a:endParaRPr lang="vi-VN"/>
          </a:p>
        </p:txBody>
      </p:sp>
      <p:pic>
        <p:nvPicPr>
          <p:cNvPr id="16" name="910">
            <a:hlinkClick r:id="" action="ppaction://media"/>
            <a:extLst>
              <a:ext uri="{FF2B5EF4-FFF2-40B4-BE49-F238E27FC236}">
                <a16:creationId xmlns:a16="http://schemas.microsoft.com/office/drawing/2014/main" id="{4C0961B1-7180-7962-08CE-92E5486A2F22}"/>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353337" y="218271"/>
            <a:ext cx="1524000" cy="1524000"/>
          </a:xfrm>
          <a:prstGeom prst="rect">
            <a:avLst/>
          </a:prstGeom>
        </p:spPr>
      </p:pic>
    </p:spTree>
    <p:extLst>
      <p:ext uri="{BB962C8B-B14F-4D97-AF65-F5344CB8AC3E}">
        <p14:creationId xmlns:p14="http://schemas.microsoft.com/office/powerpoint/2010/main" val="3433620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6"/>
                    </p:tgtEl>
                  </p:cond>
                </p:stCondLst>
                <p:endSync evt="end" delay="0">
                  <p:rtn val="all"/>
                </p:endSync>
                <p:childTnLst>
                  <p:par>
                    <p:cTn id="18" fill="hold">
                      <p:stCondLst>
                        <p:cond delay="0"/>
                      </p:stCondLst>
                      <p:childTnLst>
                        <p:par>
                          <p:cTn id="19" fill="hold">
                            <p:stCondLst>
                              <p:cond delay="0"/>
                            </p:stCondLst>
                            <p:childTnLst>
                              <p:par>
                                <p:cTn id="20" presetID="1" presetClass="mediacall" presetSubtype="0" fill="hold" nodeType="clickEffect">
                                  <p:stCondLst>
                                    <p:cond delay="0"/>
                                  </p:stCondLst>
                                  <p:childTnLst>
                                    <p:cmd type="call" cmd="playFrom(0.0)">
                                      <p:cBhvr>
                                        <p:cTn id="21" dur="16613" fill="hold"/>
                                        <p:tgtEl>
                                          <p:spTgt spid="16"/>
                                        </p:tgtEl>
                                      </p:cBhvr>
                                    </p:cmd>
                                  </p:childTnLst>
                                </p:cTn>
                              </p:par>
                            </p:childTnLst>
                          </p:cTn>
                        </p:par>
                      </p:childTnLst>
                    </p:cTn>
                  </p:par>
                </p:childTnLst>
              </p:cTn>
              <p:nextCondLst>
                <p:cond evt="onClick" delay="0">
                  <p:tgtEl>
                    <p:spTgt spid="16"/>
                  </p:tgtEl>
                </p:cond>
              </p:nextCondLst>
            </p:seq>
            <p:audio>
              <p:cMediaNode vol="80000">
                <p:cTn id="22" fill="hold" display="0">
                  <p:stCondLst>
                    <p:cond delay="indefinite"/>
                  </p:stCondLst>
                  <p:endCondLst>
                    <p:cond evt="onStopAudio" delay="0">
                      <p:tgtEl>
                        <p:sldTgt/>
                      </p:tgtEl>
                    </p:cond>
                  </p:endCondLst>
                </p:cTn>
                <p:tgtEl>
                  <p:spTgt spid="16"/>
                </p:tgtEl>
              </p:cMediaNode>
            </p:audio>
          </p:childTnLst>
        </p:cTn>
      </p:par>
    </p:tnLst>
    <p:bldLst>
      <p:bldP spid="2" grpId="0"/>
      <p:bldP spid="5"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pic>
        <p:nvPicPr>
          <p:cNvPr id="2" name="ca bai phach">
            <a:hlinkClick r:id="" action="ppaction://media"/>
            <a:extLst>
              <a:ext uri="{FF2B5EF4-FFF2-40B4-BE49-F238E27FC236}">
                <a16:creationId xmlns:a16="http://schemas.microsoft.com/office/drawing/2014/main" id="{150DCF0D-FE64-042E-39F0-3AD623A68A3B}"/>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95485" y="1050162"/>
            <a:ext cx="1269565" cy="1269565"/>
          </a:xfrm>
          <a:prstGeom prst="rect">
            <a:avLst/>
          </a:prstGeom>
        </p:spPr>
      </p:pic>
      <p:sp>
        <p:nvSpPr>
          <p:cNvPr id="16" name="Hộp Văn bản 15">
            <a:extLst>
              <a:ext uri="{FF2B5EF4-FFF2-40B4-BE49-F238E27FC236}">
                <a16:creationId xmlns:a16="http://schemas.microsoft.com/office/drawing/2014/main" id="{CFD4E1F5-BA40-E989-4A11-2F25E6AE69A3}"/>
              </a:ext>
            </a:extLst>
          </p:cNvPr>
          <p:cNvSpPr txBox="1"/>
          <p:nvPr/>
        </p:nvSpPr>
        <p:spPr>
          <a:xfrm>
            <a:off x="2362200" y="93801"/>
            <a:ext cx="3815279" cy="584775"/>
          </a:xfrm>
          <a:prstGeom prst="rect">
            <a:avLst/>
          </a:prstGeom>
          <a:noFill/>
        </p:spPr>
        <p:txBody>
          <a:bodyPr wrap="square" rtlCol="0">
            <a:spAutoFit/>
          </a:bodyPr>
          <a:lstStyle/>
          <a:p>
            <a:r>
              <a:rPr lang="vi-VN" sz="3200" b="1" dirty="0">
                <a:solidFill>
                  <a:srgbClr val="002060"/>
                </a:solidFill>
                <a:latin typeface="+mj-lt"/>
              </a:rPr>
              <a:t>Ghép toàn bài</a:t>
            </a:r>
          </a:p>
        </p:txBody>
      </p:sp>
    </p:spTree>
    <p:extLst>
      <p:ext uri="{BB962C8B-B14F-4D97-AF65-F5344CB8AC3E}">
        <p14:creationId xmlns:p14="http://schemas.microsoft.com/office/powerpoint/2010/main" val="2857700584"/>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68858" fill="hold"/>
                                        <p:tgtEl>
                                          <p:spTgt spid="2"/>
                                        </p:tgtEl>
                                      </p:cBhvr>
                                    </p:cmd>
                                  </p:childTnLst>
                                </p:cTn>
                              </p:par>
                            </p:childTnLst>
                          </p:cTn>
                        </p:par>
                      </p:childTnLst>
                    </p:cTn>
                  </p:par>
                </p:childTnLst>
              </p:cTn>
              <p:nextCondLst>
                <p:cond evt="onClick" delay="0">
                  <p:tgtEl>
                    <p:spTgt spid="2"/>
                  </p:tgtEl>
                </p:cond>
              </p:nextCondLst>
            </p:seq>
            <p:audio>
              <p:cMediaNode vol="80000">
                <p:cTn id="7" fill="hold" display="0">
                  <p:stCondLst>
                    <p:cond delay="indefinite"/>
                  </p:stCondLst>
                  <p:endCondLst>
                    <p:cond evt="onStopAudio" delay="0">
                      <p:tgtEl>
                        <p:sldTgt/>
                      </p:tgtEl>
                    </p:cond>
                  </p:endCondLst>
                </p:cTn>
                <p:tgtEl>
                  <p:spTgt spid="2"/>
                </p:tgtEl>
              </p:cMediaNode>
            </p:audi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sp>
        <p:nvSpPr>
          <p:cNvPr id="16" name="Hộp Văn bản 15">
            <a:extLst>
              <a:ext uri="{FF2B5EF4-FFF2-40B4-BE49-F238E27FC236}">
                <a16:creationId xmlns:a16="http://schemas.microsoft.com/office/drawing/2014/main" id="{CFD4E1F5-BA40-E989-4A11-2F25E6AE69A3}"/>
              </a:ext>
            </a:extLst>
          </p:cNvPr>
          <p:cNvSpPr txBox="1"/>
          <p:nvPr/>
        </p:nvSpPr>
        <p:spPr>
          <a:xfrm>
            <a:off x="2362200" y="93801"/>
            <a:ext cx="3815279" cy="1077218"/>
          </a:xfrm>
          <a:prstGeom prst="rect">
            <a:avLst/>
          </a:prstGeom>
          <a:noFill/>
        </p:spPr>
        <p:txBody>
          <a:bodyPr wrap="square" rtlCol="0">
            <a:spAutoFit/>
          </a:bodyPr>
          <a:lstStyle/>
          <a:p>
            <a:r>
              <a:rPr lang="vi-VN" sz="3200" b="1" dirty="0">
                <a:solidFill>
                  <a:srgbClr val="002060"/>
                </a:solidFill>
                <a:latin typeface="+mj-lt"/>
              </a:rPr>
              <a:t>Ghép toàn bài</a:t>
            </a:r>
          </a:p>
          <a:p>
            <a:r>
              <a:rPr lang="vi-VN" sz="3200" b="1" dirty="0">
                <a:solidFill>
                  <a:srgbClr val="002060"/>
                </a:solidFill>
                <a:latin typeface="+mj-lt"/>
              </a:rPr>
              <a:t>Cùng nhạc đệm</a:t>
            </a:r>
          </a:p>
        </p:txBody>
      </p:sp>
      <p:pic>
        <p:nvPicPr>
          <p:cNvPr id="17" name="hhh">
            <a:hlinkClick r:id="" action="ppaction://media"/>
            <a:extLst>
              <a:ext uri="{FF2B5EF4-FFF2-40B4-BE49-F238E27FC236}">
                <a16:creationId xmlns:a16="http://schemas.microsoft.com/office/drawing/2014/main" id="{7DFEB0D4-2EF8-A1D0-DCA1-3A8448E87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3741" y="1566565"/>
            <a:ext cx="1238146" cy="1238146"/>
          </a:xfrm>
          <a:prstGeom prst="rect">
            <a:avLst/>
          </a:prstGeom>
        </p:spPr>
      </p:pic>
    </p:spTree>
    <p:extLst>
      <p:ext uri="{BB962C8B-B14F-4D97-AF65-F5344CB8AC3E}">
        <p14:creationId xmlns:p14="http://schemas.microsoft.com/office/powerpoint/2010/main" val="17465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a:off x="15982472" y="6497964"/>
            <a:ext cx="2613616" cy="4114800"/>
          </a:xfrm>
          <a:prstGeom prst="rect">
            <a:avLst/>
          </a:prstGeom>
        </p:spPr>
      </p:pic>
      <p:sp>
        <p:nvSpPr>
          <p:cNvPr id="16" name="Hộp Văn bản 15">
            <a:extLst>
              <a:ext uri="{FF2B5EF4-FFF2-40B4-BE49-F238E27FC236}">
                <a16:creationId xmlns:a16="http://schemas.microsoft.com/office/drawing/2014/main" id="{502C0006-9ACA-9684-1103-9EBC0DE5D49D}"/>
              </a:ext>
            </a:extLst>
          </p:cNvPr>
          <p:cNvSpPr txBox="1"/>
          <p:nvPr/>
        </p:nvSpPr>
        <p:spPr>
          <a:xfrm>
            <a:off x="6243121" y="355312"/>
            <a:ext cx="11277600" cy="830997"/>
          </a:xfrm>
          <a:prstGeom prst="rect">
            <a:avLst/>
          </a:prstGeom>
          <a:noFill/>
        </p:spPr>
        <p:txBody>
          <a:bodyPr wrap="square" rtlCol="0">
            <a:spAutoFit/>
          </a:bodyPr>
          <a:lstStyle/>
          <a:p>
            <a:r>
              <a:rPr lang="vi-VN" sz="4800" b="1" dirty="0">
                <a:solidFill>
                  <a:srgbClr val="002060"/>
                </a:solidFill>
                <a:latin typeface="+mj-lt"/>
              </a:rPr>
              <a:t>HÁT KẾT HỢP GÕ ĐỆM THEO NHỊP</a:t>
            </a:r>
          </a:p>
        </p:txBody>
      </p:sp>
      <p:sp>
        <p:nvSpPr>
          <p:cNvPr id="17" name="Hộp Văn bản 16">
            <a:extLst>
              <a:ext uri="{FF2B5EF4-FFF2-40B4-BE49-F238E27FC236}">
                <a16:creationId xmlns:a16="http://schemas.microsoft.com/office/drawing/2014/main" id="{385FA290-CD94-E89E-9171-D4D152CC46DA}"/>
              </a:ext>
            </a:extLst>
          </p:cNvPr>
          <p:cNvSpPr txBox="1"/>
          <p:nvPr/>
        </p:nvSpPr>
        <p:spPr>
          <a:xfrm>
            <a:off x="4724399" y="2365647"/>
            <a:ext cx="1518722" cy="584775"/>
          </a:xfrm>
          <a:prstGeom prst="rect">
            <a:avLst/>
          </a:prstGeom>
          <a:noFill/>
        </p:spPr>
        <p:txBody>
          <a:bodyPr wrap="square" rtlCol="0">
            <a:spAutoFit/>
          </a:bodyPr>
          <a:lstStyle/>
          <a:p>
            <a:r>
              <a:rPr lang="vi-VN" sz="3200" b="1" dirty="0">
                <a:solidFill>
                  <a:srgbClr val="FF0000"/>
                </a:solidFill>
                <a:latin typeface="+mj-lt"/>
              </a:rPr>
              <a:t>Câu 1:</a:t>
            </a:r>
          </a:p>
        </p:txBody>
      </p:sp>
      <p:sp>
        <p:nvSpPr>
          <p:cNvPr id="21" name="Hộp Văn bản 20">
            <a:extLst>
              <a:ext uri="{FF2B5EF4-FFF2-40B4-BE49-F238E27FC236}">
                <a16:creationId xmlns:a16="http://schemas.microsoft.com/office/drawing/2014/main" id="{5432C43F-CE40-61DD-8387-14D12DFA37D3}"/>
              </a:ext>
            </a:extLst>
          </p:cNvPr>
          <p:cNvSpPr txBox="1"/>
          <p:nvPr/>
        </p:nvSpPr>
        <p:spPr>
          <a:xfrm>
            <a:off x="3733800" y="4888156"/>
            <a:ext cx="14065970" cy="584775"/>
          </a:xfrm>
          <a:prstGeom prst="rect">
            <a:avLst/>
          </a:prstGeom>
          <a:noFill/>
        </p:spPr>
        <p:txBody>
          <a:bodyPr wrap="square">
            <a:spAutoFit/>
          </a:bodyPr>
          <a:lstStyle/>
          <a:p>
            <a:r>
              <a:rPr lang="vi-VN" sz="3200" i="1" dirty="0">
                <a:solidFill>
                  <a:srgbClr val="002060"/>
                </a:solidFill>
                <a:latin typeface="+mj-lt"/>
              </a:rPr>
              <a:t>Hạt        mưa     kể  chuyện     gì                   tí        tách       tí tách      mưa     rơi.</a:t>
            </a:r>
          </a:p>
        </p:txBody>
      </p:sp>
      <p:pic>
        <p:nvPicPr>
          <p:cNvPr id="23" name="Hình ảnh 22">
            <a:extLst>
              <a:ext uri="{FF2B5EF4-FFF2-40B4-BE49-F238E27FC236}">
                <a16:creationId xmlns:a16="http://schemas.microsoft.com/office/drawing/2014/main" id="{F8826D58-5E27-C372-5289-5305C47704CB}"/>
              </a:ext>
            </a:extLst>
          </p:cNvPr>
          <p:cNvPicPr>
            <a:picLocks noChangeAspect="1"/>
          </p:cNvPicPr>
          <p:nvPr/>
        </p:nvPicPr>
        <p:blipFill>
          <a:blip r:embed="rId8"/>
          <a:stretch>
            <a:fillRect/>
          </a:stretch>
        </p:blipFill>
        <p:spPr>
          <a:xfrm>
            <a:off x="1864611" y="3370893"/>
            <a:ext cx="15380558" cy="1537338"/>
          </a:xfrm>
          <a:prstGeom prst="rect">
            <a:avLst/>
          </a:prstGeom>
        </p:spPr>
      </p:pic>
      <p:sp>
        <p:nvSpPr>
          <p:cNvPr id="2" name="Freeform 3">
            <a:extLst>
              <a:ext uri="{FF2B5EF4-FFF2-40B4-BE49-F238E27FC236}">
                <a16:creationId xmlns:a16="http://schemas.microsoft.com/office/drawing/2014/main" id="{13A99258-9F52-5CCF-0047-716859CF0231}"/>
              </a:ext>
            </a:extLst>
          </p:cNvPr>
          <p:cNvSpPr/>
          <p:nvPr/>
        </p:nvSpPr>
        <p:spPr>
          <a:xfrm>
            <a:off x="-1905000" y="8805446"/>
            <a:ext cx="11756558"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sp>
        <p:nvSpPr>
          <p:cNvPr id="3" name="Freeform 3">
            <a:extLst>
              <a:ext uri="{FF2B5EF4-FFF2-40B4-BE49-F238E27FC236}">
                <a16:creationId xmlns:a16="http://schemas.microsoft.com/office/drawing/2014/main" id="{649BFC1A-F18A-8374-C0C7-0B8B717EC24B}"/>
              </a:ext>
            </a:extLst>
          </p:cNvPr>
          <p:cNvSpPr/>
          <p:nvPr/>
        </p:nvSpPr>
        <p:spPr>
          <a:xfrm>
            <a:off x="8001000" y="8687302"/>
            <a:ext cx="12294585" cy="5099749"/>
          </a:xfrm>
          <a:custGeom>
            <a:avLst/>
            <a:gdLst/>
            <a:ahLst/>
            <a:cxnLst/>
            <a:rect l="l" t="t" r="r" b="b"/>
            <a:pathLst>
              <a:path w="10254318" h="6622580">
                <a:moveTo>
                  <a:pt x="0" y="0"/>
                </a:moveTo>
                <a:lnTo>
                  <a:pt x="10254318" y="0"/>
                </a:lnTo>
                <a:lnTo>
                  <a:pt x="10254318" y="6622580"/>
                </a:lnTo>
                <a:lnTo>
                  <a:pt x="0" y="6622580"/>
                </a:lnTo>
                <a:lnTo>
                  <a:pt x="0" y="0"/>
                </a:lnTo>
                <a:close/>
              </a:path>
            </a:pathLst>
          </a:custGeom>
          <a:blipFill>
            <a:blip r:embed="rId9"/>
            <a:stretch>
              <a:fillRect/>
            </a:stretch>
          </a:blipFill>
        </p:spPr>
        <p:txBody>
          <a:bodyPr/>
          <a:lstStyle/>
          <a:p>
            <a:endParaRPr lang="vi-VN"/>
          </a:p>
        </p:txBody>
      </p:sp>
      <p:pic>
        <p:nvPicPr>
          <p:cNvPr id="4" name="1">
            <a:hlinkClick r:id="" action="ppaction://media"/>
            <a:extLst>
              <a:ext uri="{FF2B5EF4-FFF2-40B4-BE49-F238E27FC236}">
                <a16:creationId xmlns:a16="http://schemas.microsoft.com/office/drawing/2014/main" id="{143D8D75-708A-CCC2-2538-AE5A0BA4C29E}"/>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16154399" y="1671311"/>
            <a:ext cx="1134881" cy="1134881"/>
          </a:xfrm>
          <a:prstGeom prst="rect">
            <a:avLst/>
          </a:prstGeom>
        </p:spPr>
      </p:pic>
      <p:pic>
        <p:nvPicPr>
          <p:cNvPr id="5" name="Content Placeholder 3" descr="mặt phách">
            <a:extLst>
              <a:ext uri="{FF2B5EF4-FFF2-40B4-BE49-F238E27FC236}">
                <a16:creationId xmlns:a16="http://schemas.microsoft.com/office/drawing/2014/main" id="{DFEA5FCF-A9D6-642C-5B8B-17B41367CF98}"/>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4998937" y="5630409"/>
            <a:ext cx="969645" cy="742950"/>
          </a:xfrm>
          <a:prstGeom prst="rect">
            <a:avLst/>
          </a:prstGeom>
          <a:noFill/>
          <a:ln w="9525">
            <a:noFill/>
          </a:ln>
        </p:spPr>
      </p:pic>
      <p:pic>
        <p:nvPicPr>
          <p:cNvPr id="6" name="Content Placeholder 3" descr="mặt phách">
            <a:extLst>
              <a:ext uri="{FF2B5EF4-FFF2-40B4-BE49-F238E27FC236}">
                <a16:creationId xmlns:a16="http://schemas.microsoft.com/office/drawing/2014/main" id="{BB1EBB74-5D59-C400-696B-BFFA68B0F8FE}"/>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8585245" y="5593987"/>
            <a:ext cx="969645" cy="742950"/>
          </a:xfrm>
          <a:prstGeom prst="rect">
            <a:avLst/>
          </a:prstGeom>
          <a:noFill/>
          <a:ln w="9525">
            <a:noFill/>
          </a:ln>
        </p:spPr>
      </p:pic>
      <p:pic>
        <p:nvPicPr>
          <p:cNvPr id="7" name="Content Placeholder 3" descr="mặt phách">
            <a:extLst>
              <a:ext uri="{FF2B5EF4-FFF2-40B4-BE49-F238E27FC236}">
                <a16:creationId xmlns:a16="http://schemas.microsoft.com/office/drawing/2014/main" id="{B46F0FB6-A23A-58B7-565E-35F1C8985B0F}"/>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1973297" y="5682544"/>
            <a:ext cx="969645" cy="742950"/>
          </a:xfrm>
          <a:prstGeom prst="rect">
            <a:avLst/>
          </a:prstGeom>
          <a:noFill/>
          <a:ln w="9525">
            <a:noFill/>
          </a:ln>
        </p:spPr>
      </p:pic>
      <p:pic>
        <p:nvPicPr>
          <p:cNvPr id="8" name="Content Placeholder 3" descr="mặt phách">
            <a:extLst>
              <a:ext uri="{FF2B5EF4-FFF2-40B4-BE49-F238E27FC236}">
                <a16:creationId xmlns:a16="http://schemas.microsoft.com/office/drawing/2014/main" id="{0B7D53E9-6DA0-8A7D-50FE-2F3C595B459B}"/>
              </a:ext>
            </a:extLst>
          </p:cNvPr>
          <p:cNvPicPr>
            <a:picLocks noChangeAspect="1"/>
          </p:cNvPicPr>
          <p:nvPr/>
        </p:nvPicPr>
        <p:blipFill>
          <a:blip r:embed="rId11">
            <a:clrChange>
              <a:clrFrom>
                <a:srgbClr val="FFFFFF">
                  <a:alpha val="100000"/>
                </a:srgbClr>
              </a:clrFrom>
              <a:clrTo>
                <a:srgbClr val="FFFFFF">
                  <a:alpha val="100000"/>
                  <a:alpha val="0"/>
                </a:srgbClr>
              </a:clrTo>
            </a:clrChange>
          </a:blip>
          <a:stretch>
            <a:fillRect/>
          </a:stretch>
        </p:blipFill>
        <p:spPr>
          <a:xfrm>
            <a:off x="16079252" y="5649088"/>
            <a:ext cx="969645" cy="742950"/>
          </a:xfrm>
          <a:prstGeom prst="rect">
            <a:avLst/>
          </a:prstGeom>
          <a:noFill/>
          <a:ln w="9525">
            <a:noFill/>
          </a:ln>
        </p:spPr>
      </p:pic>
    </p:spTree>
    <p:extLst>
      <p:ext uri="{BB962C8B-B14F-4D97-AF65-F5344CB8AC3E}">
        <p14:creationId xmlns:p14="http://schemas.microsoft.com/office/powerpoint/2010/main" val="24750684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arn(inVertical)">
                                      <p:cBhvr>
                                        <p:cTn id="7" dur="500"/>
                                        <p:tgtEl>
                                          <p:spTgt spid="17"/>
                                        </p:tgtEl>
                                      </p:cBhvr>
                                    </p:animEffect>
                                  </p:childTnLst>
                                </p:cTn>
                              </p:par>
                              <p:par>
                                <p:cTn id="8" presetID="16" presetClass="entr" presetSubtype="21" fill="hold" nodeType="withEffect">
                                  <p:stCondLst>
                                    <p:cond delay="0"/>
                                  </p:stCondLst>
                                  <p:childTnLst>
                                    <p:set>
                                      <p:cBhvr>
                                        <p:cTn id="9" dur="1" fill="hold">
                                          <p:stCondLst>
                                            <p:cond delay="0"/>
                                          </p:stCondLst>
                                        </p:cTn>
                                        <p:tgtEl>
                                          <p:spTgt spid="23"/>
                                        </p:tgtEl>
                                        <p:attrNameLst>
                                          <p:attrName>style.visibility</p:attrName>
                                        </p:attrNameLst>
                                      </p:cBhvr>
                                      <p:to>
                                        <p:strVal val="visible"/>
                                      </p:to>
                                    </p:set>
                                    <p:animEffect transition="in" filter="barn(inVertical)">
                                      <p:cBhvr>
                                        <p:cTn id="10" dur="500"/>
                                        <p:tgtEl>
                                          <p:spTgt spid="23"/>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21"/>
                                        </p:tgtEl>
                                        <p:attrNameLst>
                                          <p:attrName>style.visibility</p:attrName>
                                        </p:attrNameLst>
                                      </p:cBhvr>
                                      <p:to>
                                        <p:strVal val="visible"/>
                                      </p:to>
                                    </p:set>
                                    <p:animEffect transition="in" filter="barn(inVertical)">
                                      <p:cBhvr>
                                        <p:cTn id="13" dur="500"/>
                                        <p:tgtEl>
                                          <p:spTgt spid="21"/>
                                        </p:tgtEl>
                                      </p:cBhvr>
                                    </p:animEffect>
                                  </p:childTnLst>
                                </p:cTn>
                              </p:par>
                            </p:childTnLst>
                          </p:cTn>
                        </p:par>
                      </p:childTnLst>
                    </p:cTn>
                  </p:par>
                  <p:par>
                    <p:cTn id="14" fill="hold">
                      <p:stCondLst>
                        <p:cond delay="indefinite"/>
                      </p:stCondLst>
                      <p:childTnLst>
                        <p:par>
                          <p:cTn id="15" fill="hold">
                            <p:stCondLst>
                              <p:cond delay="0"/>
                            </p:stCondLst>
                            <p:childTnLst>
                              <p:par>
                                <p:cTn id="16" presetID="14" presetClass="entr" presetSubtype="10" fill="hold"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randombar(horizontal)">
                                      <p:cBhvr>
                                        <p:cTn id="18" dur="500"/>
                                        <p:tgtEl>
                                          <p:spTgt spid="5"/>
                                        </p:tgtEl>
                                      </p:cBhvr>
                                    </p:animEffect>
                                  </p:childTnLst>
                                </p:cTn>
                              </p:par>
                              <p:par>
                                <p:cTn id="19" presetID="14" presetClass="entr" presetSubtype="10" fill="hold" nodeType="with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randombar(horizontal)">
                                      <p:cBhvr>
                                        <p:cTn id="21" dur="500"/>
                                        <p:tgtEl>
                                          <p:spTgt spid="6"/>
                                        </p:tgtEl>
                                      </p:cBhvr>
                                    </p:animEffect>
                                  </p:childTnLst>
                                </p:cTn>
                              </p:par>
                              <p:par>
                                <p:cTn id="22" presetID="14" presetClass="entr" presetSubtype="10" fill="hold"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randombar(horizontal)">
                                      <p:cBhvr>
                                        <p:cTn id="24" dur="500"/>
                                        <p:tgtEl>
                                          <p:spTgt spid="7"/>
                                        </p:tgtEl>
                                      </p:cBhvr>
                                    </p:animEffect>
                                  </p:childTnLst>
                                </p:cTn>
                              </p:par>
                              <p:par>
                                <p:cTn id="25" presetID="14" presetClass="entr" presetSubtype="10" fill="hold" nodeType="with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randombar(horizontal)">
                                      <p:cBhvr>
                                        <p:cTn id="2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8" restart="whenNotActive" fill="hold" evtFilter="cancelBubble" nodeType="interactiveSeq">
                <p:stCondLst>
                  <p:cond evt="onClick" delay="0">
                    <p:tgtEl>
                      <p:spTgt spid="4"/>
                    </p:tgtEl>
                  </p:cond>
                </p:stCondLst>
                <p:endSync evt="end" delay="0">
                  <p:rtn val="all"/>
                </p:endSync>
                <p:childTnLst>
                  <p:par>
                    <p:cTn id="29" fill="hold">
                      <p:stCondLst>
                        <p:cond delay="0"/>
                      </p:stCondLst>
                      <p:childTnLst>
                        <p:par>
                          <p:cTn id="30" fill="hold">
                            <p:stCondLst>
                              <p:cond delay="0"/>
                            </p:stCondLst>
                            <p:childTnLst>
                              <p:par>
                                <p:cTn id="31" presetID="1" presetClass="mediacall" presetSubtype="0" fill="hold" nodeType="clickEffect">
                                  <p:stCondLst>
                                    <p:cond delay="0"/>
                                  </p:stCondLst>
                                  <p:childTnLst>
                                    <p:cmd type="call" cmd="playFrom(0.0)">
                                      <p:cBhvr>
                                        <p:cTn id="32" dur="7105" fill="hold"/>
                                        <p:tgtEl>
                                          <p:spTgt spid="4"/>
                                        </p:tgtEl>
                                      </p:cBhvr>
                                    </p:cmd>
                                  </p:childTnLst>
                                </p:cTn>
                              </p:par>
                            </p:childTnLst>
                          </p:cTn>
                        </p:par>
                      </p:childTnLst>
                    </p:cTn>
                  </p:par>
                </p:childTnLst>
              </p:cTn>
              <p:nextCondLst>
                <p:cond evt="onClick" delay="0">
                  <p:tgtEl>
                    <p:spTgt spid="4"/>
                  </p:tgtEl>
                </p:cond>
              </p:nextCondLst>
            </p:seq>
            <p:audio>
              <p:cMediaNode vol="80000">
                <p:cTn id="33" fill="hold" display="0">
                  <p:stCondLst>
                    <p:cond delay="indefinite"/>
                  </p:stCondLst>
                  <p:endCondLst>
                    <p:cond evt="onStopAudio" delay="0">
                      <p:tgtEl>
                        <p:sldTgt/>
                      </p:tgtEl>
                    </p:cond>
                  </p:endCondLst>
                </p:cTn>
                <p:tgtEl>
                  <p:spTgt spid="4"/>
                </p:tgtEl>
              </p:cMediaNode>
            </p:audio>
          </p:childTnLst>
        </p:cTn>
      </p:par>
    </p:tnLst>
    <p:bldLst>
      <p:bldP spid="17" grpId="0"/>
      <p:bldP spid="2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7617360" y="301705"/>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pic>
        <p:nvPicPr>
          <p:cNvPr id="17" name="hhh">
            <a:hlinkClick r:id="" action="ppaction://media"/>
            <a:extLst>
              <a:ext uri="{FF2B5EF4-FFF2-40B4-BE49-F238E27FC236}">
                <a16:creationId xmlns:a16="http://schemas.microsoft.com/office/drawing/2014/main" id="{7DFEB0D4-2EF8-A1D0-DCA1-3A8448E877F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573741" y="1566565"/>
            <a:ext cx="1238146" cy="1238146"/>
          </a:xfrm>
          <a:prstGeom prst="rect">
            <a:avLst/>
          </a:prstGeom>
        </p:spPr>
      </p:pic>
      <p:sp>
        <p:nvSpPr>
          <p:cNvPr id="2" name="Hộp Văn bản 1">
            <a:extLst>
              <a:ext uri="{FF2B5EF4-FFF2-40B4-BE49-F238E27FC236}">
                <a16:creationId xmlns:a16="http://schemas.microsoft.com/office/drawing/2014/main" id="{58BCF494-3E31-20CC-78D9-F4E83BFF04AB}"/>
              </a:ext>
            </a:extLst>
          </p:cNvPr>
          <p:cNvSpPr txBox="1"/>
          <p:nvPr/>
        </p:nvSpPr>
        <p:spPr>
          <a:xfrm>
            <a:off x="-1362635" y="106257"/>
            <a:ext cx="11277600" cy="1077218"/>
          </a:xfrm>
          <a:prstGeom prst="rect">
            <a:avLst/>
          </a:prstGeom>
          <a:noFill/>
        </p:spPr>
        <p:txBody>
          <a:bodyPr wrap="square" rtlCol="0">
            <a:spAutoFit/>
          </a:bodyPr>
          <a:lstStyle/>
          <a:p>
            <a:pPr algn="ctr"/>
            <a:r>
              <a:rPr lang="vi-VN" sz="3200" b="1" dirty="0">
                <a:solidFill>
                  <a:srgbClr val="002060"/>
                </a:solidFill>
                <a:latin typeface="+mj-lt"/>
              </a:rPr>
              <a:t>HÁT KẾT HỢP </a:t>
            </a:r>
          </a:p>
          <a:p>
            <a:pPr algn="ctr"/>
            <a:r>
              <a:rPr lang="vi-VN" sz="3200" b="1" dirty="0">
                <a:solidFill>
                  <a:srgbClr val="002060"/>
                </a:solidFill>
                <a:latin typeface="+mj-lt"/>
              </a:rPr>
              <a:t>GÕ ĐỆM THEO NHỊP</a:t>
            </a:r>
          </a:p>
        </p:txBody>
      </p:sp>
    </p:spTree>
    <p:extLst>
      <p:ext uri="{BB962C8B-B14F-4D97-AF65-F5344CB8AC3E}">
        <p14:creationId xmlns:p14="http://schemas.microsoft.com/office/powerpoint/2010/main" val="6160203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99105" fill="hold"/>
                                        <p:tgtEl>
                                          <p:spTgt spid="17"/>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17"/>
                </p:tgtEl>
              </p:cMediaNode>
            </p:audio>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398565">
            <a:off x="16529691" y="910871"/>
            <a:ext cx="1983645" cy="2989055"/>
          </a:xfrm>
          <a:prstGeom prst="rect">
            <a:avLst/>
          </a:prstGeom>
        </p:spPr>
      </p:pic>
      <p:pic>
        <p:nvPicPr>
          <p:cNvPr id="3" name="Picture 3"/>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rot="3245015" flipH="1">
            <a:off x="-300044" y="910871"/>
            <a:ext cx="1983645" cy="2989055"/>
          </a:xfrm>
          <a:prstGeom prst="rect">
            <a:avLst/>
          </a:prstGeom>
        </p:spPr>
      </p:pic>
      <p:pic>
        <p:nvPicPr>
          <p:cNvPr id="4" name="Picture 4"/>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1556988">
            <a:off x="16070320" y="3249286"/>
            <a:ext cx="3104630" cy="3110285"/>
          </a:xfrm>
          <a:prstGeom prst="rect">
            <a:avLst/>
          </a:prstGeom>
        </p:spPr>
      </p:pic>
      <p:pic>
        <p:nvPicPr>
          <p:cNvPr id="5" name="Picture 5"/>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rot="2171171" flipH="1">
            <a:off x="-710457" y="3268593"/>
            <a:ext cx="3023925" cy="3029433"/>
          </a:xfrm>
          <a:prstGeom prst="rect">
            <a:avLst/>
          </a:prstGeom>
        </p:spPr>
      </p:pic>
      <p:pic>
        <p:nvPicPr>
          <p:cNvPr id="6" name="Picture 6"/>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816971" flipH="1" flipV="1">
            <a:off x="-311133" y="5960918"/>
            <a:ext cx="1447727" cy="1392449"/>
          </a:xfrm>
          <a:prstGeom prst="rect">
            <a:avLst/>
          </a:prstGeom>
        </p:spPr>
      </p:pic>
      <p:pic>
        <p:nvPicPr>
          <p:cNvPr id="7" name="Picture 7"/>
          <p:cNvPicPr>
            <a:picLocks noChangeAspect="1"/>
          </p:cNvPicPr>
          <p:nvPr/>
        </p:nvPicPr>
        <p:blipFill>
          <a:blip r:embed="rId6">
            <a:extLst>
              <a:ext uri="{28A0092B-C50C-407E-A947-70E740481C1C}">
                <a14:useLocalDpi xmlns:a14="http://schemas.microsoft.com/office/drawing/2010/main" val="0"/>
              </a:ext>
              <a:ext uri="{96DAC541-7B7A-43D3-8B79-37D633B846F1}">
                <asvg:svgBlip xmlns:asvg="http://schemas.microsoft.com/office/drawing/2016/SVG/main" r:embed="rId7"/>
              </a:ext>
            </a:extLst>
          </a:blip>
          <a:srcRect/>
          <a:stretch>
            <a:fillRect/>
          </a:stretch>
        </p:blipFill>
        <p:spPr>
          <a:xfrm rot="-3301280" flipV="1">
            <a:off x="17096957" y="5930168"/>
            <a:ext cx="1511666" cy="1453949"/>
          </a:xfrm>
          <a:prstGeom prst="rect">
            <a:avLst/>
          </a:prstGeom>
        </p:spPr>
      </p:pic>
      <p:sp>
        <p:nvSpPr>
          <p:cNvPr id="8" name="Rectangles 5">
            <a:extLst>
              <a:ext uri="{FF2B5EF4-FFF2-40B4-BE49-F238E27FC236}">
                <a16:creationId xmlns:a16="http://schemas.microsoft.com/office/drawing/2014/main" id="{50E5DE7A-3870-CDBF-07E4-3AAC0F7981A6}"/>
              </a:ext>
            </a:extLst>
          </p:cNvPr>
          <p:cNvSpPr/>
          <p:nvPr/>
        </p:nvSpPr>
        <p:spPr>
          <a:xfrm>
            <a:off x="572883" y="2199374"/>
            <a:ext cx="17049750" cy="830997"/>
          </a:xfrm>
          <a:prstGeom prst="rect">
            <a:avLst/>
          </a:prstGeom>
          <a:noFill/>
          <a:ln>
            <a:noFill/>
          </a:ln>
        </p:spPr>
        <p:txBody>
          <a:bodyPr wrap="square" rtlCol="0" anchor="t">
            <a:spAutoFit/>
          </a:bodyPr>
          <a:lstStyle/>
          <a:p>
            <a:pPr lvl="0" algn="ctr">
              <a:defRPr/>
            </a:pPr>
            <a:r>
              <a:rPr lang="vi-VN" altLang="en-US" sz="4800" b="1"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rPr>
              <a:t>Ôn đọc nhạc: Bài số 3</a:t>
            </a:r>
            <a:endParaRPr lang="vi-VN" altLang="en-US" sz="4800" b="1" u="sng" dirty="0">
              <a:solidFill>
                <a:srgbClr val="000000"/>
              </a:solidFill>
              <a:effectLst>
                <a:outerShdw blurRad="38100" dist="19050" dir="2700000" algn="tl" rotWithShape="0">
                  <a:srgbClr val="000000">
                    <a:alpha val="40000"/>
                  </a:srgbClr>
                </a:outerShdw>
              </a:effectLst>
              <a:latin typeface="Times New Roman" panose="02020603050405020304" pitchFamily="18" charset="0"/>
              <a:cs typeface="Times New Roman" panose="02020603050405020304" pitchFamily="18" charset="0"/>
            </a:endParaRPr>
          </a:p>
        </p:txBody>
      </p:sp>
      <p:pic>
        <p:nvPicPr>
          <p:cNvPr id="9" name="Picture 4">
            <a:extLst>
              <a:ext uri="{FF2B5EF4-FFF2-40B4-BE49-F238E27FC236}">
                <a16:creationId xmlns:a16="http://schemas.microsoft.com/office/drawing/2014/main" id="{9F69B8D2-2F99-C089-43C6-9CE45B39627F}"/>
              </a:ext>
            </a:extLst>
          </p:cNvPr>
          <p:cNvPicPr>
            <a:picLocks noChangeAspect="1"/>
          </p:cNvPicPr>
          <p:nvPr/>
        </p:nvPicPr>
        <p:blipFill>
          <a:blip r:embed="rId8"/>
          <a:srcRect/>
          <a:stretch>
            <a:fillRect/>
          </a:stretch>
        </p:blipFill>
        <p:spPr>
          <a:xfrm>
            <a:off x="5933806" y="6657142"/>
            <a:ext cx="8422430" cy="2560229"/>
          </a:xfrm>
          <a:prstGeom prst="rect">
            <a:avLst/>
          </a:prstGeom>
        </p:spPr>
      </p:pic>
      <p:pic>
        <p:nvPicPr>
          <p:cNvPr id="11" name="Picture 5">
            <a:extLst>
              <a:ext uri="{FF2B5EF4-FFF2-40B4-BE49-F238E27FC236}">
                <a16:creationId xmlns:a16="http://schemas.microsoft.com/office/drawing/2014/main" id="{A8DBD182-79CA-C694-2378-B341EF081E92}"/>
              </a:ext>
            </a:extLst>
          </p:cNvPr>
          <p:cNvPicPr>
            <a:picLocks noChangeAspect="1"/>
          </p:cNvPicPr>
          <p:nvPr/>
        </p:nvPicPr>
        <p:blipFill>
          <a:blip r:embed="rId9"/>
          <a:srcRect/>
          <a:stretch>
            <a:fillRect/>
          </a:stretch>
        </p:blipFill>
        <p:spPr>
          <a:xfrm>
            <a:off x="-22062" y="-319832"/>
            <a:ext cx="3568359" cy="3568359"/>
          </a:xfrm>
          <a:prstGeom prst="rect">
            <a:avLst/>
          </a:prstGeom>
        </p:spPr>
      </p:pic>
      <p:pic>
        <p:nvPicPr>
          <p:cNvPr id="14" name="Picture 5">
            <a:extLst>
              <a:ext uri="{FF2B5EF4-FFF2-40B4-BE49-F238E27FC236}">
                <a16:creationId xmlns:a16="http://schemas.microsoft.com/office/drawing/2014/main" id="{09733FD2-3B60-7AB5-3957-D89B535FF8EE}"/>
              </a:ext>
            </a:extLst>
          </p:cNvPr>
          <p:cNvPicPr>
            <a:picLocks noChangeAspect="1"/>
          </p:cNvPicPr>
          <p:nvPr/>
        </p:nvPicPr>
        <p:blipFill>
          <a:blip r:embed="rId9"/>
          <a:srcRect/>
          <a:stretch>
            <a:fillRect/>
          </a:stretch>
        </p:blipFill>
        <p:spPr>
          <a:xfrm>
            <a:off x="12783692" y="-660845"/>
            <a:ext cx="3568359" cy="3568359"/>
          </a:xfrm>
          <a:prstGeom prst="rect">
            <a:avLst/>
          </a:prstGeom>
        </p:spPr>
      </p:pic>
      <p:pic>
        <p:nvPicPr>
          <p:cNvPr id="15" name="Picture 2">
            <a:extLst>
              <a:ext uri="{FF2B5EF4-FFF2-40B4-BE49-F238E27FC236}">
                <a16:creationId xmlns:a16="http://schemas.microsoft.com/office/drawing/2014/main" id="{156D7072-43A6-B000-4B35-1D32F70F7787}"/>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2320" y="8635031"/>
            <a:ext cx="9522071" cy="1614488"/>
          </a:xfrm>
          <a:prstGeom prst="rect">
            <a:avLst/>
          </a:prstGeom>
        </p:spPr>
      </p:pic>
      <p:pic>
        <p:nvPicPr>
          <p:cNvPr id="16" name="Picture 2">
            <a:extLst>
              <a:ext uri="{FF2B5EF4-FFF2-40B4-BE49-F238E27FC236}">
                <a16:creationId xmlns:a16="http://schemas.microsoft.com/office/drawing/2014/main" id="{55DCD91B-5582-312B-F52B-7D18FC42A6B2}"/>
              </a:ext>
            </a:extLst>
          </p:cNvPr>
          <p:cNvPicPr>
            <a:picLocks noChangeAspect="1"/>
          </p:cNvPicPr>
          <p:nvPr/>
        </p:nvPicPr>
        <p:blipFill>
          <a:blip r:embed="rId10">
            <a:extLst>
              <a:ext uri="{28A0092B-C50C-407E-A947-70E740481C1C}">
                <a14:useLocalDpi xmlns:a14="http://schemas.microsoft.com/office/drawing/2010/main" val="0"/>
              </a:ext>
              <a:ext uri="{96DAC541-7B7A-43D3-8B79-37D633B846F1}">
                <asvg:svgBlip xmlns:asvg="http://schemas.microsoft.com/office/drawing/2016/SVG/main" r:embed="rId11"/>
              </a:ext>
            </a:extLst>
          </a:blip>
          <a:srcRect/>
          <a:stretch>
            <a:fillRect/>
          </a:stretch>
        </p:blipFill>
        <p:spPr>
          <a:xfrm>
            <a:off x="9144000" y="8635031"/>
            <a:ext cx="9409296" cy="1614488"/>
          </a:xfrm>
          <a:prstGeom prst="rect">
            <a:avLst/>
          </a:prstGeom>
        </p:spPr>
      </p:pic>
    </p:spTree>
    <p:extLst>
      <p:ext uri="{BB962C8B-B14F-4D97-AF65-F5344CB8AC3E}">
        <p14:creationId xmlns:p14="http://schemas.microsoft.com/office/powerpoint/2010/main" val="324123534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chu chim nho de thuong">
            <a:hlinkClick r:id="" action="ppaction://media"/>
            <a:extLst>
              <a:ext uri="{FF2B5EF4-FFF2-40B4-BE49-F238E27FC236}">
                <a16:creationId xmlns:a16="http://schemas.microsoft.com/office/drawing/2014/main" id="{015C1E5F-5DD3-4C07-BBBC-8F5AE1596FB5}"/>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29" y="0"/>
            <a:ext cx="18288000" cy="10287000"/>
          </a:xfrm>
          <a:prstGeom prst="rect">
            <a:avLst/>
          </a:prstGeom>
        </p:spPr>
      </p:pic>
    </p:spTree>
    <p:extLst>
      <p:ext uri="{BB962C8B-B14F-4D97-AF65-F5344CB8AC3E}">
        <p14:creationId xmlns:p14="http://schemas.microsoft.com/office/powerpoint/2010/main" val="261663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727"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id="{4E7ED675-1706-DFE8-EB4D-D3BA4754C6DD}"/>
              </a:ext>
            </a:extLst>
          </p:cNvPr>
          <p:cNvSpPr/>
          <p:nvPr/>
        </p:nvSpPr>
        <p:spPr>
          <a:xfrm>
            <a:off x="4883372" y="232733"/>
            <a:ext cx="3744936" cy="738664"/>
          </a:xfrm>
          <a:prstGeom prst="rect">
            <a:avLst/>
          </a:prstGeom>
          <a:noFill/>
          <a:ln>
            <a:noFill/>
          </a:ln>
        </p:spPr>
        <p:txBody>
          <a:bodyPr wrap="none" rtlCol="0" anchor="t">
            <a:spAutoFit/>
          </a:bodyPr>
          <a:lstStyle/>
          <a:p>
            <a:pPr lvl="0"/>
            <a:r>
              <a:rPr lang="en-US" sz="4200" b="1" dirty="0">
                <a:solidFill>
                  <a:srgbClr val="C00000"/>
                </a:solidFill>
              </a:rPr>
              <a:t>GHÉP TOÀN BÀI</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id="{3D3B71B6-7579-47BE-FF49-BE50149ED71D}"/>
              </a:ext>
            </a:extLst>
          </p:cNvPr>
          <p:cNvPicPr>
            <a:picLocks noChangeAspect="1"/>
          </p:cNvPicPr>
          <p:nvPr/>
        </p:nvPicPr>
        <p:blipFill>
          <a:blip r:embed="rId10"/>
          <a:stretch>
            <a:fillRect/>
          </a:stretch>
        </p:blipFill>
        <p:spPr>
          <a:xfrm>
            <a:off x="1697706" y="3381433"/>
            <a:ext cx="16158156" cy="3723938"/>
          </a:xfrm>
          <a:prstGeom prst="rect">
            <a:avLst/>
          </a:prstGeom>
        </p:spPr>
      </p:pic>
      <p:sp>
        <p:nvSpPr>
          <p:cNvPr id="5" name="Rectangles 2">
            <a:extLst>
              <a:ext uri="{FF2B5EF4-FFF2-40B4-BE49-F238E27FC236}">
                <a16:creationId xmlns:a16="http://schemas.microsoft.com/office/drawing/2014/main" id="{F79520E5-D509-2639-0368-B17321633E6D}"/>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id="{2DF5EA01-D683-CB7C-E1F3-F0A82E7EAC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spTree>
    <p:extLst>
      <p:ext uri="{BB962C8B-B14F-4D97-AF65-F5344CB8AC3E}">
        <p14:creationId xmlns:p14="http://schemas.microsoft.com/office/powerpoint/2010/main" val="35848100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mediacall" presetSubtype="0" fill="hold" nodeType="clickEffect">
                                  <p:stCondLst>
                                    <p:cond delay="0"/>
                                  </p:stCondLst>
                                  <p:childTnLst>
                                    <p:cmd type="call" cmd="playFrom(0.0)">
                                      <p:cBhvr>
                                        <p:cTn id="22" dur="14759" fill="hold"/>
                                        <p:tgtEl>
                                          <p:spTgt spid="6"/>
                                        </p:tgtEl>
                                      </p:cBhvr>
                                    </p:cmd>
                                  </p:childTnLst>
                                </p:cTn>
                              </p:par>
                            </p:childTnLst>
                          </p:cTn>
                        </p:par>
                      </p:childTnLst>
                    </p:cTn>
                  </p:par>
                </p:childTnLst>
              </p:cTn>
              <p:nextCondLst>
                <p:cond evt="onClick" delay="0">
                  <p:tgtEl>
                    <p:spTgt spid="6"/>
                  </p:tgtEl>
                </p:cond>
              </p:nextCondLst>
            </p:seq>
            <p:audio>
              <p:cMediaNode vol="80000">
                <p:cTn id="2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id="{4E7ED675-1706-DFE8-EB4D-D3BA4754C6DD}"/>
              </a:ext>
            </a:extLst>
          </p:cNvPr>
          <p:cNvSpPr/>
          <p:nvPr/>
        </p:nvSpPr>
        <p:spPr>
          <a:xfrm>
            <a:off x="4883372" y="232733"/>
            <a:ext cx="9531777" cy="738664"/>
          </a:xfrm>
          <a:prstGeom prst="rect">
            <a:avLst/>
          </a:prstGeom>
          <a:noFill/>
          <a:ln>
            <a:noFill/>
          </a:ln>
        </p:spPr>
        <p:txBody>
          <a:bodyPr wrap="none" rtlCol="0" anchor="t">
            <a:spAutoFit/>
          </a:bodyPr>
          <a:lstStyle/>
          <a:p>
            <a:pPr lvl="0"/>
            <a:r>
              <a:rPr lang="en-US" altLang="en-GB" sz="4200" b="1" dirty="0">
                <a:solidFill>
                  <a:srgbClr val="C00000"/>
                </a:solidFill>
              </a:rPr>
              <a:t>ĐỌC NHẠC KẾT HỢP VỖ TAY THEO PHÁCH</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id="{D42F7CF1-42F7-4023-DF96-44BB4B69B2C0}"/>
              </a:ext>
            </a:extLst>
          </p:cNvPr>
          <p:cNvPicPr>
            <a:picLocks noChangeAspect="1"/>
          </p:cNvPicPr>
          <p:nvPr/>
        </p:nvPicPr>
        <p:blipFill>
          <a:blip r:embed="rId10"/>
          <a:stretch>
            <a:fillRect/>
          </a:stretch>
        </p:blipFill>
        <p:spPr>
          <a:xfrm>
            <a:off x="1697706" y="3381433"/>
            <a:ext cx="16158156" cy="3723938"/>
          </a:xfrm>
          <a:prstGeom prst="rect">
            <a:avLst/>
          </a:prstGeom>
        </p:spPr>
      </p:pic>
      <p:sp>
        <p:nvSpPr>
          <p:cNvPr id="5" name="Rectangles 2">
            <a:extLst>
              <a:ext uri="{FF2B5EF4-FFF2-40B4-BE49-F238E27FC236}">
                <a16:creationId xmlns:a16="http://schemas.microsoft.com/office/drawing/2014/main" id="{05AA1AEE-8671-6518-B210-DB1332D181DF}"/>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id="{C3D4F675-3732-B9EE-3997-512E3F1CEF2A}"/>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pic>
        <p:nvPicPr>
          <p:cNvPr id="7" name="Picture 3" descr="VoTay">
            <a:extLst>
              <a:ext uri="{FF2B5EF4-FFF2-40B4-BE49-F238E27FC236}">
                <a16:creationId xmlns:a16="http://schemas.microsoft.com/office/drawing/2014/main" id="{4C6F9FD2-5D8F-0005-56D7-A29CE4DAF602}"/>
              </a:ext>
            </a:extLst>
          </p:cNvPr>
          <p:cNvPicPr>
            <a:picLocks noChangeAspect="1"/>
          </p:cNvPicPr>
          <p:nvPr/>
        </p:nvPicPr>
        <p:blipFill>
          <a:blip r:embed="rId12"/>
          <a:srcRect/>
          <a:stretch>
            <a:fillRect/>
          </a:stretch>
        </p:blipFill>
        <p:spPr>
          <a:xfrm>
            <a:off x="3724066" y="5140311"/>
            <a:ext cx="627599" cy="708531"/>
          </a:xfrm>
          <a:prstGeom prst="rect">
            <a:avLst/>
          </a:prstGeom>
          <a:noFill/>
          <a:ln w="9525">
            <a:noFill/>
            <a:miter lim="800000"/>
            <a:headEnd/>
            <a:tailEnd/>
          </a:ln>
        </p:spPr>
      </p:pic>
      <p:pic>
        <p:nvPicPr>
          <p:cNvPr id="8" name="Picture 3" descr="VoTay">
            <a:extLst>
              <a:ext uri="{FF2B5EF4-FFF2-40B4-BE49-F238E27FC236}">
                <a16:creationId xmlns:a16="http://schemas.microsoft.com/office/drawing/2014/main" id="{CEC080F3-7CF4-EFD0-CF7B-ADAC52A7E2FD}"/>
              </a:ext>
            </a:extLst>
          </p:cNvPr>
          <p:cNvPicPr>
            <a:picLocks noChangeAspect="1"/>
          </p:cNvPicPr>
          <p:nvPr/>
        </p:nvPicPr>
        <p:blipFill>
          <a:blip r:embed="rId12"/>
          <a:srcRect/>
          <a:stretch>
            <a:fillRect/>
          </a:stretch>
        </p:blipFill>
        <p:spPr>
          <a:xfrm>
            <a:off x="7085332" y="5071655"/>
            <a:ext cx="627599" cy="708531"/>
          </a:xfrm>
          <a:prstGeom prst="rect">
            <a:avLst/>
          </a:prstGeom>
          <a:noFill/>
          <a:ln w="9525">
            <a:noFill/>
            <a:miter lim="800000"/>
            <a:headEnd/>
            <a:tailEnd/>
          </a:ln>
        </p:spPr>
      </p:pic>
      <p:pic>
        <p:nvPicPr>
          <p:cNvPr id="10" name="Picture 3" descr="VoTay">
            <a:extLst>
              <a:ext uri="{FF2B5EF4-FFF2-40B4-BE49-F238E27FC236}">
                <a16:creationId xmlns:a16="http://schemas.microsoft.com/office/drawing/2014/main" id="{3EE6B782-4FF4-34C7-FFDA-E050B36FB1CD}"/>
              </a:ext>
            </a:extLst>
          </p:cNvPr>
          <p:cNvPicPr>
            <a:picLocks noChangeAspect="1"/>
          </p:cNvPicPr>
          <p:nvPr/>
        </p:nvPicPr>
        <p:blipFill>
          <a:blip r:embed="rId12"/>
          <a:srcRect/>
          <a:stretch>
            <a:fillRect/>
          </a:stretch>
        </p:blipFill>
        <p:spPr>
          <a:xfrm>
            <a:off x="10446598" y="5002998"/>
            <a:ext cx="627599" cy="708531"/>
          </a:xfrm>
          <a:prstGeom prst="rect">
            <a:avLst/>
          </a:prstGeom>
          <a:noFill/>
          <a:ln w="9525">
            <a:noFill/>
            <a:miter lim="800000"/>
            <a:headEnd/>
            <a:tailEnd/>
          </a:ln>
        </p:spPr>
      </p:pic>
      <p:pic>
        <p:nvPicPr>
          <p:cNvPr id="11" name="Picture 3" descr="VoTay">
            <a:extLst>
              <a:ext uri="{FF2B5EF4-FFF2-40B4-BE49-F238E27FC236}">
                <a16:creationId xmlns:a16="http://schemas.microsoft.com/office/drawing/2014/main" id="{10165C25-E456-54B9-BDFD-9C1DCC72D450}"/>
              </a:ext>
            </a:extLst>
          </p:cNvPr>
          <p:cNvPicPr>
            <a:picLocks noChangeAspect="1"/>
          </p:cNvPicPr>
          <p:nvPr/>
        </p:nvPicPr>
        <p:blipFill>
          <a:blip r:embed="rId12"/>
          <a:srcRect/>
          <a:stretch>
            <a:fillRect/>
          </a:stretch>
        </p:blipFill>
        <p:spPr>
          <a:xfrm>
            <a:off x="12156797" y="5002998"/>
            <a:ext cx="627599" cy="708531"/>
          </a:xfrm>
          <a:prstGeom prst="rect">
            <a:avLst/>
          </a:prstGeom>
          <a:noFill/>
          <a:ln w="9525">
            <a:noFill/>
            <a:miter lim="800000"/>
            <a:headEnd/>
            <a:tailEnd/>
          </a:ln>
        </p:spPr>
      </p:pic>
      <p:pic>
        <p:nvPicPr>
          <p:cNvPr id="12" name="Picture 3" descr="VoTay">
            <a:extLst>
              <a:ext uri="{FF2B5EF4-FFF2-40B4-BE49-F238E27FC236}">
                <a16:creationId xmlns:a16="http://schemas.microsoft.com/office/drawing/2014/main" id="{D3AE3BAF-3284-A998-F6FB-273A8914B15B}"/>
              </a:ext>
            </a:extLst>
          </p:cNvPr>
          <p:cNvPicPr>
            <a:picLocks noChangeAspect="1"/>
          </p:cNvPicPr>
          <p:nvPr/>
        </p:nvPicPr>
        <p:blipFill>
          <a:blip r:embed="rId12"/>
          <a:srcRect/>
          <a:stretch>
            <a:fillRect/>
          </a:stretch>
        </p:blipFill>
        <p:spPr>
          <a:xfrm>
            <a:off x="14014217" y="5002998"/>
            <a:ext cx="627599" cy="708531"/>
          </a:xfrm>
          <a:prstGeom prst="rect">
            <a:avLst/>
          </a:prstGeom>
          <a:noFill/>
          <a:ln w="9525">
            <a:noFill/>
            <a:miter lim="800000"/>
            <a:headEnd/>
            <a:tailEnd/>
          </a:ln>
        </p:spPr>
      </p:pic>
      <p:pic>
        <p:nvPicPr>
          <p:cNvPr id="13" name="Picture 3" descr="VoTay">
            <a:extLst>
              <a:ext uri="{FF2B5EF4-FFF2-40B4-BE49-F238E27FC236}">
                <a16:creationId xmlns:a16="http://schemas.microsoft.com/office/drawing/2014/main" id="{9CA7AFC0-D25A-4381-BC04-3691ECA562F5}"/>
              </a:ext>
            </a:extLst>
          </p:cNvPr>
          <p:cNvPicPr>
            <a:picLocks noChangeAspect="1"/>
          </p:cNvPicPr>
          <p:nvPr/>
        </p:nvPicPr>
        <p:blipFill>
          <a:blip r:embed="rId12"/>
          <a:srcRect/>
          <a:stretch>
            <a:fillRect/>
          </a:stretch>
        </p:blipFill>
        <p:spPr>
          <a:xfrm>
            <a:off x="2545105" y="6973628"/>
            <a:ext cx="627599" cy="708531"/>
          </a:xfrm>
          <a:prstGeom prst="rect">
            <a:avLst/>
          </a:prstGeom>
          <a:noFill/>
          <a:ln w="9525">
            <a:noFill/>
            <a:miter lim="800000"/>
            <a:headEnd/>
            <a:tailEnd/>
          </a:ln>
        </p:spPr>
      </p:pic>
      <p:pic>
        <p:nvPicPr>
          <p:cNvPr id="14" name="Picture 3" descr="VoTay">
            <a:extLst>
              <a:ext uri="{FF2B5EF4-FFF2-40B4-BE49-F238E27FC236}">
                <a16:creationId xmlns:a16="http://schemas.microsoft.com/office/drawing/2014/main" id="{F788606A-88D7-5A41-5D03-93F06223FCDC}"/>
              </a:ext>
            </a:extLst>
          </p:cNvPr>
          <p:cNvPicPr>
            <a:picLocks noChangeAspect="1"/>
          </p:cNvPicPr>
          <p:nvPr/>
        </p:nvPicPr>
        <p:blipFill>
          <a:blip r:embed="rId12"/>
          <a:srcRect/>
          <a:stretch>
            <a:fillRect/>
          </a:stretch>
        </p:blipFill>
        <p:spPr>
          <a:xfrm>
            <a:off x="6200327" y="7167357"/>
            <a:ext cx="627599" cy="708531"/>
          </a:xfrm>
          <a:prstGeom prst="rect">
            <a:avLst/>
          </a:prstGeom>
          <a:noFill/>
          <a:ln w="9525">
            <a:noFill/>
            <a:miter lim="800000"/>
            <a:headEnd/>
            <a:tailEnd/>
          </a:ln>
        </p:spPr>
      </p:pic>
      <p:pic>
        <p:nvPicPr>
          <p:cNvPr id="15" name="Picture 3" descr="VoTay">
            <a:extLst>
              <a:ext uri="{FF2B5EF4-FFF2-40B4-BE49-F238E27FC236}">
                <a16:creationId xmlns:a16="http://schemas.microsoft.com/office/drawing/2014/main" id="{293DFFAA-DC26-F887-0836-CDE68483B6A6}"/>
              </a:ext>
            </a:extLst>
          </p:cNvPr>
          <p:cNvPicPr>
            <a:picLocks noChangeAspect="1"/>
          </p:cNvPicPr>
          <p:nvPr/>
        </p:nvPicPr>
        <p:blipFill>
          <a:blip r:embed="rId12"/>
          <a:srcRect/>
          <a:stretch>
            <a:fillRect/>
          </a:stretch>
        </p:blipFill>
        <p:spPr>
          <a:xfrm>
            <a:off x="9855550" y="7361087"/>
            <a:ext cx="627599" cy="708531"/>
          </a:xfrm>
          <a:prstGeom prst="rect">
            <a:avLst/>
          </a:prstGeom>
          <a:noFill/>
          <a:ln w="9525">
            <a:noFill/>
            <a:miter lim="800000"/>
            <a:headEnd/>
            <a:tailEnd/>
          </a:ln>
        </p:spPr>
      </p:pic>
      <p:pic>
        <p:nvPicPr>
          <p:cNvPr id="16" name="Picture 3" descr="VoTay">
            <a:extLst>
              <a:ext uri="{FF2B5EF4-FFF2-40B4-BE49-F238E27FC236}">
                <a16:creationId xmlns:a16="http://schemas.microsoft.com/office/drawing/2014/main" id="{8674F9E6-E038-8DD4-759B-087FF4A002F1}"/>
              </a:ext>
            </a:extLst>
          </p:cNvPr>
          <p:cNvPicPr>
            <a:picLocks noChangeAspect="1"/>
          </p:cNvPicPr>
          <p:nvPr/>
        </p:nvPicPr>
        <p:blipFill>
          <a:blip r:embed="rId12"/>
          <a:srcRect/>
          <a:stretch>
            <a:fillRect/>
          </a:stretch>
        </p:blipFill>
        <p:spPr>
          <a:xfrm>
            <a:off x="11330546" y="7397385"/>
            <a:ext cx="627599" cy="708531"/>
          </a:xfrm>
          <a:prstGeom prst="rect">
            <a:avLst/>
          </a:prstGeom>
          <a:noFill/>
          <a:ln w="9525">
            <a:noFill/>
            <a:miter lim="800000"/>
            <a:headEnd/>
            <a:tailEnd/>
          </a:ln>
        </p:spPr>
      </p:pic>
      <p:pic>
        <p:nvPicPr>
          <p:cNvPr id="17" name="Picture 3" descr="VoTay">
            <a:extLst>
              <a:ext uri="{FF2B5EF4-FFF2-40B4-BE49-F238E27FC236}">
                <a16:creationId xmlns:a16="http://schemas.microsoft.com/office/drawing/2014/main" id="{EC0F14C6-D894-0C34-CF9C-1CE8EA13C8A7}"/>
              </a:ext>
            </a:extLst>
          </p:cNvPr>
          <p:cNvPicPr>
            <a:picLocks noChangeAspect="1"/>
          </p:cNvPicPr>
          <p:nvPr/>
        </p:nvPicPr>
        <p:blipFill>
          <a:blip r:embed="rId12"/>
          <a:srcRect/>
          <a:stretch>
            <a:fillRect/>
          </a:stretch>
        </p:blipFill>
        <p:spPr>
          <a:xfrm>
            <a:off x="13760396" y="7271390"/>
            <a:ext cx="627599" cy="708531"/>
          </a:xfrm>
          <a:prstGeom prst="rect">
            <a:avLst/>
          </a:prstGeom>
          <a:noFill/>
          <a:ln w="9525">
            <a:noFill/>
            <a:miter lim="800000"/>
            <a:headEnd/>
            <a:tailEnd/>
          </a:ln>
        </p:spPr>
      </p:pic>
      <p:pic>
        <p:nvPicPr>
          <p:cNvPr id="18" name="Picture 21" descr="Ảnh có chứa văn bản&#10;&#10;Mô tả được tạo tự động">
            <a:extLst>
              <a:ext uri="{FF2B5EF4-FFF2-40B4-BE49-F238E27FC236}">
                <a16:creationId xmlns:a16="http://schemas.microsoft.com/office/drawing/2014/main" id="{FD958080-D746-67F8-94BC-21691CD3B475}"/>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5139911" y="4953726"/>
            <a:ext cx="883148" cy="833301"/>
          </a:xfrm>
          <a:prstGeom prst="rect">
            <a:avLst/>
          </a:prstGeom>
        </p:spPr>
      </p:pic>
      <p:pic>
        <p:nvPicPr>
          <p:cNvPr id="19" name="Picture 21" descr="Ảnh có chứa văn bản&#10;&#10;Mô tả được tạo tự động">
            <a:extLst>
              <a:ext uri="{FF2B5EF4-FFF2-40B4-BE49-F238E27FC236}">
                <a16:creationId xmlns:a16="http://schemas.microsoft.com/office/drawing/2014/main" id="{3B43A5BC-1118-D23E-299E-57CFE3D99F2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8610142" y="4946885"/>
            <a:ext cx="883148" cy="833301"/>
          </a:xfrm>
          <a:prstGeom prst="rect">
            <a:avLst/>
          </a:prstGeom>
        </p:spPr>
      </p:pic>
      <p:pic>
        <p:nvPicPr>
          <p:cNvPr id="20" name="Picture 21" descr="Ảnh có chứa văn bản&#10;&#10;Mô tả được tạo tự động">
            <a:extLst>
              <a:ext uri="{FF2B5EF4-FFF2-40B4-BE49-F238E27FC236}">
                <a16:creationId xmlns:a16="http://schemas.microsoft.com/office/drawing/2014/main" id="{08CC56FD-8A39-DA72-8642-4B167584BE0E}"/>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95847" y="5002998"/>
            <a:ext cx="883148" cy="833301"/>
          </a:xfrm>
          <a:prstGeom prst="rect">
            <a:avLst/>
          </a:prstGeom>
        </p:spPr>
      </p:pic>
      <p:pic>
        <p:nvPicPr>
          <p:cNvPr id="21" name="Picture 21" descr="Ảnh có chứa văn bản&#10;&#10;Mô tả được tạo tự động">
            <a:extLst>
              <a:ext uri="{FF2B5EF4-FFF2-40B4-BE49-F238E27FC236}">
                <a16:creationId xmlns:a16="http://schemas.microsoft.com/office/drawing/2014/main" id="{32AAFD11-2119-2B61-FE6B-76C8E93953A1}"/>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3974480" y="6918350"/>
            <a:ext cx="883148" cy="833301"/>
          </a:xfrm>
          <a:prstGeom prst="rect">
            <a:avLst/>
          </a:prstGeom>
        </p:spPr>
      </p:pic>
      <p:pic>
        <p:nvPicPr>
          <p:cNvPr id="22" name="Picture 21" descr="Ảnh có chứa văn bản&#10;&#10;Mô tả được tạo tự động">
            <a:extLst>
              <a:ext uri="{FF2B5EF4-FFF2-40B4-BE49-F238E27FC236}">
                <a16:creationId xmlns:a16="http://schemas.microsoft.com/office/drawing/2014/main" id="{CD8E61FB-7EF1-67EA-8AAA-64E502AD1B2A}"/>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7747030" y="7164006"/>
            <a:ext cx="883148" cy="833301"/>
          </a:xfrm>
          <a:prstGeom prst="rect">
            <a:avLst/>
          </a:prstGeom>
        </p:spPr>
      </p:pic>
      <p:pic>
        <p:nvPicPr>
          <p:cNvPr id="25" name="Picture 21" descr="Ảnh có chứa văn bản&#10;&#10;Mô tả được tạo tự động">
            <a:extLst>
              <a:ext uri="{FF2B5EF4-FFF2-40B4-BE49-F238E27FC236}">
                <a16:creationId xmlns:a16="http://schemas.microsoft.com/office/drawing/2014/main" id="{F797AB18-8F0D-104B-C157-3CD4470C181B}"/>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15256933" y="7272615"/>
            <a:ext cx="883148" cy="833301"/>
          </a:xfrm>
          <a:prstGeom prst="rect">
            <a:avLst/>
          </a:prstGeom>
        </p:spPr>
      </p:pic>
    </p:spTree>
    <p:extLst>
      <p:ext uri="{BB962C8B-B14F-4D97-AF65-F5344CB8AC3E}">
        <p14:creationId xmlns:p14="http://schemas.microsoft.com/office/powerpoint/2010/main" val="25002333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9" presetClass="entr" presetSubtype="0" fill="hold"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dissolve">
                                      <p:cBhvr>
                                        <p:cTn id="22" dur="500"/>
                                        <p:tgtEl>
                                          <p:spTgt spid="7"/>
                                        </p:tgtEl>
                                      </p:cBhvr>
                                    </p:animEffect>
                                  </p:childTnLst>
                                </p:cTn>
                              </p:par>
                              <p:par>
                                <p:cTn id="23" presetID="9" presetClass="entr" presetSubtype="0" fill="hold" nodeType="withEffect">
                                  <p:stCondLst>
                                    <p:cond delay="0"/>
                                  </p:stCondLst>
                                  <p:childTnLst>
                                    <p:set>
                                      <p:cBhvr>
                                        <p:cTn id="24" dur="1" fill="hold">
                                          <p:stCondLst>
                                            <p:cond delay="0"/>
                                          </p:stCondLst>
                                        </p:cTn>
                                        <p:tgtEl>
                                          <p:spTgt spid="18"/>
                                        </p:tgtEl>
                                        <p:attrNameLst>
                                          <p:attrName>style.visibility</p:attrName>
                                        </p:attrNameLst>
                                      </p:cBhvr>
                                      <p:to>
                                        <p:strVal val="visible"/>
                                      </p:to>
                                    </p:set>
                                    <p:animEffect transition="in" filter="dissolve">
                                      <p:cBhvr>
                                        <p:cTn id="25" dur="500"/>
                                        <p:tgtEl>
                                          <p:spTgt spid="18"/>
                                        </p:tgtEl>
                                      </p:cBhvr>
                                    </p:animEffect>
                                  </p:childTnLst>
                                </p:cTn>
                              </p:par>
                              <p:par>
                                <p:cTn id="26" presetID="9" presetClass="entr" presetSubtype="0" fill="hold"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dissolve">
                                      <p:cBhvr>
                                        <p:cTn id="28" dur="500"/>
                                        <p:tgtEl>
                                          <p:spTgt spid="8"/>
                                        </p:tgtEl>
                                      </p:cBhvr>
                                    </p:animEffect>
                                  </p:childTnLst>
                                </p:cTn>
                              </p:par>
                              <p:par>
                                <p:cTn id="29" presetID="9" presetClass="entr" presetSubtype="0" fill="hold" nodeType="withEffect">
                                  <p:stCondLst>
                                    <p:cond delay="0"/>
                                  </p:stCondLst>
                                  <p:childTnLst>
                                    <p:set>
                                      <p:cBhvr>
                                        <p:cTn id="30" dur="1" fill="hold">
                                          <p:stCondLst>
                                            <p:cond delay="0"/>
                                          </p:stCondLst>
                                        </p:cTn>
                                        <p:tgtEl>
                                          <p:spTgt spid="19"/>
                                        </p:tgtEl>
                                        <p:attrNameLst>
                                          <p:attrName>style.visibility</p:attrName>
                                        </p:attrNameLst>
                                      </p:cBhvr>
                                      <p:to>
                                        <p:strVal val="visible"/>
                                      </p:to>
                                    </p:set>
                                    <p:animEffect transition="in" filter="dissolve">
                                      <p:cBhvr>
                                        <p:cTn id="31" dur="500"/>
                                        <p:tgtEl>
                                          <p:spTgt spid="19"/>
                                        </p:tgtEl>
                                      </p:cBhvr>
                                    </p:animEffect>
                                  </p:childTnLst>
                                </p:cTn>
                              </p:par>
                              <p:par>
                                <p:cTn id="32" presetID="9" presetClass="entr" presetSubtype="0" fill="hold"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dissolve">
                                      <p:cBhvr>
                                        <p:cTn id="34" dur="500"/>
                                        <p:tgtEl>
                                          <p:spTgt spid="10"/>
                                        </p:tgtEl>
                                      </p:cBhvr>
                                    </p:animEffect>
                                  </p:childTnLst>
                                </p:cTn>
                              </p:par>
                              <p:par>
                                <p:cTn id="35" presetID="9" presetClass="entr" presetSubtype="0" fill="hold" nodeType="withEffect">
                                  <p:stCondLst>
                                    <p:cond delay="0"/>
                                  </p:stCondLst>
                                  <p:childTnLst>
                                    <p:set>
                                      <p:cBhvr>
                                        <p:cTn id="36" dur="1" fill="hold">
                                          <p:stCondLst>
                                            <p:cond delay="0"/>
                                          </p:stCondLst>
                                        </p:cTn>
                                        <p:tgtEl>
                                          <p:spTgt spid="11"/>
                                        </p:tgtEl>
                                        <p:attrNameLst>
                                          <p:attrName>style.visibility</p:attrName>
                                        </p:attrNameLst>
                                      </p:cBhvr>
                                      <p:to>
                                        <p:strVal val="visible"/>
                                      </p:to>
                                    </p:set>
                                    <p:animEffect transition="in" filter="dissolve">
                                      <p:cBhvr>
                                        <p:cTn id="37" dur="500"/>
                                        <p:tgtEl>
                                          <p:spTgt spid="11"/>
                                        </p:tgtEl>
                                      </p:cBhvr>
                                    </p:animEffect>
                                  </p:childTnLst>
                                </p:cTn>
                              </p:par>
                              <p:par>
                                <p:cTn id="38" presetID="9" presetClass="entr" presetSubtype="0" fill="hold" nodeType="withEffect">
                                  <p:stCondLst>
                                    <p:cond delay="0"/>
                                  </p:stCondLst>
                                  <p:childTnLst>
                                    <p:set>
                                      <p:cBhvr>
                                        <p:cTn id="39" dur="1" fill="hold">
                                          <p:stCondLst>
                                            <p:cond delay="0"/>
                                          </p:stCondLst>
                                        </p:cTn>
                                        <p:tgtEl>
                                          <p:spTgt spid="12"/>
                                        </p:tgtEl>
                                        <p:attrNameLst>
                                          <p:attrName>style.visibility</p:attrName>
                                        </p:attrNameLst>
                                      </p:cBhvr>
                                      <p:to>
                                        <p:strVal val="visible"/>
                                      </p:to>
                                    </p:set>
                                    <p:animEffect transition="in" filter="dissolve">
                                      <p:cBhvr>
                                        <p:cTn id="40" dur="500"/>
                                        <p:tgtEl>
                                          <p:spTgt spid="12"/>
                                        </p:tgtEl>
                                      </p:cBhvr>
                                    </p:animEffect>
                                  </p:childTnLst>
                                </p:cTn>
                              </p:par>
                              <p:par>
                                <p:cTn id="41" presetID="9" presetClass="entr" presetSubtype="0" fill="hold" nodeType="withEffect">
                                  <p:stCondLst>
                                    <p:cond delay="0"/>
                                  </p:stCondLst>
                                  <p:childTnLst>
                                    <p:set>
                                      <p:cBhvr>
                                        <p:cTn id="42" dur="1" fill="hold">
                                          <p:stCondLst>
                                            <p:cond delay="0"/>
                                          </p:stCondLst>
                                        </p:cTn>
                                        <p:tgtEl>
                                          <p:spTgt spid="20"/>
                                        </p:tgtEl>
                                        <p:attrNameLst>
                                          <p:attrName>style.visibility</p:attrName>
                                        </p:attrNameLst>
                                      </p:cBhvr>
                                      <p:to>
                                        <p:strVal val="visible"/>
                                      </p:to>
                                    </p:set>
                                    <p:animEffect transition="in" filter="dissolve">
                                      <p:cBhvr>
                                        <p:cTn id="43" dur="500"/>
                                        <p:tgtEl>
                                          <p:spTgt spid="20"/>
                                        </p:tgtEl>
                                      </p:cBhvr>
                                    </p:animEffect>
                                  </p:childTnLst>
                                </p:cTn>
                              </p:par>
                              <p:par>
                                <p:cTn id="44" presetID="9" presetClass="entr" presetSubtype="0" fill="hold"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dissolve">
                                      <p:cBhvr>
                                        <p:cTn id="46" dur="500"/>
                                        <p:tgtEl>
                                          <p:spTgt spid="13"/>
                                        </p:tgtEl>
                                      </p:cBhvr>
                                    </p:animEffect>
                                  </p:childTnLst>
                                </p:cTn>
                              </p:par>
                              <p:par>
                                <p:cTn id="47" presetID="9" presetClass="entr" presetSubtype="0" fill="hold" nodeType="withEffect">
                                  <p:stCondLst>
                                    <p:cond delay="0"/>
                                  </p:stCondLst>
                                  <p:childTnLst>
                                    <p:set>
                                      <p:cBhvr>
                                        <p:cTn id="48" dur="1" fill="hold">
                                          <p:stCondLst>
                                            <p:cond delay="0"/>
                                          </p:stCondLst>
                                        </p:cTn>
                                        <p:tgtEl>
                                          <p:spTgt spid="21"/>
                                        </p:tgtEl>
                                        <p:attrNameLst>
                                          <p:attrName>style.visibility</p:attrName>
                                        </p:attrNameLst>
                                      </p:cBhvr>
                                      <p:to>
                                        <p:strVal val="visible"/>
                                      </p:to>
                                    </p:set>
                                    <p:animEffect transition="in" filter="dissolve">
                                      <p:cBhvr>
                                        <p:cTn id="49" dur="500"/>
                                        <p:tgtEl>
                                          <p:spTgt spid="21"/>
                                        </p:tgtEl>
                                      </p:cBhvr>
                                    </p:animEffect>
                                  </p:childTnLst>
                                </p:cTn>
                              </p:par>
                              <p:par>
                                <p:cTn id="50" presetID="9" presetClass="entr" presetSubtype="0" fill="hold"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dissolve">
                                      <p:cBhvr>
                                        <p:cTn id="52" dur="500"/>
                                        <p:tgtEl>
                                          <p:spTgt spid="14"/>
                                        </p:tgtEl>
                                      </p:cBhvr>
                                    </p:animEffect>
                                  </p:childTnLst>
                                </p:cTn>
                              </p:par>
                              <p:par>
                                <p:cTn id="53" presetID="9" presetClass="entr" presetSubtype="0" fill="hold" nodeType="withEffect">
                                  <p:stCondLst>
                                    <p:cond delay="0"/>
                                  </p:stCondLst>
                                  <p:childTnLst>
                                    <p:set>
                                      <p:cBhvr>
                                        <p:cTn id="54" dur="1" fill="hold">
                                          <p:stCondLst>
                                            <p:cond delay="0"/>
                                          </p:stCondLst>
                                        </p:cTn>
                                        <p:tgtEl>
                                          <p:spTgt spid="22"/>
                                        </p:tgtEl>
                                        <p:attrNameLst>
                                          <p:attrName>style.visibility</p:attrName>
                                        </p:attrNameLst>
                                      </p:cBhvr>
                                      <p:to>
                                        <p:strVal val="visible"/>
                                      </p:to>
                                    </p:set>
                                    <p:animEffect transition="in" filter="dissolve">
                                      <p:cBhvr>
                                        <p:cTn id="55" dur="500"/>
                                        <p:tgtEl>
                                          <p:spTgt spid="22"/>
                                        </p:tgtEl>
                                      </p:cBhvr>
                                    </p:animEffect>
                                  </p:childTnLst>
                                </p:cTn>
                              </p:par>
                              <p:par>
                                <p:cTn id="56" presetID="9" presetClass="entr" presetSubtype="0" fill="hold" nodeType="withEffect">
                                  <p:stCondLst>
                                    <p:cond delay="0"/>
                                  </p:stCondLst>
                                  <p:childTnLst>
                                    <p:set>
                                      <p:cBhvr>
                                        <p:cTn id="57" dur="1" fill="hold">
                                          <p:stCondLst>
                                            <p:cond delay="0"/>
                                          </p:stCondLst>
                                        </p:cTn>
                                        <p:tgtEl>
                                          <p:spTgt spid="15"/>
                                        </p:tgtEl>
                                        <p:attrNameLst>
                                          <p:attrName>style.visibility</p:attrName>
                                        </p:attrNameLst>
                                      </p:cBhvr>
                                      <p:to>
                                        <p:strVal val="visible"/>
                                      </p:to>
                                    </p:set>
                                    <p:animEffect transition="in" filter="dissolve">
                                      <p:cBhvr>
                                        <p:cTn id="58" dur="500"/>
                                        <p:tgtEl>
                                          <p:spTgt spid="15"/>
                                        </p:tgtEl>
                                      </p:cBhvr>
                                    </p:animEffect>
                                  </p:childTnLst>
                                </p:cTn>
                              </p:par>
                              <p:par>
                                <p:cTn id="59" presetID="9" presetClass="entr" presetSubtype="0" fill="hold" nodeType="withEffect">
                                  <p:stCondLst>
                                    <p:cond delay="0"/>
                                  </p:stCondLst>
                                  <p:childTnLst>
                                    <p:set>
                                      <p:cBhvr>
                                        <p:cTn id="60" dur="1" fill="hold">
                                          <p:stCondLst>
                                            <p:cond delay="0"/>
                                          </p:stCondLst>
                                        </p:cTn>
                                        <p:tgtEl>
                                          <p:spTgt spid="16"/>
                                        </p:tgtEl>
                                        <p:attrNameLst>
                                          <p:attrName>style.visibility</p:attrName>
                                        </p:attrNameLst>
                                      </p:cBhvr>
                                      <p:to>
                                        <p:strVal val="visible"/>
                                      </p:to>
                                    </p:set>
                                    <p:animEffect transition="in" filter="dissolve">
                                      <p:cBhvr>
                                        <p:cTn id="61" dur="500"/>
                                        <p:tgtEl>
                                          <p:spTgt spid="16"/>
                                        </p:tgtEl>
                                      </p:cBhvr>
                                    </p:animEffect>
                                  </p:childTnLst>
                                </p:cTn>
                              </p:par>
                              <p:par>
                                <p:cTn id="62" presetID="9" presetClass="entr" presetSubtype="0" fill="hold" nodeType="withEffect">
                                  <p:stCondLst>
                                    <p:cond delay="0"/>
                                  </p:stCondLst>
                                  <p:childTnLst>
                                    <p:set>
                                      <p:cBhvr>
                                        <p:cTn id="63" dur="1" fill="hold">
                                          <p:stCondLst>
                                            <p:cond delay="0"/>
                                          </p:stCondLst>
                                        </p:cTn>
                                        <p:tgtEl>
                                          <p:spTgt spid="17"/>
                                        </p:tgtEl>
                                        <p:attrNameLst>
                                          <p:attrName>style.visibility</p:attrName>
                                        </p:attrNameLst>
                                      </p:cBhvr>
                                      <p:to>
                                        <p:strVal val="visible"/>
                                      </p:to>
                                    </p:set>
                                    <p:animEffect transition="in" filter="dissolve">
                                      <p:cBhvr>
                                        <p:cTn id="64" dur="500"/>
                                        <p:tgtEl>
                                          <p:spTgt spid="17"/>
                                        </p:tgtEl>
                                      </p:cBhvr>
                                    </p:animEffect>
                                  </p:childTnLst>
                                </p:cTn>
                              </p:par>
                              <p:par>
                                <p:cTn id="65" presetID="9" presetClass="entr" presetSubtype="0" fill="hold" nodeType="withEffect">
                                  <p:stCondLst>
                                    <p:cond delay="0"/>
                                  </p:stCondLst>
                                  <p:childTnLst>
                                    <p:set>
                                      <p:cBhvr>
                                        <p:cTn id="66" dur="1" fill="hold">
                                          <p:stCondLst>
                                            <p:cond delay="0"/>
                                          </p:stCondLst>
                                        </p:cTn>
                                        <p:tgtEl>
                                          <p:spTgt spid="25"/>
                                        </p:tgtEl>
                                        <p:attrNameLst>
                                          <p:attrName>style.visibility</p:attrName>
                                        </p:attrNameLst>
                                      </p:cBhvr>
                                      <p:to>
                                        <p:strVal val="visible"/>
                                      </p:to>
                                    </p:set>
                                    <p:animEffect transition="in" filter="dissolve">
                                      <p:cBhvr>
                                        <p:cTn id="6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68" restart="whenNotActive" fill="hold" evtFilter="cancelBubble" nodeType="interactiveSeq">
                <p:stCondLst>
                  <p:cond evt="onClick" delay="0">
                    <p:tgtEl>
                      <p:spTgt spid="6"/>
                    </p:tgtEl>
                  </p:cond>
                </p:stCondLst>
                <p:endSync evt="end" delay="0">
                  <p:rtn val="all"/>
                </p:endSync>
                <p:childTnLst>
                  <p:par>
                    <p:cTn id="69" fill="hold">
                      <p:stCondLst>
                        <p:cond delay="0"/>
                      </p:stCondLst>
                      <p:childTnLst>
                        <p:par>
                          <p:cTn id="70" fill="hold">
                            <p:stCondLst>
                              <p:cond delay="0"/>
                            </p:stCondLst>
                            <p:childTnLst>
                              <p:par>
                                <p:cTn id="71" presetID="1" presetClass="mediacall" presetSubtype="0" fill="hold" nodeType="clickEffect">
                                  <p:stCondLst>
                                    <p:cond delay="0"/>
                                  </p:stCondLst>
                                  <p:childTnLst>
                                    <p:cmd type="call" cmd="playFrom(0.0)">
                                      <p:cBhvr>
                                        <p:cTn id="72" dur="14759" fill="hold"/>
                                        <p:tgtEl>
                                          <p:spTgt spid="6"/>
                                        </p:tgtEl>
                                      </p:cBhvr>
                                    </p:cmd>
                                  </p:childTnLst>
                                </p:cTn>
                              </p:par>
                            </p:childTnLst>
                          </p:cTn>
                        </p:par>
                      </p:childTnLst>
                    </p:cTn>
                  </p:par>
                </p:childTnLst>
              </p:cTn>
              <p:nextCondLst>
                <p:cond evt="onClick" delay="0">
                  <p:tgtEl>
                    <p:spTgt spid="6"/>
                  </p:tgtEl>
                </p:cond>
              </p:nextCondLst>
            </p:seq>
            <p:audio>
              <p:cMediaNode vol="80000">
                <p:cTn id="7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Content Placeholder 6"/>
          <p:cNvPicPr>
            <a:picLocks noChangeAspect="1"/>
          </p:cNvPicPr>
          <p:nvPr/>
        </p:nvPicPr>
        <p:blipFill>
          <a:blip r:embed="rId4">
            <a:clrChange>
              <a:clrFrom>
                <a:srgbClr val="FFFFFF">
                  <a:alpha val="100000"/>
                </a:srgbClr>
              </a:clrFrom>
              <a:clrTo>
                <a:srgbClr val="FFFFFF">
                  <a:alpha val="100000"/>
                  <a:alpha val="0"/>
                </a:srgbClr>
              </a:clrTo>
            </a:clrChange>
          </a:blip>
          <a:stretch>
            <a:fillRect/>
          </a:stretch>
        </p:blipFill>
        <p:spPr>
          <a:xfrm>
            <a:off x="-159714" y="7105370"/>
            <a:ext cx="1857420" cy="2826350"/>
          </a:xfrm>
          <a:prstGeom prst="rect">
            <a:avLst/>
          </a:prstGeom>
        </p:spPr>
      </p:pic>
      <p:sp>
        <p:nvSpPr>
          <p:cNvPr id="23" name="Freeform 4">
            <a:extLst>
              <a:ext uri="{FF2B5EF4-FFF2-40B4-BE49-F238E27FC236}">
                <a16:creationId xmlns:a16="http://schemas.microsoft.com/office/drawing/2014/main" id="{E6D186AC-B10F-D11B-A7F5-780427662CE3}"/>
              </a:ext>
            </a:extLst>
          </p:cNvPr>
          <p:cNvSpPr/>
          <p:nvPr/>
        </p:nvSpPr>
        <p:spPr>
          <a:xfrm>
            <a:off x="-186265" y="9354939"/>
            <a:ext cx="9330266"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4" name="Freeform 4">
            <a:extLst>
              <a:ext uri="{FF2B5EF4-FFF2-40B4-BE49-F238E27FC236}">
                <a16:creationId xmlns:a16="http://schemas.microsoft.com/office/drawing/2014/main" id="{DBBC2AB6-5A34-20DA-AD18-E4D8076E8B23}"/>
              </a:ext>
            </a:extLst>
          </p:cNvPr>
          <p:cNvSpPr/>
          <p:nvPr/>
        </p:nvSpPr>
        <p:spPr>
          <a:xfrm>
            <a:off x="8957734" y="9354939"/>
            <a:ext cx="9498965" cy="1321119"/>
          </a:xfrm>
          <a:custGeom>
            <a:avLst/>
            <a:gdLst/>
            <a:ahLst/>
            <a:cxnLst/>
            <a:rect l="l" t="t" r="r" b="b"/>
            <a:pathLst>
              <a:path w="7315200" h="2912780">
                <a:moveTo>
                  <a:pt x="0" y="0"/>
                </a:moveTo>
                <a:lnTo>
                  <a:pt x="7315200" y="0"/>
                </a:lnTo>
                <a:lnTo>
                  <a:pt x="7315200" y="2912780"/>
                </a:lnTo>
                <a:lnTo>
                  <a:pt x="0" y="291278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sz="2700"/>
          </a:p>
        </p:txBody>
      </p:sp>
      <p:sp>
        <p:nvSpPr>
          <p:cNvPr id="29" name="Rectangles 2">
            <a:extLst>
              <a:ext uri="{FF2B5EF4-FFF2-40B4-BE49-F238E27FC236}">
                <a16:creationId xmlns:a16="http://schemas.microsoft.com/office/drawing/2014/main" id="{4E7ED675-1706-DFE8-EB4D-D3BA4754C6DD}"/>
              </a:ext>
            </a:extLst>
          </p:cNvPr>
          <p:cNvSpPr/>
          <p:nvPr/>
        </p:nvSpPr>
        <p:spPr>
          <a:xfrm>
            <a:off x="4883372" y="232733"/>
            <a:ext cx="8557151" cy="738664"/>
          </a:xfrm>
          <a:prstGeom prst="rect">
            <a:avLst/>
          </a:prstGeom>
          <a:noFill/>
          <a:ln>
            <a:noFill/>
          </a:ln>
        </p:spPr>
        <p:txBody>
          <a:bodyPr wrap="none" rtlCol="0" anchor="t">
            <a:spAutoFit/>
          </a:bodyPr>
          <a:lstStyle/>
          <a:p>
            <a:pPr lvl="0"/>
            <a:r>
              <a:rPr lang="en-US" altLang="en-GB" sz="4200" b="1" dirty="0">
                <a:solidFill>
                  <a:srgbClr val="C00000"/>
                </a:solidFill>
              </a:rPr>
              <a:t>ĐỌC NHẠC KẾT HỢP KÍ HIỆU BÀN TAY</a:t>
            </a:r>
            <a:endParaRPr lang="en-US" altLang="en-GB" sz="4200" b="1" dirty="0">
              <a:solidFill>
                <a:srgbClr val="C0000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2" name="Picture 4">
            <a:extLst>
              <a:ext uri="{FF2B5EF4-FFF2-40B4-BE49-F238E27FC236}">
                <a16:creationId xmlns:a16="http://schemas.microsoft.com/office/drawing/2014/main" id="{A7AFE61F-8D82-BAEA-AE45-FA606225F47F}"/>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rot="20580000">
            <a:off x="-16193" y="-894397"/>
            <a:ext cx="3699510" cy="5780723"/>
          </a:xfrm>
          <a:prstGeom prst="rect">
            <a:avLst/>
          </a:prstGeom>
        </p:spPr>
      </p:pic>
      <p:pic>
        <p:nvPicPr>
          <p:cNvPr id="3" name="Picture 2">
            <a:extLst>
              <a:ext uri="{FF2B5EF4-FFF2-40B4-BE49-F238E27FC236}">
                <a16:creationId xmlns:a16="http://schemas.microsoft.com/office/drawing/2014/main" id="{4E6C4A24-B383-3A09-DD0D-F84A14C44C24}"/>
              </a:ext>
            </a:extLst>
          </p:cNvPr>
          <p:cNvPicPr>
            <a:picLocks noChangeAspect="1"/>
          </p:cNvPicPr>
          <p:nvPr/>
        </p:nvPicPr>
        <p:blipFill>
          <a:blip r:embed="rId9"/>
          <a:srcRect/>
          <a:stretch>
            <a:fillRect/>
          </a:stretch>
        </p:blipFill>
        <p:spPr>
          <a:xfrm>
            <a:off x="17282795" y="79268"/>
            <a:ext cx="777408" cy="1411166"/>
          </a:xfrm>
          <a:prstGeom prst="rect">
            <a:avLst/>
          </a:prstGeom>
        </p:spPr>
      </p:pic>
      <p:pic>
        <p:nvPicPr>
          <p:cNvPr id="4" name="Hình ảnh 3">
            <a:extLst>
              <a:ext uri="{FF2B5EF4-FFF2-40B4-BE49-F238E27FC236}">
                <a16:creationId xmlns:a16="http://schemas.microsoft.com/office/drawing/2014/main" id="{3D3B71B6-7579-47BE-FF49-BE50149ED71D}"/>
              </a:ext>
            </a:extLst>
          </p:cNvPr>
          <p:cNvPicPr>
            <a:picLocks noChangeAspect="1"/>
          </p:cNvPicPr>
          <p:nvPr/>
        </p:nvPicPr>
        <p:blipFill>
          <a:blip r:embed="rId10"/>
          <a:stretch>
            <a:fillRect/>
          </a:stretch>
        </p:blipFill>
        <p:spPr>
          <a:xfrm>
            <a:off x="1202267" y="3381433"/>
            <a:ext cx="16653596" cy="3723938"/>
          </a:xfrm>
          <a:prstGeom prst="rect">
            <a:avLst/>
          </a:prstGeom>
        </p:spPr>
      </p:pic>
      <p:sp>
        <p:nvSpPr>
          <p:cNvPr id="5" name="Rectangles 2">
            <a:extLst>
              <a:ext uri="{FF2B5EF4-FFF2-40B4-BE49-F238E27FC236}">
                <a16:creationId xmlns:a16="http://schemas.microsoft.com/office/drawing/2014/main" id="{F79520E5-D509-2639-0368-B17321633E6D}"/>
              </a:ext>
            </a:extLst>
          </p:cNvPr>
          <p:cNvSpPr/>
          <p:nvPr/>
        </p:nvSpPr>
        <p:spPr>
          <a:xfrm>
            <a:off x="6827926" y="2331299"/>
            <a:ext cx="4229043" cy="738664"/>
          </a:xfrm>
          <a:prstGeom prst="rect">
            <a:avLst/>
          </a:prstGeom>
          <a:noFill/>
          <a:ln>
            <a:noFill/>
          </a:ln>
        </p:spPr>
        <p:txBody>
          <a:bodyPr wrap="none" rtlCol="0" anchor="t">
            <a:spAutoFit/>
          </a:bodyPr>
          <a:lstStyle/>
          <a:p>
            <a:pPr lvl="0"/>
            <a:r>
              <a:rPr lang="en-US" altLang="en-GB" sz="4200" b="1" dirty="0" err="1">
                <a:solidFill>
                  <a:srgbClr val="7030A0"/>
                </a:solidFill>
              </a:rPr>
              <a:t>Đọc</a:t>
            </a:r>
            <a:r>
              <a:rPr lang="en-US" altLang="en-GB" sz="4200" b="1" dirty="0">
                <a:solidFill>
                  <a:srgbClr val="7030A0"/>
                </a:solidFill>
              </a:rPr>
              <a:t> </a:t>
            </a:r>
            <a:r>
              <a:rPr lang="en-US" altLang="en-GB" sz="4200" b="1" dirty="0" err="1">
                <a:solidFill>
                  <a:srgbClr val="7030A0"/>
                </a:solidFill>
              </a:rPr>
              <a:t>nhạc</a:t>
            </a:r>
            <a:r>
              <a:rPr lang="en-US" altLang="en-GB" sz="4200" b="1" dirty="0">
                <a:solidFill>
                  <a:srgbClr val="7030A0"/>
                </a:solidFill>
              </a:rPr>
              <a:t>: </a:t>
            </a:r>
            <a:r>
              <a:rPr lang="en-US" altLang="en-GB" sz="4200" b="1" dirty="0" err="1">
                <a:solidFill>
                  <a:srgbClr val="7030A0"/>
                </a:solidFill>
              </a:rPr>
              <a:t>Bài</a:t>
            </a:r>
            <a:r>
              <a:rPr lang="en-US" altLang="en-GB" sz="4200" b="1" dirty="0">
                <a:solidFill>
                  <a:srgbClr val="7030A0"/>
                </a:solidFill>
              </a:rPr>
              <a:t> </a:t>
            </a:r>
            <a:r>
              <a:rPr lang="en-US" altLang="en-GB" sz="4200" b="1" dirty="0" err="1">
                <a:solidFill>
                  <a:srgbClr val="7030A0"/>
                </a:solidFill>
              </a:rPr>
              <a:t>số</a:t>
            </a:r>
            <a:r>
              <a:rPr lang="en-US" altLang="en-GB" sz="4200" b="1" dirty="0">
                <a:solidFill>
                  <a:srgbClr val="7030A0"/>
                </a:solidFill>
              </a:rPr>
              <a:t> 3</a:t>
            </a:r>
            <a:endParaRPr lang="en-US" altLang="en-GB" sz="4200" b="1" dirty="0">
              <a:solidFill>
                <a:srgbClr val="7030A0"/>
              </a:solidFill>
              <a:effectLst>
                <a:outerShdw blurRad="38100" dist="19050" dir="2700000" algn="tl" rotWithShape="0">
                  <a:schemeClr val="dk1">
                    <a:alpha val="40000"/>
                  </a:schemeClr>
                </a:outerShdw>
              </a:effectLst>
              <a:latin typeface="Times New Roman" panose="02020603050405020304" pitchFamily="18" charset="0"/>
              <a:cs typeface="Times New Roman" panose="02020603050405020304" pitchFamily="18" charset="0"/>
            </a:endParaRPr>
          </a:p>
        </p:txBody>
      </p:sp>
      <p:pic>
        <p:nvPicPr>
          <p:cNvPr id="6" name="d3">
            <a:hlinkClick r:id="" action="ppaction://media"/>
            <a:extLst>
              <a:ext uri="{FF2B5EF4-FFF2-40B4-BE49-F238E27FC236}">
                <a16:creationId xmlns:a16="http://schemas.microsoft.com/office/drawing/2014/main" id="{2DF5EA01-D683-CB7C-E1F3-F0A82E7EACEF}"/>
              </a:ext>
            </a:extLst>
          </p:cNvPr>
          <p:cNvPicPr>
            <a:picLocks noChangeAspect="1"/>
          </p:cNvPicPr>
          <p:nvPr>
            <a:audioFile r:link="rId2"/>
            <p:extLst>
              <p:ext uri="{DAA4B4D4-6D71-4841-9C94-3DE7FCFB9230}">
                <p14:media xmlns:p14="http://schemas.microsoft.com/office/powerpoint/2010/main" r:embed="rId1"/>
              </p:ext>
            </p:extLst>
          </p:nvPr>
        </p:nvPicPr>
        <p:blipFill>
          <a:blip r:embed="rId11"/>
          <a:stretch>
            <a:fillRect/>
          </a:stretch>
        </p:blipFill>
        <p:spPr>
          <a:xfrm>
            <a:off x="15256932" y="885047"/>
            <a:ext cx="914400" cy="914400"/>
          </a:xfrm>
          <a:prstGeom prst="rect">
            <a:avLst/>
          </a:prstGeom>
        </p:spPr>
      </p:pic>
      <p:pic>
        <p:nvPicPr>
          <p:cNvPr id="7" name="Picture 8">
            <a:extLst>
              <a:ext uri="{FF2B5EF4-FFF2-40B4-BE49-F238E27FC236}">
                <a16:creationId xmlns:a16="http://schemas.microsoft.com/office/drawing/2014/main" id="{7ADA03D3-D266-7D68-64DB-C65BA962A712}"/>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3312472" y="5127281"/>
            <a:ext cx="99917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 name="Picture 8">
            <a:extLst>
              <a:ext uri="{FF2B5EF4-FFF2-40B4-BE49-F238E27FC236}">
                <a16:creationId xmlns:a16="http://schemas.microsoft.com/office/drawing/2014/main" id="{FE0D799A-4455-356D-B4DF-FE9F3863644D}"/>
              </a:ext>
            </a:extLst>
          </p:cNvPr>
          <p:cNvPicPr>
            <a:picLocks noChangeAspect="1"/>
          </p:cNvPicPr>
          <p:nvPr/>
        </p:nvPicPr>
        <p:blipFill rotWithShape="1">
          <a:blip r:embed="rId12">
            <a:extLst>
              <a:ext uri="{28A0092B-C50C-407E-A947-70E740481C1C}">
                <a14:useLocalDpi xmlns:a14="http://schemas.microsoft.com/office/drawing/2010/main" val="0"/>
              </a:ext>
            </a:extLst>
          </a:blip>
          <a:srcRect l="19557" r="69479" b="33823"/>
          <a:stretch/>
        </p:blipFill>
        <p:spPr bwMode="auto">
          <a:xfrm>
            <a:off x="9382312" y="6986373"/>
            <a:ext cx="943928"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 name="Picture 8">
            <a:extLst>
              <a:ext uri="{FF2B5EF4-FFF2-40B4-BE49-F238E27FC236}">
                <a16:creationId xmlns:a16="http://schemas.microsoft.com/office/drawing/2014/main" id="{B6F0B09E-39A9-5100-16E2-69D314420F93}"/>
              </a:ext>
            </a:extLst>
          </p:cNvPr>
          <p:cNvPicPr>
            <a:picLocks noChangeAspect="1"/>
          </p:cNvPicPr>
          <p:nvPr/>
        </p:nvPicPr>
        <p:blipFill rotWithShape="1">
          <a:blip r:embed="rId12">
            <a:extLst>
              <a:ext uri="{28A0092B-C50C-407E-A947-70E740481C1C}">
                <a14:useLocalDpi xmlns:a14="http://schemas.microsoft.com/office/drawing/2010/main" val="0"/>
              </a:ext>
            </a:extLst>
          </a:blip>
          <a:srcRect l="36323" t="18383" r="52496" b="33823"/>
          <a:stretch/>
        </p:blipFill>
        <p:spPr bwMode="auto">
          <a:xfrm>
            <a:off x="5638982" y="7065431"/>
            <a:ext cx="96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 name="Picture 8">
            <a:extLst>
              <a:ext uri="{FF2B5EF4-FFF2-40B4-BE49-F238E27FC236}">
                <a16:creationId xmlns:a16="http://schemas.microsoft.com/office/drawing/2014/main" id="{190BC995-1686-08ED-3F7C-91DEE95267C3}"/>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2217047" y="6969706"/>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 name="Picture 8">
            <a:extLst>
              <a:ext uri="{FF2B5EF4-FFF2-40B4-BE49-F238E27FC236}">
                <a16:creationId xmlns:a16="http://schemas.microsoft.com/office/drawing/2014/main" id="{9FC13C0F-FA62-8C91-E1C8-FAB2DE7AB532}"/>
              </a:ext>
            </a:extLst>
          </p:cNvPr>
          <p:cNvPicPr>
            <a:picLocks noChangeAspect="1"/>
          </p:cNvPicPr>
          <p:nvPr/>
        </p:nvPicPr>
        <p:blipFill rotWithShape="1">
          <a:blip r:embed="rId12">
            <a:extLst>
              <a:ext uri="{28A0092B-C50C-407E-A947-70E740481C1C}">
                <a14:useLocalDpi xmlns:a14="http://schemas.microsoft.com/office/drawing/2010/main" val="0"/>
              </a:ext>
            </a:extLst>
          </a:blip>
          <a:srcRect l="87199" t="15559" r="2464" b="21971"/>
          <a:stretch/>
        </p:blipFill>
        <p:spPr bwMode="auto">
          <a:xfrm rot="1150806">
            <a:off x="12814562" y="5138940"/>
            <a:ext cx="889635" cy="53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8">
            <a:extLst>
              <a:ext uri="{FF2B5EF4-FFF2-40B4-BE49-F238E27FC236}">
                <a16:creationId xmlns:a16="http://schemas.microsoft.com/office/drawing/2014/main" id="{03D5FF6A-E103-084A-FBFC-FAC89158C293}"/>
              </a:ext>
            </a:extLst>
          </p:cNvPr>
          <p:cNvPicPr>
            <a:picLocks noChangeAspect="1"/>
          </p:cNvPicPr>
          <p:nvPr/>
        </p:nvPicPr>
        <p:blipFill rotWithShape="1">
          <a:blip r:embed="rId12">
            <a:extLst>
              <a:ext uri="{28A0092B-C50C-407E-A947-70E740481C1C}">
                <a14:useLocalDpi xmlns:a14="http://schemas.microsoft.com/office/drawing/2010/main" val="0"/>
              </a:ext>
            </a:extLst>
          </a:blip>
          <a:srcRect l="69549" t="9913" r="18848" b="31853"/>
          <a:stretch/>
        </p:blipFill>
        <p:spPr bwMode="auto">
          <a:xfrm>
            <a:off x="14127322" y="5044917"/>
            <a:ext cx="999173"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4" name="Picture 8">
            <a:extLst>
              <a:ext uri="{FF2B5EF4-FFF2-40B4-BE49-F238E27FC236}">
                <a16:creationId xmlns:a16="http://schemas.microsoft.com/office/drawing/2014/main" id="{5ADC2298-EFDE-85FE-27CD-4D5295B2FBC2}"/>
              </a:ext>
            </a:extLst>
          </p:cNvPr>
          <p:cNvPicPr>
            <a:picLocks noChangeAspect="1"/>
          </p:cNvPicPr>
          <p:nvPr/>
        </p:nvPicPr>
        <p:blipFill rotWithShape="1">
          <a:blip r:embed="rId12">
            <a:extLst>
              <a:ext uri="{28A0092B-C50C-407E-A947-70E740481C1C}">
                <a14:useLocalDpi xmlns:a14="http://schemas.microsoft.com/office/drawing/2010/main" val="0"/>
              </a:ext>
            </a:extLst>
          </a:blip>
          <a:srcRect l="69549" t="9913" r="18848" b="31853"/>
          <a:stretch/>
        </p:blipFill>
        <p:spPr bwMode="auto">
          <a:xfrm>
            <a:off x="6971342" y="5051313"/>
            <a:ext cx="999173" cy="49911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5" name="Picture 8">
            <a:extLst>
              <a:ext uri="{FF2B5EF4-FFF2-40B4-BE49-F238E27FC236}">
                <a16:creationId xmlns:a16="http://schemas.microsoft.com/office/drawing/2014/main" id="{899E9B6F-0675-08D9-BED2-064F21BCC43E}"/>
              </a:ext>
            </a:extLst>
          </p:cNvPr>
          <p:cNvPicPr>
            <a:picLocks noChangeAspect="1"/>
          </p:cNvPicPr>
          <p:nvPr/>
        </p:nvPicPr>
        <p:blipFill rotWithShape="1">
          <a:blip r:embed="rId12">
            <a:extLst>
              <a:ext uri="{28A0092B-C50C-407E-A947-70E740481C1C}">
                <a14:useLocalDpi xmlns:a14="http://schemas.microsoft.com/office/drawing/2010/main" val="0"/>
              </a:ext>
            </a:extLst>
          </a:blip>
          <a:srcRect l="36323" t="18383" r="52496" b="33823"/>
          <a:stretch/>
        </p:blipFill>
        <p:spPr bwMode="auto">
          <a:xfrm>
            <a:off x="11333564" y="7144488"/>
            <a:ext cx="962025" cy="409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6" name="Picture 8">
            <a:extLst>
              <a:ext uri="{FF2B5EF4-FFF2-40B4-BE49-F238E27FC236}">
                <a16:creationId xmlns:a16="http://schemas.microsoft.com/office/drawing/2014/main" id="{3FEE90B2-298B-045A-E5EA-6C5B56F60AD5}"/>
              </a:ext>
            </a:extLst>
          </p:cNvPr>
          <p:cNvPicPr>
            <a:picLocks noChangeAspect="1"/>
          </p:cNvPicPr>
          <p:nvPr/>
        </p:nvPicPr>
        <p:blipFill rotWithShape="1">
          <a:blip r:embed="rId12">
            <a:extLst>
              <a:ext uri="{28A0092B-C50C-407E-A947-70E740481C1C}">
                <a14:useLocalDpi xmlns:a14="http://schemas.microsoft.com/office/drawing/2010/main" val="0"/>
              </a:ext>
            </a:extLst>
          </a:blip>
          <a:srcRect l="19557" r="69479" b="33823"/>
          <a:stretch/>
        </p:blipFill>
        <p:spPr bwMode="auto">
          <a:xfrm>
            <a:off x="12471563" y="7046327"/>
            <a:ext cx="943928" cy="5676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7" name="Picture 8">
            <a:extLst>
              <a:ext uri="{FF2B5EF4-FFF2-40B4-BE49-F238E27FC236}">
                <a16:creationId xmlns:a16="http://schemas.microsoft.com/office/drawing/2014/main" id="{543CDE17-E732-8C96-53A8-15C6BF0382FD}"/>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13767439" y="7104901"/>
            <a:ext cx="999173"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8" name="Picture 8">
            <a:extLst>
              <a:ext uri="{FF2B5EF4-FFF2-40B4-BE49-F238E27FC236}">
                <a16:creationId xmlns:a16="http://schemas.microsoft.com/office/drawing/2014/main" id="{28BF5CAC-58D4-33B4-3FE1-19FF219DA199}"/>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10331127" y="6969032"/>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9" name="Picture 8">
            <a:extLst>
              <a:ext uri="{FF2B5EF4-FFF2-40B4-BE49-F238E27FC236}">
                <a16:creationId xmlns:a16="http://schemas.microsoft.com/office/drawing/2014/main" id="{7E3E9DC5-BF3E-22F5-369E-7D36F4C344D2}"/>
              </a:ext>
            </a:extLst>
          </p:cNvPr>
          <p:cNvPicPr>
            <a:picLocks noChangeAspect="1"/>
          </p:cNvPicPr>
          <p:nvPr/>
        </p:nvPicPr>
        <p:blipFill rotWithShape="1">
          <a:blip r:embed="rId12">
            <a:extLst>
              <a:ext uri="{28A0092B-C50C-407E-A947-70E740481C1C}">
                <a14:useLocalDpi xmlns:a14="http://schemas.microsoft.com/office/drawing/2010/main" val="0"/>
              </a:ext>
            </a:extLst>
          </a:blip>
          <a:srcRect l="1846" t="10853" r="86551" b="29736"/>
          <a:stretch/>
        </p:blipFill>
        <p:spPr bwMode="auto">
          <a:xfrm>
            <a:off x="11781056" y="5088818"/>
            <a:ext cx="943928" cy="509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 name="Picture 8">
            <a:extLst>
              <a:ext uri="{FF2B5EF4-FFF2-40B4-BE49-F238E27FC236}">
                <a16:creationId xmlns:a16="http://schemas.microsoft.com/office/drawing/2014/main" id="{3641EBD3-BD43-5215-EE5F-2D35BF642E44}"/>
              </a:ext>
            </a:extLst>
          </p:cNvPr>
          <p:cNvPicPr>
            <a:picLocks noChangeAspect="1"/>
          </p:cNvPicPr>
          <p:nvPr/>
        </p:nvPicPr>
        <p:blipFill rotWithShape="1">
          <a:blip r:embed="rId12">
            <a:extLst>
              <a:ext uri="{28A0092B-C50C-407E-A947-70E740481C1C}">
                <a14:useLocalDpi xmlns:a14="http://schemas.microsoft.com/office/drawing/2010/main" val="0"/>
              </a:ext>
            </a:extLst>
          </a:blip>
          <a:srcRect l="87199" t="15559" r="2464" b="21971"/>
          <a:stretch/>
        </p:blipFill>
        <p:spPr bwMode="auto">
          <a:xfrm rot="1150806">
            <a:off x="10953134" y="5075958"/>
            <a:ext cx="889635" cy="53530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1" name="Picture 8">
            <a:extLst>
              <a:ext uri="{FF2B5EF4-FFF2-40B4-BE49-F238E27FC236}">
                <a16:creationId xmlns:a16="http://schemas.microsoft.com/office/drawing/2014/main" id="{2A5E2DD7-2FA6-7E45-0C69-7796DE4E1783}"/>
              </a:ext>
            </a:extLst>
          </p:cNvPr>
          <p:cNvPicPr>
            <a:picLocks noChangeAspect="1"/>
          </p:cNvPicPr>
          <p:nvPr/>
        </p:nvPicPr>
        <p:blipFill rotWithShape="1">
          <a:blip r:embed="rId12">
            <a:extLst>
              <a:ext uri="{28A0092B-C50C-407E-A947-70E740481C1C}">
                <a14:useLocalDpi xmlns:a14="http://schemas.microsoft.com/office/drawing/2010/main" val="0"/>
              </a:ext>
            </a:extLst>
          </a:blip>
          <a:srcRect l="52883" t="7794" r="36358" b="22059"/>
          <a:stretch/>
        </p:blipFill>
        <p:spPr bwMode="auto">
          <a:xfrm>
            <a:off x="10167297" y="4997378"/>
            <a:ext cx="925830" cy="60102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3979398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1"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1"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par>
                                <p:cTn id="13" presetID="16" presetClass="entr" presetSubtype="21" fill="hold"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nodeType="withEffect">
                                  <p:stCondLst>
                                    <p:cond delay="0"/>
                                  </p:stCondLst>
                                  <p:childTnLst>
                                    <p:set>
                                      <p:cBhvr>
                                        <p:cTn id="17" dur="1" fill="hold">
                                          <p:stCondLst>
                                            <p:cond delay="0"/>
                                          </p:stCondLst>
                                        </p:cTn>
                                        <p:tgtEl>
                                          <p:spTgt spid="14"/>
                                        </p:tgtEl>
                                        <p:attrNameLst>
                                          <p:attrName>style.visibility</p:attrName>
                                        </p:attrNameLst>
                                      </p:cBhvr>
                                      <p:to>
                                        <p:strVal val="visible"/>
                                      </p:to>
                                    </p:set>
                                    <p:animEffect transition="in" filter="barn(inVertical)">
                                      <p:cBhvr>
                                        <p:cTn id="18" dur="500"/>
                                        <p:tgtEl>
                                          <p:spTgt spid="14"/>
                                        </p:tgtEl>
                                      </p:cBhvr>
                                    </p:animEffect>
                                  </p:childTnLst>
                                </p:cTn>
                              </p:par>
                              <p:par>
                                <p:cTn id="19" presetID="16" presetClass="entr" presetSubtype="21" fill="hold" nodeType="withEffect">
                                  <p:stCondLst>
                                    <p:cond delay="0"/>
                                  </p:stCondLst>
                                  <p:childTnLst>
                                    <p:set>
                                      <p:cBhvr>
                                        <p:cTn id="20" dur="1" fill="hold">
                                          <p:stCondLst>
                                            <p:cond delay="0"/>
                                          </p:stCondLst>
                                        </p:cTn>
                                        <p:tgtEl>
                                          <p:spTgt spid="21"/>
                                        </p:tgtEl>
                                        <p:attrNameLst>
                                          <p:attrName>style.visibility</p:attrName>
                                        </p:attrNameLst>
                                      </p:cBhvr>
                                      <p:to>
                                        <p:strVal val="visible"/>
                                      </p:to>
                                    </p:set>
                                    <p:animEffect transition="in" filter="barn(inVertical)">
                                      <p:cBhvr>
                                        <p:cTn id="21" dur="500"/>
                                        <p:tgtEl>
                                          <p:spTgt spid="21"/>
                                        </p:tgtEl>
                                      </p:cBhvr>
                                    </p:animEffect>
                                  </p:childTnLst>
                                </p:cTn>
                              </p:par>
                              <p:par>
                                <p:cTn id="22" presetID="16" presetClass="entr" presetSubtype="21" fill="hold" nodeType="withEffect">
                                  <p:stCondLst>
                                    <p:cond delay="0"/>
                                  </p:stCondLst>
                                  <p:childTnLst>
                                    <p:set>
                                      <p:cBhvr>
                                        <p:cTn id="23" dur="1" fill="hold">
                                          <p:stCondLst>
                                            <p:cond delay="0"/>
                                          </p:stCondLst>
                                        </p:cTn>
                                        <p:tgtEl>
                                          <p:spTgt spid="20"/>
                                        </p:tgtEl>
                                        <p:attrNameLst>
                                          <p:attrName>style.visibility</p:attrName>
                                        </p:attrNameLst>
                                      </p:cBhvr>
                                      <p:to>
                                        <p:strVal val="visible"/>
                                      </p:to>
                                    </p:set>
                                    <p:animEffect transition="in" filter="barn(inVertical)">
                                      <p:cBhvr>
                                        <p:cTn id="24" dur="500"/>
                                        <p:tgtEl>
                                          <p:spTgt spid="20"/>
                                        </p:tgtEl>
                                      </p:cBhvr>
                                    </p:animEffect>
                                  </p:childTnLst>
                                </p:cTn>
                              </p:par>
                              <p:par>
                                <p:cTn id="25" presetID="16" presetClass="entr" presetSubtype="21" fill="hold" nodeType="with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barn(inVertical)">
                                      <p:cBhvr>
                                        <p:cTn id="27" dur="500"/>
                                        <p:tgtEl>
                                          <p:spTgt spid="19"/>
                                        </p:tgtEl>
                                      </p:cBhvr>
                                    </p:animEffect>
                                  </p:childTnLst>
                                </p:cTn>
                              </p:par>
                              <p:par>
                                <p:cTn id="28" presetID="16" presetClass="entr" presetSubtype="21" fill="hold" nodeType="with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par>
                                <p:cTn id="31" presetID="16" presetClass="entr" presetSubtype="21" fill="hold"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barn(inVertical)">
                                      <p:cBhvr>
                                        <p:cTn id="33" dur="500"/>
                                        <p:tgtEl>
                                          <p:spTgt spid="4"/>
                                        </p:tgtEl>
                                      </p:cBhvr>
                                    </p:animEffect>
                                  </p:childTnLst>
                                </p:cTn>
                              </p:par>
                              <p:par>
                                <p:cTn id="34" presetID="16" presetClass="entr" presetSubtype="21" fill="hold"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barn(inVertical)">
                                      <p:cBhvr>
                                        <p:cTn id="36" dur="500"/>
                                        <p:tgtEl>
                                          <p:spTgt spid="13"/>
                                        </p:tgtEl>
                                      </p:cBhvr>
                                    </p:animEffect>
                                  </p:childTnLst>
                                </p:cTn>
                              </p:par>
                              <p:par>
                                <p:cTn id="37" presetID="16" presetClass="entr" presetSubtype="21" fill="hold" nodeType="withEffect">
                                  <p:stCondLst>
                                    <p:cond delay="0"/>
                                  </p:stCondLst>
                                  <p:childTnLst>
                                    <p:set>
                                      <p:cBhvr>
                                        <p:cTn id="38" dur="1" fill="hold">
                                          <p:stCondLst>
                                            <p:cond delay="0"/>
                                          </p:stCondLst>
                                        </p:cTn>
                                        <p:tgtEl>
                                          <p:spTgt spid="11"/>
                                        </p:tgtEl>
                                        <p:attrNameLst>
                                          <p:attrName>style.visibility</p:attrName>
                                        </p:attrNameLst>
                                      </p:cBhvr>
                                      <p:to>
                                        <p:strVal val="visible"/>
                                      </p:to>
                                    </p:set>
                                    <p:animEffect transition="in" filter="barn(inVertical)">
                                      <p:cBhvr>
                                        <p:cTn id="39" dur="500"/>
                                        <p:tgtEl>
                                          <p:spTgt spid="11"/>
                                        </p:tgtEl>
                                      </p:cBhvr>
                                    </p:animEffect>
                                  </p:childTnLst>
                                </p:cTn>
                              </p:par>
                              <p:par>
                                <p:cTn id="40" presetID="16" presetClass="entr" presetSubtype="21" fill="hold" nodeType="withEffect">
                                  <p:stCondLst>
                                    <p:cond delay="0"/>
                                  </p:stCondLst>
                                  <p:childTnLst>
                                    <p:set>
                                      <p:cBhvr>
                                        <p:cTn id="41" dur="1" fill="hold">
                                          <p:stCondLst>
                                            <p:cond delay="0"/>
                                          </p:stCondLst>
                                        </p:cTn>
                                        <p:tgtEl>
                                          <p:spTgt spid="10"/>
                                        </p:tgtEl>
                                        <p:attrNameLst>
                                          <p:attrName>style.visibility</p:attrName>
                                        </p:attrNameLst>
                                      </p:cBhvr>
                                      <p:to>
                                        <p:strVal val="visible"/>
                                      </p:to>
                                    </p:set>
                                    <p:animEffect transition="in" filter="barn(inVertical)">
                                      <p:cBhvr>
                                        <p:cTn id="42" dur="500"/>
                                        <p:tgtEl>
                                          <p:spTgt spid="10"/>
                                        </p:tgtEl>
                                      </p:cBhvr>
                                    </p:animEffect>
                                  </p:childTnLst>
                                </p:cTn>
                              </p:par>
                              <p:par>
                                <p:cTn id="43" presetID="16" presetClass="entr" presetSubtype="21" fill="hold" nodeType="withEffect">
                                  <p:stCondLst>
                                    <p:cond delay="0"/>
                                  </p:stCondLst>
                                  <p:childTnLst>
                                    <p:set>
                                      <p:cBhvr>
                                        <p:cTn id="44" dur="1" fill="hold">
                                          <p:stCondLst>
                                            <p:cond delay="0"/>
                                          </p:stCondLst>
                                        </p:cTn>
                                        <p:tgtEl>
                                          <p:spTgt spid="8"/>
                                        </p:tgtEl>
                                        <p:attrNameLst>
                                          <p:attrName>style.visibility</p:attrName>
                                        </p:attrNameLst>
                                      </p:cBhvr>
                                      <p:to>
                                        <p:strVal val="visible"/>
                                      </p:to>
                                    </p:set>
                                    <p:animEffect transition="in" filter="barn(inVertical)">
                                      <p:cBhvr>
                                        <p:cTn id="45" dur="500"/>
                                        <p:tgtEl>
                                          <p:spTgt spid="8"/>
                                        </p:tgtEl>
                                      </p:cBhvr>
                                    </p:animEffect>
                                  </p:childTnLst>
                                </p:cTn>
                              </p:par>
                              <p:par>
                                <p:cTn id="46" presetID="16" presetClass="entr" presetSubtype="21" fill="hold"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barn(inVertical)">
                                      <p:cBhvr>
                                        <p:cTn id="48" dur="500"/>
                                        <p:tgtEl>
                                          <p:spTgt spid="18"/>
                                        </p:tgtEl>
                                      </p:cBhvr>
                                    </p:animEffect>
                                  </p:childTnLst>
                                </p:cTn>
                              </p:par>
                              <p:par>
                                <p:cTn id="49" presetID="16" presetClass="entr" presetSubtype="21" fill="hold"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barn(inVertical)">
                                      <p:cBhvr>
                                        <p:cTn id="51" dur="500"/>
                                        <p:tgtEl>
                                          <p:spTgt spid="15"/>
                                        </p:tgtEl>
                                      </p:cBhvr>
                                    </p:animEffect>
                                  </p:childTnLst>
                                </p:cTn>
                              </p:par>
                              <p:par>
                                <p:cTn id="52" presetID="16" presetClass="entr" presetSubtype="21" fill="hold"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barn(inVertical)">
                                      <p:cBhvr>
                                        <p:cTn id="54" dur="500"/>
                                        <p:tgtEl>
                                          <p:spTgt spid="16"/>
                                        </p:tgtEl>
                                      </p:cBhvr>
                                    </p:animEffect>
                                  </p:childTnLst>
                                </p:cTn>
                              </p:par>
                              <p:par>
                                <p:cTn id="55" presetID="16" presetClass="entr" presetSubtype="21"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barn(inVertical)">
                                      <p:cBhvr>
                                        <p:cTn id="5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58" restart="whenNotActive" fill="hold" evtFilter="cancelBubble" nodeType="interactiveSeq">
                <p:stCondLst>
                  <p:cond evt="onClick" delay="0">
                    <p:tgtEl>
                      <p:spTgt spid="6"/>
                    </p:tgtEl>
                  </p:cond>
                </p:stCondLst>
                <p:endSync evt="end" delay="0">
                  <p:rtn val="all"/>
                </p:endSync>
                <p:childTnLst>
                  <p:par>
                    <p:cTn id="59" fill="hold">
                      <p:stCondLst>
                        <p:cond delay="0"/>
                      </p:stCondLst>
                      <p:childTnLst>
                        <p:par>
                          <p:cTn id="60" fill="hold">
                            <p:stCondLst>
                              <p:cond delay="0"/>
                            </p:stCondLst>
                            <p:childTnLst>
                              <p:par>
                                <p:cTn id="61" presetID="1" presetClass="mediacall" presetSubtype="0" fill="hold" nodeType="clickEffect">
                                  <p:stCondLst>
                                    <p:cond delay="0"/>
                                  </p:stCondLst>
                                  <p:childTnLst>
                                    <p:cmd type="call" cmd="playFrom(0.0)">
                                      <p:cBhvr>
                                        <p:cTn id="62" dur="14759" fill="hold"/>
                                        <p:tgtEl>
                                          <p:spTgt spid="6"/>
                                        </p:tgtEl>
                                      </p:cBhvr>
                                    </p:cmd>
                                  </p:childTnLst>
                                </p:cTn>
                              </p:par>
                            </p:childTnLst>
                          </p:cTn>
                        </p:par>
                      </p:childTnLst>
                    </p:cTn>
                  </p:par>
                </p:childTnLst>
              </p:cTn>
              <p:nextCondLst>
                <p:cond evt="onClick" delay="0">
                  <p:tgtEl>
                    <p:spTgt spid="6"/>
                  </p:tgtEl>
                </p:cond>
              </p:nextCondLst>
            </p:seq>
            <p:audio>
              <p:cMediaNode vol="80000">
                <p:cTn id="63" fill="hold" display="0">
                  <p:stCondLst>
                    <p:cond delay="indefinite"/>
                  </p:stCondLst>
                  <p:endCondLst>
                    <p:cond evt="onStopAudio" delay="0">
                      <p:tgtEl>
                        <p:sldTgt/>
                      </p:tgtEl>
                    </p:cond>
                  </p:endCondLst>
                </p:cTn>
                <p:tgtEl>
                  <p:spTgt spid="6"/>
                </p:tgtEl>
              </p:cMediaNode>
            </p:audio>
          </p:childTnLst>
        </p:cTn>
      </p:par>
    </p:tnLst>
    <p:bldLst>
      <p:bldP spid="29" grpId="0"/>
      <p:bldP spid="29" grpId="1"/>
      <p:bldP spid="5" grpId="0"/>
      <p:bldP spid="5"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4"/>
          <a:srcRect/>
          <a:stretch>
            <a:fillRect/>
          </a:stretch>
        </p:blipFill>
        <p:spPr>
          <a:xfrm>
            <a:off x="14212638" y="6740390"/>
            <a:ext cx="4071461" cy="3115013"/>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7550325" y="4953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Tiết</a:t>
            </a:r>
            <a:r>
              <a:rPr lang="en-US" altLang="en-US" sz="5603" b="1" dirty="0">
                <a:solidFill>
                  <a:srgbClr val="1810C0"/>
                </a:solidFill>
                <a:latin typeface="Times New Roman" panose="02020603050405020304" pitchFamily="18" charset="0"/>
              </a:rPr>
              <a:t> 20</a:t>
            </a:r>
          </a:p>
        </p:txBody>
      </p:sp>
      <p:sp>
        <p:nvSpPr>
          <p:cNvPr id="3" name="Rectangle 14">
            <a:extLst>
              <a:ext uri="{FF2B5EF4-FFF2-40B4-BE49-F238E27FC236}">
                <a16:creationId xmlns:a16="http://schemas.microsoft.com/office/drawing/2014/main" id="{EF9F62A3-9A6F-3FD2-E8D3-B29FD35E3E8C}"/>
              </a:ext>
            </a:extLst>
          </p:cNvPr>
          <p:cNvSpPr/>
          <p:nvPr/>
        </p:nvSpPr>
        <p:spPr>
          <a:xfrm>
            <a:off x="5975716" y="1449857"/>
            <a:ext cx="6320961" cy="1446550"/>
          </a:xfrm>
          <a:prstGeom prst="rect">
            <a:avLst/>
          </a:prstGeom>
        </p:spPr>
        <p:txBody>
          <a:bodyPr wrap="none">
            <a:spAutoFit/>
          </a:bodyPr>
          <a:lstStyle/>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Hát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Hạt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mưa</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kể</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chuyện</a:t>
            </a:r>
            <a:endParaRPr lang="en-US" altLang="en-US" sz="4400" b="1" dirty="0">
              <a:solidFill>
                <a:schemeClr val="tx2"/>
              </a:solidFill>
              <a:latin typeface="Times New Roman" panose="02020603050405020304" pitchFamily="18" charset="0"/>
            </a:endParaRPr>
          </a:p>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Ôn</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đọc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nhạc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Bài</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số</a:t>
            </a:r>
            <a:r>
              <a:rPr lang="en-US" altLang="en-US" sz="4400" b="1" dirty="0">
                <a:solidFill>
                  <a:schemeClr val="tx2"/>
                </a:solidFill>
                <a:latin typeface="Times New Roman" panose="02020603050405020304" pitchFamily="18" charset="0"/>
              </a:rPr>
              <a:t> 3</a:t>
            </a:r>
          </a:p>
        </p:txBody>
      </p:sp>
      <p:sp>
        <p:nvSpPr>
          <p:cNvPr id="11" name="Freeform 2">
            <a:extLst>
              <a:ext uri="{FF2B5EF4-FFF2-40B4-BE49-F238E27FC236}">
                <a16:creationId xmlns:a16="http://schemas.microsoft.com/office/drawing/2014/main" id="{F19548B1-45FB-F9E3-948A-2EB1CF981F62}"/>
              </a:ext>
            </a:extLst>
          </p:cNvPr>
          <p:cNvSpPr/>
          <p:nvPr/>
        </p:nvSpPr>
        <p:spPr>
          <a:xfrm>
            <a:off x="7803"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3" name="Freeform 2">
            <a:extLst>
              <a:ext uri="{FF2B5EF4-FFF2-40B4-BE49-F238E27FC236}">
                <a16:creationId xmlns:a16="http://schemas.microsoft.com/office/drawing/2014/main" id="{16ABFBF2-C69A-9E57-4F7B-DF5CCADD5416}"/>
              </a:ext>
            </a:extLst>
          </p:cNvPr>
          <p:cNvSpPr/>
          <p:nvPr/>
        </p:nvSpPr>
        <p:spPr>
          <a:xfrm>
            <a:off x="6901340"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2" name="Freeform 2">
            <a:extLst>
              <a:ext uri="{FF2B5EF4-FFF2-40B4-BE49-F238E27FC236}">
                <a16:creationId xmlns:a16="http://schemas.microsoft.com/office/drawing/2014/main" id="{C751F71D-1350-5D48-B3A8-E43CA6F80786}"/>
              </a:ext>
            </a:extLst>
          </p:cNvPr>
          <p:cNvSpPr/>
          <p:nvPr/>
        </p:nvSpPr>
        <p:spPr>
          <a:xfrm>
            <a:off x="13030199" y="9457608"/>
            <a:ext cx="5025719"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5" name="Freeform 2">
            <a:extLst>
              <a:ext uri="{FF2B5EF4-FFF2-40B4-BE49-F238E27FC236}">
                <a16:creationId xmlns:a16="http://schemas.microsoft.com/office/drawing/2014/main" id="{AC111DDF-B3F5-22A4-D72A-02E2C3CF32AB}"/>
              </a:ext>
            </a:extLst>
          </p:cNvPr>
          <p:cNvSpPr/>
          <p:nvPr/>
        </p:nvSpPr>
        <p:spPr>
          <a:xfrm>
            <a:off x="-187813" y="-342900"/>
            <a:ext cx="3178712" cy="3055537"/>
          </a:xfrm>
          <a:custGeom>
            <a:avLst/>
            <a:gdLst/>
            <a:ahLst/>
            <a:cxnLst/>
            <a:rect l="l" t="t" r="r" b="b"/>
            <a:pathLst>
              <a:path w="3178712" h="3055537">
                <a:moveTo>
                  <a:pt x="0" y="0"/>
                </a:moveTo>
                <a:lnTo>
                  <a:pt x="3178712" y="0"/>
                </a:lnTo>
                <a:lnTo>
                  <a:pt x="3178712" y="3055537"/>
                </a:lnTo>
                <a:lnTo>
                  <a:pt x="0" y="3055537"/>
                </a:lnTo>
                <a:lnTo>
                  <a:pt x="0" y="0"/>
                </a:lnTo>
                <a:close/>
              </a:path>
            </a:pathLst>
          </a:custGeom>
          <a:blipFill>
            <a:blip r:embed="rId7"/>
            <a:stretch>
              <a:fillRect/>
            </a:stretch>
          </a:blipFill>
        </p:spPr>
        <p:txBody>
          <a:bodyPr/>
          <a:lstStyle/>
          <a:p>
            <a:endParaRPr lang="vi-VN"/>
          </a:p>
        </p:txBody>
      </p:sp>
      <p:sp>
        <p:nvSpPr>
          <p:cNvPr id="26" name="Freeform 3">
            <a:extLst>
              <a:ext uri="{FF2B5EF4-FFF2-40B4-BE49-F238E27FC236}">
                <a16:creationId xmlns:a16="http://schemas.microsoft.com/office/drawing/2014/main" id="{090E8378-4226-EBEC-3718-AC2BD9B00B13}"/>
              </a:ext>
            </a:extLst>
          </p:cNvPr>
          <p:cNvSpPr/>
          <p:nvPr/>
        </p:nvSpPr>
        <p:spPr>
          <a:xfrm>
            <a:off x="15087600" y="-8421"/>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endParaRPr lang="vi-VN"/>
          </a:p>
        </p:txBody>
      </p:sp>
    </p:spTree>
    <p:extLst>
      <p:ext uri="{BB962C8B-B14F-4D97-AF65-F5344CB8AC3E}">
        <p14:creationId xmlns:p14="http://schemas.microsoft.com/office/powerpoint/2010/main" val="4189313991"/>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Freeform 5">
            <a:extLst>
              <a:ext uri="{FF2B5EF4-FFF2-40B4-BE49-F238E27FC236}">
                <a16:creationId xmlns:a16="http://schemas.microsoft.com/office/drawing/2014/main" id="{2468FC94-E90E-8A00-C1A4-FB6F2BABB8A4}"/>
              </a:ext>
            </a:extLst>
          </p:cNvPr>
          <p:cNvSpPr/>
          <p:nvPr/>
        </p:nvSpPr>
        <p:spPr>
          <a:xfrm>
            <a:off x="-7803" y="9015153"/>
            <a:ext cx="18288000"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pic>
        <p:nvPicPr>
          <p:cNvPr id="7" name="Picture 4">
            <a:extLst>
              <a:ext uri="{FF2B5EF4-FFF2-40B4-BE49-F238E27FC236}">
                <a16:creationId xmlns:a16="http://schemas.microsoft.com/office/drawing/2014/main" id="{AB7E1C94-0074-A241-A98B-E16B66DA3DF3}"/>
              </a:ext>
            </a:extLst>
          </p:cNvPr>
          <p:cNvPicPr>
            <a:picLocks noChangeAspect="1"/>
          </p:cNvPicPr>
          <p:nvPr/>
        </p:nvPicPr>
        <p:blipFill>
          <a:blip r:embed="rId4"/>
          <a:srcRect/>
          <a:stretch>
            <a:fillRect/>
          </a:stretch>
        </p:blipFill>
        <p:spPr>
          <a:xfrm>
            <a:off x="14212638" y="6740390"/>
            <a:ext cx="4071461" cy="3115013"/>
          </a:xfrm>
          <a:prstGeom prst="rect">
            <a:avLst/>
          </a:prstGeom>
        </p:spPr>
      </p:pic>
      <p:sp>
        <p:nvSpPr>
          <p:cNvPr id="2" name="Rectangle 14">
            <a:extLst>
              <a:ext uri="{FF2B5EF4-FFF2-40B4-BE49-F238E27FC236}">
                <a16:creationId xmlns:a16="http://schemas.microsoft.com/office/drawing/2014/main" id="{05A68BD0-4B16-6A72-41F9-5A88558F292E}"/>
              </a:ext>
            </a:extLst>
          </p:cNvPr>
          <p:cNvSpPr/>
          <p:nvPr/>
        </p:nvSpPr>
        <p:spPr>
          <a:xfrm>
            <a:off x="7550325" y="495300"/>
            <a:ext cx="2319866"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Tiết</a:t>
            </a:r>
            <a:r>
              <a:rPr lang="en-US" altLang="en-US" sz="5603" b="1" dirty="0">
                <a:solidFill>
                  <a:srgbClr val="1810C0"/>
                </a:solidFill>
                <a:latin typeface="Times New Roman" panose="02020603050405020304" pitchFamily="18" charset="0"/>
              </a:rPr>
              <a:t> 20</a:t>
            </a:r>
          </a:p>
        </p:txBody>
      </p:sp>
      <p:sp>
        <p:nvSpPr>
          <p:cNvPr id="3" name="Rectangle 14">
            <a:extLst>
              <a:ext uri="{FF2B5EF4-FFF2-40B4-BE49-F238E27FC236}">
                <a16:creationId xmlns:a16="http://schemas.microsoft.com/office/drawing/2014/main" id="{EF9F62A3-9A6F-3FD2-E8D3-B29FD35E3E8C}"/>
              </a:ext>
            </a:extLst>
          </p:cNvPr>
          <p:cNvSpPr/>
          <p:nvPr/>
        </p:nvSpPr>
        <p:spPr>
          <a:xfrm>
            <a:off x="5975716" y="1449857"/>
            <a:ext cx="6320961" cy="1446550"/>
          </a:xfrm>
          <a:prstGeom prst="rect">
            <a:avLst/>
          </a:prstGeom>
        </p:spPr>
        <p:txBody>
          <a:bodyPr wrap="none">
            <a:spAutoFit/>
          </a:bodyPr>
          <a:lstStyle/>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Hát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Hạt</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mưa</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kể</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chuyện</a:t>
            </a:r>
            <a:endParaRPr lang="en-US" altLang="en-US" sz="4400" b="1" dirty="0">
              <a:solidFill>
                <a:schemeClr val="tx2"/>
              </a:solidFill>
              <a:latin typeface="Times New Roman" panose="02020603050405020304" pitchFamily="18" charset="0"/>
            </a:endParaRPr>
          </a:p>
          <a:p>
            <a:pPr algn="ctr" defTabSz="1371600">
              <a:tabLst>
                <a:tab pos="6858000" algn="l"/>
              </a:tabLst>
              <a:defRPr/>
            </a:pPr>
            <a:r>
              <a:rPr lang="en-US" altLang="en-US" sz="4400" b="1" dirty="0">
                <a:solidFill>
                  <a:schemeClr val="tx2"/>
                </a:solidFill>
                <a:latin typeface="Times New Roman" panose="02020603050405020304" pitchFamily="18" charset="0"/>
              </a:rPr>
              <a:t>-</a:t>
            </a:r>
            <a:r>
              <a:rPr lang="en-US" altLang="en-US" sz="4400" b="1" dirty="0" err="1">
                <a:solidFill>
                  <a:schemeClr val="tx2"/>
                </a:solidFill>
                <a:latin typeface="Times New Roman" panose="02020603050405020304" pitchFamily="18" charset="0"/>
              </a:rPr>
              <a:t>Ôn</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đọc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nhạc</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Bài</a:t>
            </a:r>
            <a:r>
              <a:rPr lang="en-US" altLang="en-US" sz="4400" b="1" dirty="0">
                <a:solidFill>
                  <a:schemeClr val="tx2"/>
                </a:solidFill>
                <a:latin typeface="Times New Roman" panose="02020603050405020304" pitchFamily="18" charset="0"/>
              </a:rPr>
              <a:t> </a:t>
            </a:r>
            <a:r>
              <a:rPr lang="en-US" altLang="en-US" sz="4400" b="1" dirty="0" err="1">
                <a:solidFill>
                  <a:schemeClr val="tx2"/>
                </a:solidFill>
                <a:latin typeface="Times New Roman" panose="02020603050405020304" pitchFamily="18" charset="0"/>
              </a:rPr>
              <a:t>số</a:t>
            </a:r>
            <a:r>
              <a:rPr lang="en-US" altLang="en-US" sz="4400" b="1" dirty="0">
                <a:solidFill>
                  <a:schemeClr val="tx2"/>
                </a:solidFill>
                <a:latin typeface="Times New Roman" panose="02020603050405020304" pitchFamily="18" charset="0"/>
              </a:rPr>
              <a:t> 3</a:t>
            </a:r>
          </a:p>
        </p:txBody>
      </p:sp>
      <p:sp>
        <p:nvSpPr>
          <p:cNvPr id="11" name="Freeform 2">
            <a:extLst>
              <a:ext uri="{FF2B5EF4-FFF2-40B4-BE49-F238E27FC236}">
                <a16:creationId xmlns:a16="http://schemas.microsoft.com/office/drawing/2014/main" id="{F19548B1-45FB-F9E3-948A-2EB1CF981F62}"/>
              </a:ext>
            </a:extLst>
          </p:cNvPr>
          <p:cNvSpPr/>
          <p:nvPr/>
        </p:nvSpPr>
        <p:spPr>
          <a:xfrm>
            <a:off x="7803"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13" name="Freeform 2">
            <a:extLst>
              <a:ext uri="{FF2B5EF4-FFF2-40B4-BE49-F238E27FC236}">
                <a16:creationId xmlns:a16="http://schemas.microsoft.com/office/drawing/2014/main" id="{16ABFBF2-C69A-9E57-4F7B-DF5CCADD5416}"/>
              </a:ext>
            </a:extLst>
          </p:cNvPr>
          <p:cNvSpPr/>
          <p:nvPr/>
        </p:nvSpPr>
        <p:spPr>
          <a:xfrm>
            <a:off x="6901340" y="9423806"/>
            <a:ext cx="7315200"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2" name="Freeform 2">
            <a:extLst>
              <a:ext uri="{FF2B5EF4-FFF2-40B4-BE49-F238E27FC236}">
                <a16:creationId xmlns:a16="http://schemas.microsoft.com/office/drawing/2014/main" id="{C751F71D-1350-5D48-B3A8-E43CA6F80786}"/>
              </a:ext>
            </a:extLst>
          </p:cNvPr>
          <p:cNvSpPr/>
          <p:nvPr/>
        </p:nvSpPr>
        <p:spPr>
          <a:xfrm>
            <a:off x="13030199" y="9457608"/>
            <a:ext cx="5025719" cy="863194"/>
          </a:xfrm>
          <a:custGeom>
            <a:avLst/>
            <a:gdLst/>
            <a:ahLst/>
            <a:cxnLst/>
            <a:rect l="l" t="t" r="r" b="b"/>
            <a:pathLst>
              <a:path w="7315200" h="863194">
                <a:moveTo>
                  <a:pt x="0" y="0"/>
                </a:moveTo>
                <a:lnTo>
                  <a:pt x="7315200" y="0"/>
                </a:lnTo>
                <a:lnTo>
                  <a:pt x="7315200" y="863194"/>
                </a:lnTo>
                <a:lnTo>
                  <a:pt x="0" y="863194"/>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vi-VN"/>
          </a:p>
        </p:txBody>
      </p:sp>
      <p:sp>
        <p:nvSpPr>
          <p:cNvPr id="25" name="Freeform 2">
            <a:extLst>
              <a:ext uri="{FF2B5EF4-FFF2-40B4-BE49-F238E27FC236}">
                <a16:creationId xmlns:a16="http://schemas.microsoft.com/office/drawing/2014/main" id="{AC111DDF-B3F5-22A4-D72A-02E2C3CF32AB}"/>
              </a:ext>
            </a:extLst>
          </p:cNvPr>
          <p:cNvSpPr/>
          <p:nvPr/>
        </p:nvSpPr>
        <p:spPr>
          <a:xfrm>
            <a:off x="-187813" y="-342900"/>
            <a:ext cx="3178712" cy="3055537"/>
          </a:xfrm>
          <a:custGeom>
            <a:avLst/>
            <a:gdLst/>
            <a:ahLst/>
            <a:cxnLst/>
            <a:rect l="l" t="t" r="r" b="b"/>
            <a:pathLst>
              <a:path w="3178712" h="3055537">
                <a:moveTo>
                  <a:pt x="0" y="0"/>
                </a:moveTo>
                <a:lnTo>
                  <a:pt x="3178712" y="0"/>
                </a:lnTo>
                <a:lnTo>
                  <a:pt x="3178712" y="3055537"/>
                </a:lnTo>
                <a:lnTo>
                  <a:pt x="0" y="3055537"/>
                </a:lnTo>
                <a:lnTo>
                  <a:pt x="0" y="0"/>
                </a:lnTo>
                <a:close/>
              </a:path>
            </a:pathLst>
          </a:custGeom>
          <a:blipFill>
            <a:blip r:embed="rId7"/>
            <a:stretch>
              <a:fillRect/>
            </a:stretch>
          </a:blipFill>
        </p:spPr>
        <p:txBody>
          <a:bodyPr/>
          <a:lstStyle/>
          <a:p>
            <a:endParaRPr lang="vi-VN"/>
          </a:p>
        </p:txBody>
      </p:sp>
      <p:sp>
        <p:nvSpPr>
          <p:cNvPr id="26" name="Freeform 3">
            <a:extLst>
              <a:ext uri="{FF2B5EF4-FFF2-40B4-BE49-F238E27FC236}">
                <a16:creationId xmlns:a16="http://schemas.microsoft.com/office/drawing/2014/main" id="{090E8378-4226-EBEC-3718-AC2BD9B00B13}"/>
              </a:ext>
            </a:extLst>
          </p:cNvPr>
          <p:cNvSpPr/>
          <p:nvPr/>
        </p:nvSpPr>
        <p:spPr>
          <a:xfrm>
            <a:off x="15087600" y="-8421"/>
            <a:ext cx="4029726" cy="3689438"/>
          </a:xfrm>
          <a:custGeom>
            <a:avLst/>
            <a:gdLst/>
            <a:ahLst/>
            <a:cxnLst/>
            <a:rect l="l" t="t" r="r" b="b"/>
            <a:pathLst>
              <a:path w="4029726" h="3689438">
                <a:moveTo>
                  <a:pt x="0" y="0"/>
                </a:moveTo>
                <a:lnTo>
                  <a:pt x="4029726" y="0"/>
                </a:lnTo>
                <a:lnTo>
                  <a:pt x="4029726" y="3689439"/>
                </a:lnTo>
                <a:lnTo>
                  <a:pt x="0" y="3689439"/>
                </a:lnTo>
                <a:lnTo>
                  <a:pt x="0" y="0"/>
                </a:lnTo>
                <a:close/>
              </a:path>
            </a:pathLst>
          </a:custGeom>
          <a:blipFill>
            <a:blip r:embed="rId8"/>
            <a:stretch>
              <a:fillRect/>
            </a:stretch>
          </a:blipFill>
        </p:spPr>
        <p:txBody>
          <a:bodyPr/>
          <a:lstStyle/>
          <a:p>
            <a:endParaRPr lang="vi-VN"/>
          </a:p>
        </p:txBody>
      </p:sp>
    </p:spTree>
    <p:extLst>
      <p:ext uri="{BB962C8B-B14F-4D97-AF65-F5344CB8AC3E}">
        <p14:creationId xmlns:p14="http://schemas.microsoft.com/office/powerpoint/2010/main" val="1296892039"/>
      </p:ext>
    </p:extLst>
  </p:cSld>
  <p:clrMapOvr>
    <a:masterClrMapping/>
  </p:clrMapOvr>
  <mc:AlternateContent xmlns:mc="http://schemas.openxmlformats.org/markup-compatibility/2006" xmlns:p14="http://schemas.microsoft.com/office/powerpoint/2010/main">
    <mc:Choice Requires="p14">
      <p:transition spd="slow" p14:dur="1600" advClick="0" advTm="0">
        <p14:gallery dir="l"/>
      </p:transition>
    </mc:Choice>
    <mc:Fallback xmlns="">
      <p:transition spd="slow" advClick="0" advTm="0">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8440400" cy="10166450"/>
          </a:xfrm>
          <a:custGeom>
            <a:avLst/>
            <a:gdLst/>
            <a:ahLst/>
            <a:cxnLst/>
            <a:rect l="l" t="t" r="r" b="b"/>
            <a:pathLst>
              <a:path w="18073689" h="10166450">
                <a:moveTo>
                  <a:pt x="0" y="0"/>
                </a:moveTo>
                <a:lnTo>
                  <a:pt x="18073689" y="0"/>
                </a:lnTo>
                <a:lnTo>
                  <a:pt x="18073689" y="10166450"/>
                </a:lnTo>
                <a:lnTo>
                  <a:pt x="0" y="10166450"/>
                </a:lnTo>
                <a:lnTo>
                  <a:pt x="0" y="0"/>
                </a:lnTo>
                <a:close/>
              </a:path>
            </a:pathLst>
          </a:custGeom>
          <a:blipFill>
            <a:blip r:embed="rId2"/>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1800" b="0" i="0" u="none" strike="noStrike" kern="1200" cap="none" spc="0" normalizeH="0" baseline="0" noProof="0">
              <a:ln>
                <a:noFill/>
              </a:ln>
              <a:solidFill>
                <a:prstClr val="black"/>
              </a:solidFill>
              <a:effectLst/>
              <a:uLnTx/>
              <a:uFillTx/>
              <a:latin typeface="Arial" panose="020B0604020202020204" pitchFamily="34" charset="0"/>
              <a:ea typeface="+mn-ea"/>
              <a:cs typeface="+mn-cs"/>
            </a:endParaRPr>
          </a:p>
        </p:txBody>
      </p:sp>
      <p:sp>
        <p:nvSpPr>
          <p:cNvPr id="6" name="Freeform 5">
            <a:extLst>
              <a:ext uri="{FF2B5EF4-FFF2-40B4-BE49-F238E27FC236}">
                <a16:creationId xmlns:a16="http://schemas.microsoft.com/office/drawing/2014/main" id="{5B8F654D-D5CC-59DE-62D4-571950F90234}"/>
              </a:ext>
            </a:extLst>
          </p:cNvPr>
          <p:cNvSpPr/>
          <p:nvPr/>
        </p:nvSpPr>
        <p:spPr>
          <a:xfrm>
            <a:off x="-7804" y="9015153"/>
            <a:ext cx="18676803"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3">
              <a:extLst>
                <a:ext uri="{96DAC541-7B7A-43D3-8B79-37D633B846F1}">
                  <asvg:svgBlip xmlns:asvg="http://schemas.microsoft.com/office/drawing/2016/SVG/main" r:embed="rId4"/>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7" name="Rectangle 14">
            <a:extLst>
              <a:ext uri="{FF2B5EF4-FFF2-40B4-BE49-F238E27FC236}">
                <a16:creationId xmlns:a16="http://schemas.microsoft.com/office/drawing/2014/main" id="{E3E330D4-65EC-5E88-0433-BF17B913FAF7}"/>
              </a:ext>
            </a:extLst>
          </p:cNvPr>
          <p:cNvSpPr/>
          <p:nvPr/>
        </p:nvSpPr>
        <p:spPr>
          <a:xfrm>
            <a:off x="6096000" y="3553019"/>
            <a:ext cx="7757252" cy="954557"/>
          </a:xfrm>
          <a:prstGeom prst="rect">
            <a:avLst/>
          </a:prstGeom>
        </p:spPr>
        <p:txBody>
          <a:bodyPr wrap="none">
            <a:spAutoFit/>
          </a:bodyPr>
          <a:lstStyle/>
          <a:p>
            <a:pPr algn="ctr" defTabSz="1371600">
              <a:tabLst>
                <a:tab pos="6858000" algn="l"/>
              </a:tabLst>
              <a:defRPr/>
            </a:pPr>
            <a:r>
              <a:rPr lang="en-US" altLang="en-US" sz="5603" b="1" dirty="0" err="1">
                <a:solidFill>
                  <a:srgbClr val="1810C0"/>
                </a:solidFill>
                <a:latin typeface="Times New Roman" panose="02020603050405020304" pitchFamily="18" charset="0"/>
              </a:rPr>
              <a:t>Hát</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Hạt</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mưa</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kể</a:t>
            </a:r>
            <a:r>
              <a:rPr lang="en-US" altLang="en-US" sz="5603" b="1" dirty="0">
                <a:solidFill>
                  <a:srgbClr val="1810C0"/>
                </a:solidFill>
                <a:latin typeface="Times New Roman" panose="02020603050405020304" pitchFamily="18" charset="0"/>
              </a:rPr>
              <a:t> </a:t>
            </a:r>
            <a:r>
              <a:rPr lang="en-US" altLang="en-US" sz="5603" b="1" dirty="0" err="1">
                <a:solidFill>
                  <a:srgbClr val="1810C0"/>
                </a:solidFill>
                <a:latin typeface="Times New Roman" panose="02020603050405020304" pitchFamily="18" charset="0"/>
              </a:rPr>
              <a:t>chuyện</a:t>
            </a:r>
            <a:endParaRPr lang="en-US" altLang="en-US" sz="5603" b="1" dirty="0">
              <a:solidFill>
                <a:srgbClr val="1810C0"/>
              </a:solidFill>
              <a:latin typeface="Times New Roman" panose="02020603050405020304" pitchFamily="18" charset="0"/>
            </a:endParaRPr>
          </a:p>
        </p:txBody>
      </p:sp>
      <p:pic>
        <p:nvPicPr>
          <p:cNvPr id="8" name="Picture 3">
            <a:extLst>
              <a:ext uri="{FF2B5EF4-FFF2-40B4-BE49-F238E27FC236}">
                <a16:creationId xmlns:a16="http://schemas.microsoft.com/office/drawing/2014/main" id="{8C6D16D0-7387-ED3F-B49B-B4F672AA2A0D}"/>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514600" y="-120550"/>
            <a:ext cx="4190387" cy="2398059"/>
          </a:xfrm>
          <a:prstGeom prst="rect">
            <a:avLst/>
          </a:prstGeom>
        </p:spPr>
      </p:pic>
      <p:pic>
        <p:nvPicPr>
          <p:cNvPr id="9" name="Picture 2">
            <a:extLst>
              <a:ext uri="{FF2B5EF4-FFF2-40B4-BE49-F238E27FC236}">
                <a16:creationId xmlns:a16="http://schemas.microsoft.com/office/drawing/2014/main" id="{EA3C1B13-196A-9AB3-016C-2BE4BB85E97E}"/>
              </a:ext>
            </a:extLst>
          </p:cNvPr>
          <p:cNvPicPr>
            <a:picLocks noChangeAspect="1"/>
          </p:cNvPicPr>
          <p:nvPr/>
        </p:nvPicPr>
        <p:blipFill>
          <a:blip r:embed="rId7">
            <a:extLst>
              <a:ext uri="{28A0092B-C50C-407E-A947-70E740481C1C}">
                <a14:useLocalDpi xmlns:a14="http://schemas.microsoft.com/office/drawing/2010/main" val="0"/>
              </a:ext>
              <a:ext uri="{96DAC541-7B7A-43D3-8B79-37D633B846F1}">
                <asvg:svgBlip xmlns:asvg="http://schemas.microsoft.com/office/drawing/2016/SVG/main" r:embed="rId8"/>
              </a:ext>
            </a:extLst>
          </a:blip>
          <a:srcRect/>
          <a:stretch>
            <a:fillRect/>
          </a:stretch>
        </p:blipFill>
        <p:spPr>
          <a:xfrm>
            <a:off x="15856273" y="5905500"/>
            <a:ext cx="2613616" cy="4114800"/>
          </a:xfrm>
          <a:prstGeom prst="rect">
            <a:avLst/>
          </a:prstGeom>
        </p:spPr>
      </p:pic>
      <p:sp>
        <p:nvSpPr>
          <p:cNvPr id="10" name="Hộp Văn bản 9">
            <a:extLst>
              <a:ext uri="{FF2B5EF4-FFF2-40B4-BE49-F238E27FC236}">
                <a16:creationId xmlns:a16="http://schemas.microsoft.com/office/drawing/2014/main" id="{449851C9-DB26-9625-781F-3CA2477C6A7A}"/>
              </a:ext>
            </a:extLst>
          </p:cNvPr>
          <p:cNvSpPr txBox="1"/>
          <p:nvPr/>
        </p:nvSpPr>
        <p:spPr>
          <a:xfrm>
            <a:off x="10287000" y="4628126"/>
            <a:ext cx="6324600" cy="523220"/>
          </a:xfrm>
          <a:prstGeom prst="rect">
            <a:avLst/>
          </a:prstGeom>
          <a:noFill/>
        </p:spPr>
        <p:txBody>
          <a:bodyPr wrap="square" rtlCol="0">
            <a:spAutoFit/>
          </a:bodyPr>
          <a:lstStyle/>
          <a:p>
            <a:r>
              <a:rPr lang="vi-VN" sz="2800" b="1" i="1" dirty="0">
                <a:solidFill>
                  <a:srgbClr val="002060"/>
                </a:solidFill>
                <a:latin typeface="+mj-lt"/>
              </a:rPr>
              <a:t>Nhạc và lời: Huỳnh Ngọc La Sơn</a:t>
            </a: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rcRect/>
          <a:stretch>
            <a:fillRect/>
          </a:stretch>
        </p:blipFill>
        <p:spPr>
          <a:xfrm flipH="1">
            <a:off x="304800" y="38100"/>
            <a:ext cx="3352800"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4">
            <a:extLst>
              <a:ext uri="{28A0092B-C50C-407E-A947-70E740481C1C}">
                <a14:useLocalDpi xmlns:a14="http://schemas.microsoft.com/office/drawing/2010/main" val="0"/>
              </a:ext>
              <a:ext uri="{96DAC541-7B7A-43D3-8B79-37D633B846F1}">
                <asvg:svgBlip xmlns:asvg="http://schemas.microsoft.com/office/drawing/2016/SVG/main" r:embed="rId5"/>
              </a:ext>
            </a:extLst>
          </a:blip>
          <a:srcRect/>
          <a:stretch>
            <a:fillRect/>
          </a:stretch>
        </p:blipFill>
        <p:spPr>
          <a:xfrm>
            <a:off x="16055383" y="5536276"/>
            <a:ext cx="2613616" cy="4114800"/>
          </a:xfrm>
          <a:prstGeom prst="rect">
            <a:avLst/>
          </a:prstGeom>
        </p:spPr>
      </p:pic>
      <p:pic>
        <p:nvPicPr>
          <p:cNvPr id="3" name="Hình ảnh 2">
            <a:extLst>
              <a:ext uri="{FF2B5EF4-FFF2-40B4-BE49-F238E27FC236}">
                <a16:creationId xmlns:a16="http://schemas.microsoft.com/office/drawing/2014/main" id="{01ECD6BB-F353-79B9-05AC-7773707E9152}"/>
              </a:ext>
            </a:extLst>
          </p:cNvPr>
          <p:cNvPicPr>
            <a:picLocks noChangeAspect="1"/>
          </p:cNvPicPr>
          <p:nvPr/>
        </p:nvPicPr>
        <p:blipFill>
          <a:blip r:embed="rId6"/>
          <a:stretch>
            <a:fillRect/>
          </a:stretch>
        </p:blipFill>
        <p:spPr>
          <a:xfrm>
            <a:off x="762000" y="2579525"/>
            <a:ext cx="5052488" cy="4926175"/>
          </a:xfrm>
          <a:prstGeom prst="rect">
            <a:avLst/>
          </a:prstGeom>
        </p:spPr>
      </p:pic>
      <p:sp>
        <p:nvSpPr>
          <p:cNvPr id="4" name="Hộp Văn bản 3">
            <a:extLst>
              <a:ext uri="{FF2B5EF4-FFF2-40B4-BE49-F238E27FC236}">
                <a16:creationId xmlns:a16="http://schemas.microsoft.com/office/drawing/2014/main" id="{94B14DD5-3FCF-BAB9-5D9E-C5A5F695A39F}"/>
              </a:ext>
            </a:extLst>
          </p:cNvPr>
          <p:cNvSpPr txBox="1"/>
          <p:nvPr/>
        </p:nvSpPr>
        <p:spPr>
          <a:xfrm>
            <a:off x="1295400" y="8028851"/>
            <a:ext cx="6324600" cy="46166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Huỳnh Ngọc La Sơn</a:t>
            </a:r>
          </a:p>
        </p:txBody>
      </p:sp>
      <p:sp>
        <p:nvSpPr>
          <p:cNvPr id="5" name="Rectangle 14">
            <a:extLst>
              <a:ext uri="{FF2B5EF4-FFF2-40B4-BE49-F238E27FC236}">
                <a16:creationId xmlns:a16="http://schemas.microsoft.com/office/drawing/2014/main" id="{2B8DD798-6FA4-CC36-0A3D-1691F24557A3}"/>
              </a:ext>
            </a:extLst>
          </p:cNvPr>
          <p:cNvSpPr/>
          <p:nvPr/>
        </p:nvSpPr>
        <p:spPr>
          <a:xfrm>
            <a:off x="4844463" y="495300"/>
            <a:ext cx="7731604"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TÁC GIẢ - TÁC PHẨM</a:t>
            </a:r>
          </a:p>
        </p:txBody>
      </p:sp>
      <p:sp>
        <p:nvSpPr>
          <p:cNvPr id="6" name="Freeform 5">
            <a:extLst>
              <a:ext uri="{FF2B5EF4-FFF2-40B4-BE49-F238E27FC236}">
                <a16:creationId xmlns:a16="http://schemas.microsoft.com/office/drawing/2014/main" id="{3D6D4DF6-8051-D83B-3FBB-ACBA4FDE49CC}"/>
              </a:ext>
            </a:extLst>
          </p:cNvPr>
          <p:cNvSpPr/>
          <p:nvPr/>
        </p:nvSpPr>
        <p:spPr>
          <a:xfrm>
            <a:off x="-7804" y="9015153"/>
            <a:ext cx="18676803" cy="1271847"/>
          </a:xfrm>
          <a:custGeom>
            <a:avLst/>
            <a:gdLst/>
            <a:ahLst/>
            <a:cxnLst/>
            <a:rect l="l" t="t" r="r" b="b"/>
            <a:pathLst>
              <a:path w="3048000" h="847898">
                <a:moveTo>
                  <a:pt x="0" y="0"/>
                </a:moveTo>
                <a:lnTo>
                  <a:pt x="3048000" y="0"/>
                </a:lnTo>
                <a:lnTo>
                  <a:pt x="3048000" y="847898"/>
                </a:lnTo>
                <a:lnTo>
                  <a:pt x="0" y="847898"/>
                </a:lnTo>
                <a:lnTo>
                  <a:pt x="0" y="0"/>
                </a:lnTo>
                <a:close/>
              </a:path>
            </a:pathLst>
          </a:custGeom>
          <a:blipFill>
            <a:blip r:embed="rId7">
              <a:extLst>
                <a:ext uri="{96DAC541-7B7A-43D3-8B79-37D633B846F1}">
                  <asvg:svgBlip xmlns:asvg="http://schemas.microsoft.com/office/drawing/2016/SVG/main" r:embed="rId8"/>
                </a:ext>
              </a:extLst>
            </a:blip>
            <a:stretch>
              <a:fillRect/>
            </a:stretch>
          </a:blipFill>
        </p:spPr>
        <p:txBody>
          <a:bodyPr/>
          <a:lstStyle/>
          <a:p>
            <a:pPr defTabSz="1371600">
              <a:defRPr/>
            </a:pPr>
            <a:endParaRPr lang="vi-VN" sz="2700">
              <a:solidFill>
                <a:prstClr val="black"/>
              </a:solidFill>
              <a:latin typeface="Arial" panose="020B0604020202020204" pitchFamily="34" charset="0"/>
            </a:endParaRPr>
          </a:p>
        </p:txBody>
      </p:sp>
      <p:sp>
        <p:nvSpPr>
          <p:cNvPr id="11" name="Hộp Văn bản 10">
            <a:extLst>
              <a:ext uri="{FF2B5EF4-FFF2-40B4-BE49-F238E27FC236}">
                <a16:creationId xmlns:a16="http://schemas.microsoft.com/office/drawing/2014/main" id="{36ED1616-45CF-7445-E1E1-49B25052E228}"/>
              </a:ext>
            </a:extLst>
          </p:cNvPr>
          <p:cNvSpPr txBox="1"/>
          <p:nvPr/>
        </p:nvSpPr>
        <p:spPr>
          <a:xfrm>
            <a:off x="6400800" y="2394652"/>
            <a:ext cx="10287000" cy="4524315"/>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Nhạc sĩ: Huỳnh Ngọc La Sơn sinh năm 1957 tại Thừa Thiên - Huế,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hiện sống tại Thành phố Buôn Mê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Thuột</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Ông tốt nghiệp Đại học Sư phạm chuyên ngành Ngữ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văn.Năm</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1979 – 1991, là giáo viên môn Văn học tại các trường Phổ thông trung học, Trung học Sư phạm. Từ năm 1992 đến nay, ông công tác tại Nhà Văn hóa Thanh thiếu nhi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Đăk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Lăk</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Là người có nhiều sáng tác dành cho thiếu nhi, ông còn tham gia giảng dạy môn hát, nhạc, </a:t>
            </a:r>
            <a:r>
              <a:rPr kumimoji="0" lang="vi-VN" sz="2400" b="1" i="1" u="none" strike="noStrike" kern="1200" cap="none" spc="0" normalizeH="0" baseline="0" noProof="0" dirty="0" err="1">
                <a:ln>
                  <a:noFill/>
                </a:ln>
                <a:solidFill>
                  <a:srgbClr val="002060"/>
                </a:solidFill>
                <a:effectLst/>
                <a:uLnTx/>
                <a:uFillTx/>
                <a:latin typeface="Times New Roman" panose="02020603050405020304" pitchFamily="18" charset="0"/>
                <a:ea typeface="+mn-ea"/>
                <a:cs typeface="+mn-cs"/>
              </a:rPr>
              <a:t>guitare</a:t>
            </a: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 cho thanh thiếu nhi tại Nhà Văn hóa Thanh thiếu nhi </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400" b="1" i="1" dirty="0">
                <a:solidFill>
                  <a:srgbClr val="002060"/>
                </a:solidFill>
                <a:latin typeface="Times New Roman" panose="02020603050405020304" pitchFamily="18" charset="0"/>
              </a:rPr>
              <a:t>Một số ca khúc tiêu biểu: Mưa mùa hè, từ trên cao nguyên em hát, hạt mưa kể chuyện…..</a:t>
            </a:r>
          </a:p>
          <a:p>
            <a:pPr marL="0" marR="0" lvl="0" indent="0" algn="l" defTabSz="914400" rtl="0" eaLnBrk="1" fontAlgn="auto" latinLnBrk="0" hangingPunct="1">
              <a:lnSpc>
                <a:spcPct val="100000"/>
              </a:lnSpc>
              <a:spcBef>
                <a:spcPts val="0"/>
              </a:spcBef>
              <a:spcAft>
                <a:spcPts val="0"/>
              </a:spcAft>
              <a:buClrTx/>
              <a:buSzTx/>
              <a:buFontTx/>
              <a:buNone/>
              <a:tabLst/>
              <a:defRPr/>
            </a:pPr>
            <a:r>
              <a:rPr kumimoji="0" lang="vi-VN" sz="2400" b="1" i="1" u="none" strike="noStrike" kern="1200" cap="none" spc="0" normalizeH="0" baseline="0" noProof="0" dirty="0">
                <a:ln>
                  <a:noFill/>
                </a:ln>
                <a:solidFill>
                  <a:srgbClr val="002060"/>
                </a:solidFill>
                <a:effectLst/>
                <a:uLnTx/>
                <a:uFillTx/>
                <a:latin typeface="Times New Roman" panose="02020603050405020304" pitchFamily="18" charset="0"/>
                <a:ea typeface="+mn-ea"/>
                <a:cs typeface="+mn-cs"/>
              </a:rPr>
              <a:t>Bài hát “Hạt mưa kể chuyện” với giai điệu vui tươi, hồn nhiên…sự thân thuộc giữa hạt mưa và tuổi thơ tuyệt đẹp…</a:t>
            </a:r>
          </a:p>
        </p:txBody>
      </p:sp>
    </p:spTree>
    <p:extLst>
      <p:ext uri="{BB962C8B-B14F-4D97-AF65-F5344CB8AC3E}">
        <p14:creationId xmlns:p14="http://schemas.microsoft.com/office/powerpoint/2010/main" val="305469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additive="base">
                                        <p:cTn id="11" dur="500" fill="hold"/>
                                        <p:tgtEl>
                                          <p:spTgt spid="4"/>
                                        </p:tgtEl>
                                        <p:attrNameLst>
                                          <p:attrName>ppt_x</p:attrName>
                                        </p:attrNameLst>
                                      </p:cBhvr>
                                      <p:tavLst>
                                        <p:tav tm="0">
                                          <p:val>
                                            <p:strVal val="#ppt_x"/>
                                          </p:val>
                                        </p:tav>
                                        <p:tav tm="100000">
                                          <p:val>
                                            <p:strVal val="#ppt_x"/>
                                          </p:val>
                                        </p:tav>
                                      </p:tavLst>
                                    </p:anim>
                                    <p:anim calcmode="lin" valueType="num">
                                      <p:cBhvr additive="base">
                                        <p:cTn id="12"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11"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Hình ảnh 2">
            <a:extLst>
              <a:ext uri="{FF2B5EF4-FFF2-40B4-BE49-F238E27FC236}">
                <a16:creationId xmlns:a16="http://schemas.microsoft.com/office/drawing/2014/main" id="{D714F437-9B89-B814-8E7E-4484E742A06A}"/>
              </a:ext>
            </a:extLst>
          </p:cNvPr>
          <p:cNvPicPr>
            <a:picLocks noChangeAspect="1"/>
          </p:cNvPicPr>
          <p:nvPr/>
        </p:nvPicPr>
        <p:blipFill>
          <a:blip r:embed="rId4"/>
          <a:stretch>
            <a:fillRect/>
          </a:stretch>
        </p:blipFill>
        <p:spPr>
          <a:xfrm>
            <a:off x="609600" y="1188680"/>
            <a:ext cx="17830800" cy="9021094"/>
          </a:xfrm>
          <a:prstGeom prst="rect">
            <a:avLst/>
          </a:prstGeom>
        </p:spPr>
      </p:pic>
      <p:sp>
        <p:nvSpPr>
          <p:cNvPr id="4" name="Hộp Văn bản 3">
            <a:extLst>
              <a:ext uri="{FF2B5EF4-FFF2-40B4-BE49-F238E27FC236}">
                <a16:creationId xmlns:a16="http://schemas.microsoft.com/office/drawing/2014/main" id="{51AB3539-6635-AD49-3E86-7BB2EA8AEAAA}"/>
              </a:ext>
            </a:extLst>
          </p:cNvPr>
          <p:cNvSpPr txBox="1"/>
          <p:nvPr/>
        </p:nvSpPr>
        <p:spPr>
          <a:xfrm>
            <a:off x="6629400" y="337218"/>
            <a:ext cx="3815279" cy="584775"/>
          </a:xfrm>
          <a:prstGeom prst="rect">
            <a:avLst/>
          </a:prstGeom>
          <a:noFill/>
        </p:spPr>
        <p:txBody>
          <a:bodyPr wrap="square" rtlCol="0">
            <a:spAutoFit/>
          </a:bodyPr>
          <a:lstStyle/>
          <a:p>
            <a:r>
              <a:rPr lang="vi-VN" sz="3200" b="1" dirty="0">
                <a:solidFill>
                  <a:srgbClr val="FF0000"/>
                </a:solidFill>
                <a:latin typeface="+mj-lt"/>
              </a:rPr>
              <a:t>Hạt mưa kể chuyện</a:t>
            </a:r>
          </a:p>
        </p:txBody>
      </p:sp>
      <p:sp>
        <p:nvSpPr>
          <p:cNvPr id="5" name="Hộp Văn bản 4">
            <a:extLst>
              <a:ext uri="{FF2B5EF4-FFF2-40B4-BE49-F238E27FC236}">
                <a16:creationId xmlns:a16="http://schemas.microsoft.com/office/drawing/2014/main" id="{DD20AFA9-C727-3D55-B55E-8F62E88DAAD9}"/>
              </a:ext>
            </a:extLst>
          </p:cNvPr>
          <p:cNvSpPr txBox="1"/>
          <p:nvPr/>
        </p:nvSpPr>
        <p:spPr>
          <a:xfrm>
            <a:off x="12573000" y="806056"/>
            <a:ext cx="6324600" cy="461665"/>
          </a:xfrm>
          <a:prstGeom prst="rect">
            <a:avLst/>
          </a:prstGeom>
          <a:noFill/>
        </p:spPr>
        <p:txBody>
          <a:bodyPr wrap="square" rtlCol="0">
            <a:spAutoFit/>
          </a:bodyPr>
          <a:lstStyle/>
          <a:p>
            <a:r>
              <a:rPr lang="vi-VN" sz="2400" b="1" i="1" dirty="0">
                <a:solidFill>
                  <a:srgbClr val="002060"/>
                </a:solidFill>
                <a:latin typeface="+mj-lt"/>
              </a:rPr>
              <a:t>Nhạc và lời: Huỳnh Ngọc La Sơn</a:t>
            </a:r>
          </a:p>
        </p:txBody>
      </p:sp>
      <p:sp>
        <p:nvSpPr>
          <p:cNvPr id="6" name="Hộp Văn bản 5">
            <a:extLst>
              <a:ext uri="{FF2B5EF4-FFF2-40B4-BE49-F238E27FC236}">
                <a16:creationId xmlns:a16="http://schemas.microsoft.com/office/drawing/2014/main" id="{341828B5-B63E-12C2-78EF-DB32DCE4ACA8}"/>
              </a:ext>
            </a:extLst>
          </p:cNvPr>
          <p:cNvSpPr txBox="1"/>
          <p:nvPr/>
        </p:nvSpPr>
        <p:spPr>
          <a:xfrm>
            <a:off x="3352800" y="1871365"/>
            <a:ext cx="15544800" cy="461665"/>
          </a:xfrm>
          <a:prstGeom prst="rect">
            <a:avLst/>
          </a:prstGeom>
          <a:noFill/>
        </p:spPr>
        <p:txBody>
          <a:bodyPr wrap="square">
            <a:spAutoFit/>
          </a:bodyPr>
          <a:lstStyle/>
          <a:p>
            <a:r>
              <a:rPr lang="vi-VN" sz="2400" i="1" dirty="0">
                <a:solidFill>
                  <a:srgbClr val="002060"/>
                </a:solidFill>
                <a:latin typeface="+mj-lt"/>
              </a:rPr>
              <a:t>Hạt         mưa           kể    chuyện       gì                       tí          tách          tí   tách      mưa          rơi</a:t>
            </a:r>
            <a:r>
              <a:rPr lang="vi-VN" sz="1800" i="1" dirty="0">
                <a:solidFill>
                  <a:srgbClr val="002060"/>
                </a:solidFill>
                <a:latin typeface="+mj-lt"/>
              </a:rPr>
              <a:t>.                           Mưa</a:t>
            </a:r>
          </a:p>
        </p:txBody>
      </p:sp>
      <p:sp>
        <p:nvSpPr>
          <p:cNvPr id="7" name="Hộp Văn bản 6">
            <a:extLst>
              <a:ext uri="{FF2B5EF4-FFF2-40B4-BE49-F238E27FC236}">
                <a16:creationId xmlns:a16="http://schemas.microsoft.com/office/drawing/2014/main" id="{D99FD051-DA1C-0D04-C7F4-58652FAC6E8A}"/>
              </a:ext>
            </a:extLst>
          </p:cNvPr>
          <p:cNvSpPr txBox="1"/>
          <p:nvPr/>
        </p:nvSpPr>
        <p:spPr>
          <a:xfrm>
            <a:off x="1905000" y="2804711"/>
            <a:ext cx="15544800" cy="461665"/>
          </a:xfrm>
          <a:prstGeom prst="rect">
            <a:avLst/>
          </a:prstGeom>
          <a:noFill/>
        </p:spPr>
        <p:txBody>
          <a:bodyPr wrap="square">
            <a:spAutoFit/>
          </a:bodyPr>
          <a:lstStyle/>
          <a:p>
            <a:r>
              <a:rPr lang="vi-VN" sz="2400" i="1" dirty="0">
                <a:solidFill>
                  <a:srgbClr val="002060"/>
                </a:solidFill>
                <a:latin typeface="+mj-lt"/>
              </a:rPr>
              <a:t> đi              qua    đồng      ruộng                  cây        lúa             ngả  nghiêng cười                     . Hạt     mưa           kể  chuyện</a:t>
            </a:r>
            <a:endParaRPr lang="vi-VN" sz="1800" i="1" dirty="0">
              <a:solidFill>
                <a:srgbClr val="002060"/>
              </a:solidFill>
              <a:latin typeface="+mj-lt"/>
            </a:endParaRPr>
          </a:p>
        </p:txBody>
      </p:sp>
      <p:sp>
        <p:nvSpPr>
          <p:cNvPr id="8" name="Hộp Văn bản 7">
            <a:extLst>
              <a:ext uri="{FF2B5EF4-FFF2-40B4-BE49-F238E27FC236}">
                <a16:creationId xmlns:a16="http://schemas.microsoft.com/office/drawing/2014/main" id="{62EB76F9-DC33-A446-131B-3E19B9827B8A}"/>
              </a:ext>
            </a:extLst>
          </p:cNvPr>
          <p:cNvSpPr txBox="1"/>
          <p:nvPr/>
        </p:nvSpPr>
        <p:spPr>
          <a:xfrm>
            <a:off x="1936376" y="3814387"/>
            <a:ext cx="15544800" cy="461665"/>
          </a:xfrm>
          <a:prstGeom prst="rect">
            <a:avLst/>
          </a:prstGeom>
          <a:noFill/>
        </p:spPr>
        <p:txBody>
          <a:bodyPr wrap="square">
            <a:spAutoFit/>
          </a:bodyPr>
          <a:lstStyle/>
          <a:p>
            <a:r>
              <a:rPr lang="vi-VN" sz="2400" i="1" dirty="0">
                <a:solidFill>
                  <a:srgbClr val="002060"/>
                </a:solidFill>
                <a:latin typeface="+mj-lt"/>
              </a:rPr>
              <a:t> gì                      tí         tách         tí  tách       mưa      tuôn,                  êm        </a:t>
            </a:r>
            <a:r>
              <a:rPr lang="vi-VN" sz="2400" i="1" dirty="0" err="1">
                <a:solidFill>
                  <a:srgbClr val="002060"/>
                </a:solidFill>
                <a:latin typeface="+mj-lt"/>
              </a:rPr>
              <a:t>êm</a:t>
            </a:r>
            <a:r>
              <a:rPr lang="vi-VN" sz="2400" i="1" dirty="0">
                <a:solidFill>
                  <a:srgbClr val="002060"/>
                </a:solidFill>
                <a:latin typeface="+mj-lt"/>
              </a:rPr>
              <a:t>         lời    ru       của         mẹ                   bao</a:t>
            </a:r>
            <a:endParaRPr lang="vi-VN" sz="1800" i="1" dirty="0">
              <a:solidFill>
                <a:srgbClr val="002060"/>
              </a:solidFill>
              <a:latin typeface="+mj-lt"/>
            </a:endParaRPr>
          </a:p>
        </p:txBody>
      </p:sp>
      <p:sp>
        <p:nvSpPr>
          <p:cNvPr id="9" name="Hộp Văn bản 8">
            <a:extLst>
              <a:ext uri="{FF2B5EF4-FFF2-40B4-BE49-F238E27FC236}">
                <a16:creationId xmlns:a16="http://schemas.microsoft.com/office/drawing/2014/main" id="{C6F16574-8BF0-013E-40D0-89C19F5F2D5A}"/>
              </a:ext>
            </a:extLst>
          </p:cNvPr>
          <p:cNvSpPr txBox="1"/>
          <p:nvPr/>
        </p:nvSpPr>
        <p:spPr>
          <a:xfrm>
            <a:off x="2133600" y="4809426"/>
            <a:ext cx="15544800" cy="461665"/>
          </a:xfrm>
          <a:prstGeom prst="rect">
            <a:avLst/>
          </a:prstGeom>
          <a:noFill/>
        </p:spPr>
        <p:txBody>
          <a:bodyPr wrap="square">
            <a:spAutoFit/>
          </a:bodyPr>
          <a:lstStyle/>
          <a:p>
            <a:r>
              <a:rPr lang="vi-VN" sz="2400" i="1" dirty="0">
                <a:solidFill>
                  <a:srgbClr val="002060"/>
                </a:solidFill>
                <a:latin typeface="+mj-lt"/>
              </a:rPr>
              <a:t> la                  như     suối       nguồn.                                                Mưa       qua            dòng sông       lớn                       chảy</a:t>
            </a:r>
            <a:endParaRPr lang="vi-VN" sz="1800" i="1" dirty="0">
              <a:solidFill>
                <a:srgbClr val="002060"/>
              </a:solidFill>
              <a:latin typeface="+mj-lt"/>
            </a:endParaRPr>
          </a:p>
        </p:txBody>
      </p:sp>
      <p:sp>
        <p:nvSpPr>
          <p:cNvPr id="10" name="Hộp Văn bản 9">
            <a:extLst>
              <a:ext uri="{FF2B5EF4-FFF2-40B4-BE49-F238E27FC236}">
                <a16:creationId xmlns:a16="http://schemas.microsoft.com/office/drawing/2014/main" id="{FC5D6690-C725-02C5-55BA-A7F746EBB1D4}"/>
              </a:ext>
            </a:extLst>
          </p:cNvPr>
          <p:cNvSpPr txBox="1"/>
          <p:nvPr/>
        </p:nvSpPr>
        <p:spPr>
          <a:xfrm>
            <a:off x="2133600" y="5732756"/>
            <a:ext cx="15544800" cy="461665"/>
          </a:xfrm>
          <a:prstGeom prst="rect">
            <a:avLst/>
          </a:prstGeom>
          <a:noFill/>
        </p:spPr>
        <p:txBody>
          <a:bodyPr wrap="square">
            <a:spAutoFit/>
          </a:bodyPr>
          <a:lstStyle/>
          <a:p>
            <a:r>
              <a:rPr lang="vi-VN" sz="2400" i="1" dirty="0">
                <a:solidFill>
                  <a:srgbClr val="002060"/>
                </a:solidFill>
                <a:latin typeface="+mj-lt"/>
              </a:rPr>
              <a:t> về        đâu     sông     ơi?                    Mưa       băng         qua      biển       rộng                theo     sóng   nhấp      nhô   thuyền</a:t>
            </a:r>
            <a:endParaRPr lang="vi-VN" sz="1800" i="1" dirty="0">
              <a:solidFill>
                <a:srgbClr val="002060"/>
              </a:solidFill>
              <a:latin typeface="+mj-lt"/>
            </a:endParaRPr>
          </a:p>
        </p:txBody>
      </p:sp>
      <p:sp>
        <p:nvSpPr>
          <p:cNvPr id="11" name="Hộp Văn bản 10">
            <a:extLst>
              <a:ext uri="{FF2B5EF4-FFF2-40B4-BE49-F238E27FC236}">
                <a16:creationId xmlns:a16="http://schemas.microsoft.com/office/drawing/2014/main" id="{A59937A4-99D2-99B7-ACE1-7D9AFC729010}"/>
              </a:ext>
            </a:extLst>
          </p:cNvPr>
          <p:cNvSpPr txBox="1"/>
          <p:nvPr/>
        </p:nvSpPr>
        <p:spPr>
          <a:xfrm>
            <a:off x="2133600" y="6656086"/>
            <a:ext cx="15544800" cy="461665"/>
          </a:xfrm>
          <a:prstGeom prst="rect">
            <a:avLst/>
          </a:prstGeom>
          <a:noFill/>
        </p:spPr>
        <p:txBody>
          <a:bodyPr wrap="square">
            <a:spAutoFit/>
          </a:bodyPr>
          <a:lstStyle/>
          <a:p>
            <a:r>
              <a:rPr lang="vi-VN" sz="2400" i="1" dirty="0">
                <a:solidFill>
                  <a:srgbClr val="002060"/>
                </a:solidFill>
                <a:latin typeface="+mj-lt"/>
              </a:rPr>
              <a:t>trôi.                                         Mưa     rơi           nhẹ  trên       phố                 theo      nhịp     chân bước   nhanh,              mưa</a:t>
            </a:r>
            <a:endParaRPr lang="vi-VN" sz="1800" i="1" dirty="0">
              <a:solidFill>
                <a:srgbClr val="002060"/>
              </a:solidFill>
              <a:latin typeface="+mj-lt"/>
            </a:endParaRPr>
          </a:p>
        </p:txBody>
      </p:sp>
      <p:sp>
        <p:nvSpPr>
          <p:cNvPr id="12" name="Hộp Văn bản 11">
            <a:extLst>
              <a:ext uri="{FF2B5EF4-FFF2-40B4-BE49-F238E27FC236}">
                <a16:creationId xmlns:a16="http://schemas.microsoft.com/office/drawing/2014/main" id="{442DE1FC-F68B-B590-5D47-37170A8A26ED}"/>
              </a:ext>
            </a:extLst>
          </p:cNvPr>
          <p:cNvSpPr txBox="1"/>
          <p:nvPr/>
        </p:nvSpPr>
        <p:spPr>
          <a:xfrm>
            <a:off x="2142565" y="7604069"/>
            <a:ext cx="15544800" cy="461665"/>
          </a:xfrm>
          <a:prstGeom prst="rect">
            <a:avLst/>
          </a:prstGeom>
          <a:noFill/>
        </p:spPr>
        <p:txBody>
          <a:bodyPr wrap="square">
            <a:spAutoFit/>
          </a:bodyPr>
          <a:lstStyle/>
          <a:p>
            <a:r>
              <a:rPr lang="vi-VN" sz="2400" i="1" dirty="0">
                <a:solidFill>
                  <a:srgbClr val="002060"/>
                </a:solidFill>
                <a:latin typeface="+mj-lt"/>
              </a:rPr>
              <a:t>ru           ngàn     câu       hát                      hồn     nhiên       như chiếc      lá              xanh.                                                  Hạt</a:t>
            </a:r>
            <a:endParaRPr lang="vi-VN" sz="1800" i="1" dirty="0">
              <a:solidFill>
                <a:srgbClr val="002060"/>
              </a:solidFill>
              <a:latin typeface="+mj-lt"/>
            </a:endParaRPr>
          </a:p>
        </p:txBody>
      </p:sp>
      <p:sp>
        <p:nvSpPr>
          <p:cNvPr id="13" name="Hộp Văn bản 12">
            <a:extLst>
              <a:ext uri="{FF2B5EF4-FFF2-40B4-BE49-F238E27FC236}">
                <a16:creationId xmlns:a16="http://schemas.microsoft.com/office/drawing/2014/main" id="{6A5EE36D-2D82-55A0-C5CA-4860C015E942}"/>
              </a:ext>
            </a:extLst>
          </p:cNvPr>
          <p:cNvSpPr txBox="1"/>
          <p:nvPr/>
        </p:nvSpPr>
        <p:spPr>
          <a:xfrm>
            <a:off x="1936376" y="8676971"/>
            <a:ext cx="15544800" cy="461665"/>
          </a:xfrm>
          <a:prstGeom prst="rect">
            <a:avLst/>
          </a:prstGeom>
          <a:noFill/>
        </p:spPr>
        <p:txBody>
          <a:bodyPr wrap="square">
            <a:spAutoFit/>
          </a:bodyPr>
          <a:lstStyle/>
          <a:p>
            <a:r>
              <a:rPr lang="vi-VN" sz="2400" i="1" dirty="0">
                <a:solidFill>
                  <a:srgbClr val="002060"/>
                </a:solidFill>
                <a:latin typeface="+mj-lt"/>
              </a:rPr>
              <a:t>mưa               kể        chuyện        gì                              tí            tách             tí     tách        trên           vai                           dừng</a:t>
            </a:r>
            <a:endParaRPr lang="vi-VN" sz="1800" i="1" dirty="0">
              <a:solidFill>
                <a:srgbClr val="002060"/>
              </a:solidFill>
              <a:latin typeface="+mj-lt"/>
            </a:endParaRPr>
          </a:p>
        </p:txBody>
      </p:sp>
      <p:sp>
        <p:nvSpPr>
          <p:cNvPr id="14" name="Hộp Văn bản 13">
            <a:extLst>
              <a:ext uri="{FF2B5EF4-FFF2-40B4-BE49-F238E27FC236}">
                <a16:creationId xmlns:a16="http://schemas.microsoft.com/office/drawing/2014/main" id="{E9320C0A-103C-9909-7A1B-8384F0DF7F97}"/>
              </a:ext>
            </a:extLst>
          </p:cNvPr>
          <p:cNvSpPr txBox="1"/>
          <p:nvPr/>
        </p:nvSpPr>
        <p:spPr>
          <a:xfrm>
            <a:off x="1730187" y="9749873"/>
            <a:ext cx="15544800" cy="461665"/>
          </a:xfrm>
          <a:prstGeom prst="rect">
            <a:avLst/>
          </a:prstGeom>
          <a:noFill/>
        </p:spPr>
        <p:txBody>
          <a:bodyPr wrap="square">
            <a:spAutoFit/>
          </a:bodyPr>
          <a:lstStyle/>
          <a:p>
            <a:r>
              <a:rPr lang="vi-VN" sz="2400" i="1" dirty="0">
                <a:solidFill>
                  <a:srgbClr val="002060"/>
                </a:solidFill>
                <a:latin typeface="+mj-lt"/>
              </a:rPr>
              <a:t>   chân           bên       lớp          học                      lắng      nghe      tiếng     em         đọc         bài.</a:t>
            </a:r>
            <a:endParaRPr lang="vi-VN" sz="1800" i="1" dirty="0">
              <a:solidFill>
                <a:srgbClr val="002060"/>
              </a:solidFill>
              <a:latin typeface="+mj-lt"/>
            </a:endParaRPr>
          </a:p>
        </p:txBody>
      </p:sp>
      <p:pic>
        <p:nvPicPr>
          <p:cNvPr id="15" name="Picture 3">
            <a:extLst>
              <a:ext uri="{FF2B5EF4-FFF2-40B4-BE49-F238E27FC236}">
                <a16:creationId xmlns:a16="http://schemas.microsoft.com/office/drawing/2014/main" id="{A8C6C703-B1C0-0D82-5682-4899EB8F3764}"/>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flipH="1">
            <a:off x="-2" y="78442"/>
            <a:ext cx="2218448" cy="1269565"/>
          </a:xfrm>
          <a:prstGeom prst="rect">
            <a:avLst/>
          </a:prstGeom>
        </p:spPr>
      </p:pic>
      <p:sp>
        <p:nvSpPr>
          <p:cNvPr id="2" name="Hộp Văn bản 1">
            <a:extLst>
              <a:ext uri="{FF2B5EF4-FFF2-40B4-BE49-F238E27FC236}">
                <a16:creationId xmlns:a16="http://schemas.microsoft.com/office/drawing/2014/main" id="{50D02B11-7C32-E9D9-C834-05CECE70707A}"/>
              </a:ext>
            </a:extLst>
          </p:cNvPr>
          <p:cNvSpPr txBox="1"/>
          <p:nvPr/>
        </p:nvSpPr>
        <p:spPr>
          <a:xfrm>
            <a:off x="2787227" y="368064"/>
            <a:ext cx="3815279" cy="584775"/>
          </a:xfrm>
          <a:prstGeom prst="rect">
            <a:avLst/>
          </a:prstGeom>
          <a:noFill/>
        </p:spPr>
        <p:txBody>
          <a:bodyPr wrap="square" rtlCol="0">
            <a:spAutoFit/>
          </a:bodyPr>
          <a:lstStyle/>
          <a:p>
            <a:r>
              <a:rPr lang="vi-VN" sz="3200" b="1" u="sng" dirty="0">
                <a:latin typeface="+mj-lt"/>
              </a:rPr>
              <a:t>Bài hát mẫu</a:t>
            </a:r>
          </a:p>
        </p:txBody>
      </p:sp>
      <p:pic>
        <p:nvPicPr>
          <p:cNvPr id="16" name="HẠT MƯA KỂ CHUYỆN st- Huỳnh Ngọc La Sơn">
            <a:hlinkClick r:id="" action="ppaction://media"/>
            <a:extLst>
              <a:ext uri="{FF2B5EF4-FFF2-40B4-BE49-F238E27FC236}">
                <a16:creationId xmlns:a16="http://schemas.microsoft.com/office/drawing/2014/main" id="{95A50622-C28B-7527-94C1-750A586CEBC8}"/>
              </a:ext>
            </a:extLst>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11050714" y="-1843"/>
            <a:ext cx="1269564" cy="1269564"/>
          </a:xfrm>
          <a:prstGeom prst="rect">
            <a:avLst/>
          </a:prstGeom>
        </p:spPr>
      </p:pic>
    </p:spTree>
    <p:extLst>
      <p:ext uri="{BB962C8B-B14F-4D97-AF65-F5344CB8AC3E}">
        <p14:creationId xmlns:p14="http://schemas.microsoft.com/office/powerpoint/2010/main" val="196141039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16"/>
                    </p:tgtEl>
                  </p:cond>
                </p:stCondLst>
                <p:endSync evt="end" delay="0">
                  <p:rtn val="all"/>
                </p:endSync>
                <p:childTnLst>
                  <p:par>
                    <p:cTn id="3" fill="hold">
                      <p:stCondLst>
                        <p:cond delay="0"/>
                      </p:stCondLst>
                      <p:childTnLst>
                        <p:par>
                          <p:cTn id="4" fill="hold">
                            <p:stCondLst>
                              <p:cond delay="0"/>
                            </p:stCondLst>
                            <p:childTnLst>
                              <p:par>
                                <p:cTn id="5" presetID="1" presetClass="mediacall" presetSubtype="0" fill="hold" nodeType="clickEffect">
                                  <p:stCondLst>
                                    <p:cond delay="0"/>
                                  </p:stCondLst>
                                  <p:childTnLst>
                                    <p:cmd type="call" cmd="playFrom(0.0)">
                                      <p:cBhvr>
                                        <p:cTn id="6" dur="180532" fill="hold"/>
                                        <p:tgtEl>
                                          <p:spTgt spid="16"/>
                                        </p:tgtEl>
                                      </p:cBhvr>
                                    </p:cmd>
                                  </p:childTnLst>
                                </p:cTn>
                              </p:par>
                            </p:childTnLst>
                          </p:cTn>
                        </p:par>
                      </p:childTnLst>
                    </p:cTn>
                  </p:par>
                </p:childTnLst>
              </p:cTn>
              <p:nextCondLst>
                <p:cond evt="onClick" delay="0">
                  <p:tgtEl>
                    <p:spTgt spid="16"/>
                  </p:tgtEl>
                </p:cond>
              </p:nextCondLst>
            </p:seq>
            <p:audio>
              <p:cMediaNode vol="80000">
                <p:cTn id="7" fill="hold" display="0">
                  <p:stCondLst>
                    <p:cond delay="indefinite"/>
                  </p:stCondLst>
                  <p:endCondLst>
                    <p:cond evt="onStopAudio" delay="0">
                      <p:tgtEl>
                        <p:sldTgt/>
                      </p:tgtEl>
                    </p:cond>
                  </p:endCondLst>
                </p:cTn>
                <p:tgtEl>
                  <p:spTgt spid="16"/>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4">
            <a:extLst>
              <a:ext uri="{FF2B5EF4-FFF2-40B4-BE49-F238E27FC236}">
                <a16:creationId xmlns:a16="http://schemas.microsoft.com/office/drawing/2014/main" id="{F9337BE4-0A8B-5EB2-DA8D-52C72889D404}"/>
              </a:ext>
            </a:extLst>
          </p:cNvPr>
          <p:cNvPicPr>
            <a:picLocks noChangeAspect="1"/>
          </p:cNvPicPr>
          <p:nvPr/>
        </p:nvPicPr>
        <p:blipFill>
          <a:blip r:embed="rId2"/>
          <a:srcRect/>
          <a:stretch>
            <a:fillRect/>
          </a:stretch>
        </p:blipFill>
        <p:spPr>
          <a:xfrm>
            <a:off x="-2458956" y="8877300"/>
            <a:ext cx="7460041" cy="1524000"/>
          </a:xfrm>
          <a:prstGeom prst="rect">
            <a:avLst/>
          </a:prstGeom>
        </p:spPr>
      </p:pic>
      <p:pic>
        <p:nvPicPr>
          <p:cNvPr id="8" name="Picture 4">
            <a:extLst>
              <a:ext uri="{FF2B5EF4-FFF2-40B4-BE49-F238E27FC236}">
                <a16:creationId xmlns:a16="http://schemas.microsoft.com/office/drawing/2014/main" id="{36179434-6DE2-B935-ED9F-276C42747DD0}"/>
              </a:ext>
            </a:extLst>
          </p:cNvPr>
          <p:cNvPicPr>
            <a:picLocks noChangeAspect="1"/>
          </p:cNvPicPr>
          <p:nvPr/>
        </p:nvPicPr>
        <p:blipFill>
          <a:blip r:embed="rId2"/>
          <a:srcRect/>
          <a:stretch>
            <a:fillRect/>
          </a:stretch>
        </p:blipFill>
        <p:spPr>
          <a:xfrm>
            <a:off x="3924082" y="8572500"/>
            <a:ext cx="6439117" cy="1828800"/>
          </a:xfrm>
          <a:prstGeom prst="rect">
            <a:avLst/>
          </a:prstGeom>
        </p:spPr>
      </p:pic>
      <p:pic>
        <p:nvPicPr>
          <p:cNvPr id="9" name="Picture 4">
            <a:extLst>
              <a:ext uri="{FF2B5EF4-FFF2-40B4-BE49-F238E27FC236}">
                <a16:creationId xmlns:a16="http://schemas.microsoft.com/office/drawing/2014/main" id="{1F2DCE23-EDBB-6D9F-9B17-DB711E743911}"/>
              </a:ext>
            </a:extLst>
          </p:cNvPr>
          <p:cNvPicPr>
            <a:picLocks noChangeAspect="1"/>
          </p:cNvPicPr>
          <p:nvPr/>
        </p:nvPicPr>
        <p:blipFill>
          <a:blip r:embed="rId2"/>
          <a:srcRect/>
          <a:stretch>
            <a:fillRect/>
          </a:stretch>
        </p:blipFill>
        <p:spPr>
          <a:xfrm>
            <a:off x="6847800" y="8724900"/>
            <a:ext cx="6439117" cy="1676400"/>
          </a:xfrm>
          <a:prstGeom prst="rect">
            <a:avLst/>
          </a:prstGeom>
        </p:spPr>
      </p:pic>
      <p:pic>
        <p:nvPicPr>
          <p:cNvPr id="10" name="Picture 4">
            <a:extLst>
              <a:ext uri="{FF2B5EF4-FFF2-40B4-BE49-F238E27FC236}">
                <a16:creationId xmlns:a16="http://schemas.microsoft.com/office/drawing/2014/main" id="{B3013942-09AE-37E4-A132-6C0E0386B99F}"/>
              </a:ext>
            </a:extLst>
          </p:cNvPr>
          <p:cNvPicPr>
            <a:picLocks noChangeAspect="1"/>
          </p:cNvPicPr>
          <p:nvPr/>
        </p:nvPicPr>
        <p:blipFill>
          <a:blip r:embed="rId2"/>
          <a:srcRect/>
          <a:stretch>
            <a:fillRect/>
          </a:stretch>
        </p:blipFill>
        <p:spPr>
          <a:xfrm>
            <a:off x="10132850" y="8724900"/>
            <a:ext cx="6439117" cy="1676400"/>
          </a:xfrm>
          <a:prstGeom prst="rect">
            <a:avLst/>
          </a:prstGeom>
        </p:spPr>
      </p:pic>
      <p:pic>
        <p:nvPicPr>
          <p:cNvPr id="12" name="Picture 4">
            <a:extLst>
              <a:ext uri="{FF2B5EF4-FFF2-40B4-BE49-F238E27FC236}">
                <a16:creationId xmlns:a16="http://schemas.microsoft.com/office/drawing/2014/main" id="{51618E2F-BF89-1688-E42F-E6A4F7228C31}"/>
              </a:ext>
            </a:extLst>
          </p:cNvPr>
          <p:cNvPicPr>
            <a:picLocks noChangeAspect="1"/>
          </p:cNvPicPr>
          <p:nvPr/>
        </p:nvPicPr>
        <p:blipFill>
          <a:blip r:embed="rId2"/>
          <a:srcRect/>
          <a:stretch>
            <a:fillRect/>
          </a:stretch>
        </p:blipFill>
        <p:spPr>
          <a:xfrm flipH="1">
            <a:off x="2445174" y="8877300"/>
            <a:ext cx="6439117" cy="1524000"/>
          </a:xfrm>
          <a:prstGeom prst="rect">
            <a:avLst/>
          </a:prstGeom>
        </p:spPr>
      </p:pic>
      <p:pic>
        <p:nvPicPr>
          <p:cNvPr id="13" name="Picture 3">
            <a:extLst>
              <a:ext uri="{FF2B5EF4-FFF2-40B4-BE49-F238E27FC236}">
                <a16:creationId xmlns:a16="http://schemas.microsoft.com/office/drawing/2014/main" id="{E4D05A21-C4B2-415B-0754-98CE630D6711}"/>
              </a:ext>
            </a:extLst>
          </p:cNvPr>
          <p:cNvPicPr>
            <a:picLocks noChangeAspect="1"/>
          </p:cNvPicPr>
          <p:nvPr/>
        </p:nvPicPr>
        <p:blipFill>
          <a:blip r:embed="rId3">
            <a:extLst>
              <a:ext uri="{28A0092B-C50C-407E-A947-70E740481C1C}">
                <a14:useLocalDpi xmlns:a14="http://schemas.microsoft.com/office/drawing/2010/main" val="0"/>
              </a:ext>
              <a:ext uri="{96DAC541-7B7A-43D3-8B79-37D633B846F1}">
                <asvg:svgBlip xmlns:asvg="http://schemas.microsoft.com/office/drawing/2016/SVG/main" r:embed="rId4"/>
              </a:ext>
            </a:extLst>
          </a:blip>
          <a:srcRect/>
          <a:stretch>
            <a:fillRect/>
          </a:stretch>
        </p:blipFill>
        <p:spPr>
          <a:xfrm flipH="1">
            <a:off x="-1" y="78441"/>
            <a:ext cx="4190387" cy="2398059"/>
          </a:xfrm>
          <a:prstGeom prst="rect">
            <a:avLst/>
          </a:prstGeom>
        </p:spPr>
      </p:pic>
      <p:pic>
        <p:nvPicPr>
          <p:cNvPr id="14" name="Picture 2">
            <a:extLst>
              <a:ext uri="{FF2B5EF4-FFF2-40B4-BE49-F238E27FC236}">
                <a16:creationId xmlns:a16="http://schemas.microsoft.com/office/drawing/2014/main" id="{800F1581-59D4-1F12-4622-BC218357BA55}"/>
              </a:ext>
            </a:extLst>
          </p:cNvPr>
          <p:cNvPicPr>
            <a:picLocks noChangeAspect="1"/>
          </p:cNvPicPr>
          <p:nvPr/>
        </p:nvPicPr>
        <p:blipFill>
          <a:blip r:embed="rId5">
            <a:extLst>
              <a:ext uri="{28A0092B-C50C-407E-A947-70E740481C1C}">
                <a14:useLocalDpi xmlns:a14="http://schemas.microsoft.com/office/drawing/2010/main" val="0"/>
              </a:ext>
              <a:ext uri="{96DAC541-7B7A-43D3-8B79-37D633B846F1}">
                <asvg:svgBlip xmlns:asvg="http://schemas.microsoft.com/office/drawing/2016/SVG/main" r:embed="rId6"/>
              </a:ext>
            </a:extLst>
          </a:blip>
          <a:srcRect/>
          <a:stretch>
            <a:fillRect/>
          </a:stretch>
        </p:blipFill>
        <p:spPr>
          <a:xfrm>
            <a:off x="15856273" y="5905500"/>
            <a:ext cx="2613616" cy="4114800"/>
          </a:xfrm>
          <a:prstGeom prst="rect">
            <a:avLst/>
          </a:prstGeom>
        </p:spPr>
      </p:pic>
      <p:pic>
        <p:nvPicPr>
          <p:cNvPr id="15" name="Picture 4">
            <a:extLst>
              <a:ext uri="{FF2B5EF4-FFF2-40B4-BE49-F238E27FC236}">
                <a16:creationId xmlns:a16="http://schemas.microsoft.com/office/drawing/2014/main" id="{BBCF780A-D31B-4222-40DA-90915FC22341}"/>
              </a:ext>
            </a:extLst>
          </p:cNvPr>
          <p:cNvPicPr>
            <a:picLocks noChangeAspect="1"/>
          </p:cNvPicPr>
          <p:nvPr/>
        </p:nvPicPr>
        <p:blipFill>
          <a:blip r:embed="rId2"/>
          <a:srcRect/>
          <a:stretch>
            <a:fillRect/>
          </a:stretch>
        </p:blipFill>
        <p:spPr>
          <a:xfrm flipH="1">
            <a:off x="14653860" y="8724900"/>
            <a:ext cx="5733723" cy="1676400"/>
          </a:xfrm>
          <a:prstGeom prst="rect">
            <a:avLst/>
          </a:prstGeom>
        </p:spPr>
      </p:pic>
      <p:sp>
        <p:nvSpPr>
          <p:cNvPr id="2" name="Hộp Văn bản 1">
            <a:extLst>
              <a:ext uri="{FF2B5EF4-FFF2-40B4-BE49-F238E27FC236}">
                <a16:creationId xmlns:a16="http://schemas.microsoft.com/office/drawing/2014/main" id="{FF9FC128-1D5D-E93C-8432-20CBEAE6456B}"/>
              </a:ext>
            </a:extLst>
          </p:cNvPr>
          <p:cNvSpPr txBox="1"/>
          <p:nvPr/>
        </p:nvSpPr>
        <p:spPr>
          <a:xfrm>
            <a:off x="4742466" y="2118823"/>
            <a:ext cx="10780767" cy="5632311"/>
          </a:xfrm>
          <a:prstGeom prst="rect">
            <a:avLst/>
          </a:prstGeom>
          <a:noFill/>
        </p:spPr>
        <p:txBody>
          <a:bodyPr wrap="square" rtlCol="0">
            <a:spAutoFit/>
          </a:bodyPr>
          <a:lstStyle/>
          <a:p>
            <a:r>
              <a:rPr lang="vi-VN" sz="3600" i="1" dirty="0">
                <a:solidFill>
                  <a:srgbClr val="002060"/>
                </a:solidFill>
                <a:latin typeface="+mj-lt"/>
              </a:rPr>
              <a:t>Hạt mưa kể chuyện gì tí tách tí tách mưa rơi.</a:t>
            </a:r>
          </a:p>
          <a:p>
            <a:r>
              <a:rPr lang="vi-VN" sz="3600" i="1" dirty="0">
                <a:solidFill>
                  <a:srgbClr val="002060"/>
                </a:solidFill>
                <a:latin typeface="+mj-lt"/>
              </a:rPr>
              <a:t>Mưa đi qua đồng ruộng cây lúa ngả nghiêng cười.</a:t>
            </a:r>
          </a:p>
          <a:p>
            <a:r>
              <a:rPr lang="vi-VN" sz="3600" i="1" dirty="0">
                <a:solidFill>
                  <a:srgbClr val="002060"/>
                </a:solidFill>
                <a:latin typeface="+mj-lt"/>
              </a:rPr>
              <a:t>Hạt mưa kể chuyện gì tí tách tí tách mưa tuôn.</a:t>
            </a:r>
          </a:p>
          <a:p>
            <a:r>
              <a:rPr lang="vi-VN" sz="3600" i="1" dirty="0">
                <a:solidFill>
                  <a:srgbClr val="002060"/>
                </a:solidFill>
                <a:latin typeface="+mj-lt"/>
              </a:rPr>
              <a:t>Êm </a:t>
            </a:r>
            <a:r>
              <a:rPr lang="vi-VN" sz="3600" i="1" dirty="0" err="1">
                <a:solidFill>
                  <a:srgbClr val="002060"/>
                </a:solidFill>
                <a:latin typeface="+mj-lt"/>
              </a:rPr>
              <a:t>êm</a:t>
            </a:r>
            <a:r>
              <a:rPr lang="vi-VN" sz="3600" i="1" dirty="0">
                <a:solidFill>
                  <a:srgbClr val="002060"/>
                </a:solidFill>
                <a:latin typeface="+mj-lt"/>
              </a:rPr>
              <a:t> lời ru của mẹ bao la như suối nguồn.</a:t>
            </a:r>
          </a:p>
          <a:p>
            <a:r>
              <a:rPr lang="vi-VN" sz="3600" i="1" dirty="0">
                <a:solidFill>
                  <a:srgbClr val="002060"/>
                </a:solidFill>
                <a:latin typeface="+mj-lt"/>
              </a:rPr>
              <a:t>Mưa qua dòng sông lớn chảy về đâu sông ơi?</a:t>
            </a:r>
          </a:p>
          <a:p>
            <a:r>
              <a:rPr lang="vi-VN" sz="3600" i="1" dirty="0">
                <a:solidFill>
                  <a:srgbClr val="002060"/>
                </a:solidFill>
                <a:latin typeface="+mj-lt"/>
              </a:rPr>
              <a:t>Mưa băng qua biển rộng theo sóng nhấp nhô thuyền trôi.</a:t>
            </a:r>
          </a:p>
          <a:p>
            <a:r>
              <a:rPr lang="vi-VN" sz="3600" i="1" dirty="0">
                <a:solidFill>
                  <a:srgbClr val="002060"/>
                </a:solidFill>
                <a:latin typeface="+mj-lt"/>
              </a:rPr>
              <a:t>Mưa rơi nhẹ trên phố theo nhịp chân bước nhanh, </a:t>
            </a:r>
          </a:p>
          <a:p>
            <a:r>
              <a:rPr lang="vi-VN" sz="3600" i="1" dirty="0">
                <a:solidFill>
                  <a:srgbClr val="002060"/>
                </a:solidFill>
                <a:latin typeface="+mj-lt"/>
              </a:rPr>
              <a:t>mưa ru ngàn câu hát hồn nhiên như chiếc lá xanh.</a:t>
            </a:r>
          </a:p>
          <a:p>
            <a:r>
              <a:rPr lang="vi-VN" sz="3600" i="1" dirty="0">
                <a:solidFill>
                  <a:srgbClr val="002060"/>
                </a:solidFill>
                <a:latin typeface="+mj-lt"/>
              </a:rPr>
              <a:t>Hạt mưa kể chuyện gì tí tách tí tách trên vai </a:t>
            </a:r>
          </a:p>
          <a:p>
            <a:r>
              <a:rPr lang="vi-VN" sz="3600" i="1" dirty="0">
                <a:solidFill>
                  <a:srgbClr val="002060"/>
                </a:solidFill>
                <a:latin typeface="+mj-lt"/>
              </a:rPr>
              <a:t>Dừng chân bên lớp học lắng nghe tiếng em đọc bài.</a:t>
            </a:r>
          </a:p>
        </p:txBody>
      </p:sp>
      <p:sp>
        <p:nvSpPr>
          <p:cNvPr id="3" name="Rectangle 14">
            <a:extLst>
              <a:ext uri="{FF2B5EF4-FFF2-40B4-BE49-F238E27FC236}">
                <a16:creationId xmlns:a16="http://schemas.microsoft.com/office/drawing/2014/main" id="{C6307161-E6EB-51B4-3902-8B929335A517}"/>
              </a:ext>
            </a:extLst>
          </p:cNvPr>
          <p:cNvSpPr/>
          <p:nvPr/>
        </p:nvSpPr>
        <p:spPr>
          <a:xfrm>
            <a:off x="6461094" y="495300"/>
            <a:ext cx="4498347" cy="954557"/>
          </a:xfrm>
          <a:prstGeom prst="rect">
            <a:avLst/>
          </a:prstGeom>
        </p:spPr>
        <p:txBody>
          <a:bodyPr wrap="none">
            <a:spAutoFit/>
          </a:bodyPr>
          <a:lstStyle/>
          <a:p>
            <a:pPr algn="ctr" defTabSz="1371600">
              <a:tabLst>
                <a:tab pos="6858000" algn="l"/>
              </a:tabLst>
              <a:defRPr/>
            </a:pPr>
            <a:r>
              <a:rPr lang="en-US" altLang="en-US" sz="5603" b="1" dirty="0">
                <a:solidFill>
                  <a:srgbClr val="1810C0"/>
                </a:solidFill>
                <a:latin typeface="Times New Roman" panose="02020603050405020304" pitchFamily="18" charset="0"/>
              </a:rPr>
              <a:t>ĐỌC LỜI CA</a:t>
            </a:r>
          </a:p>
        </p:txBody>
      </p:sp>
    </p:spTree>
    <p:extLst>
      <p:ext uri="{BB962C8B-B14F-4D97-AF65-F5344CB8AC3E}">
        <p14:creationId xmlns:p14="http://schemas.microsoft.com/office/powerpoint/2010/main" val="657092014"/>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LUYỆN THANH MI MA">
            <a:hlinkClick r:id="" action="ppaction://media"/>
            <a:extLst>
              <a:ext uri="{FF2B5EF4-FFF2-40B4-BE49-F238E27FC236}">
                <a16:creationId xmlns:a16="http://schemas.microsoft.com/office/drawing/2014/main" id="{3EDD5ACD-C3FA-56B1-4819-A73B1E16256B}"/>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7929" y="0"/>
            <a:ext cx="18288000" cy="10287000"/>
          </a:xfrm>
          <a:prstGeom prst="rect">
            <a:avLst/>
          </a:prstGeom>
        </p:spPr>
      </p:pic>
    </p:spTree>
    <p:extLst>
      <p:ext uri="{BB962C8B-B14F-4D97-AF65-F5344CB8AC3E}">
        <p14:creationId xmlns:p14="http://schemas.microsoft.com/office/powerpoint/2010/main" val="301817918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86169"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242</TotalTime>
  <Words>1298</Words>
  <Application>Microsoft Office PowerPoint</Application>
  <PresentationFormat>Custom</PresentationFormat>
  <Paragraphs>133</Paragraphs>
  <Slides>33</Slides>
  <Notes>0</Notes>
  <HiddenSlides>0</HiddenSlides>
  <MMClips>25</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33</vt:i4>
      </vt:variant>
    </vt:vector>
  </HeadingPairs>
  <TitlesOfParts>
    <vt:vector size="37" baseType="lpstr">
      <vt:lpstr>Arial</vt:lpstr>
      <vt:lpstr>Calibri</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Bản trình bày PowerPoint</dc:title>
  <dc:creator>ADMIN</dc:creator>
  <cp:lastModifiedBy>Đinh Thị Thanh Mai</cp:lastModifiedBy>
  <cp:revision>13</cp:revision>
  <dcterms:created xsi:type="dcterms:W3CDTF">2006-08-16T00:00:00Z</dcterms:created>
  <dcterms:modified xsi:type="dcterms:W3CDTF">2025-03-21T03:11:58Z</dcterms:modified>
  <dc:identifier>DAFkM4tTVPQ</dc:identifier>
</cp:coreProperties>
</file>