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 id="2147483722" r:id="rId3"/>
  </p:sldMasterIdLst>
  <p:sldIdLst>
    <p:sldId id="381" r:id="rId4"/>
    <p:sldId id="280" r:id="rId5"/>
    <p:sldId id="296" r:id="rId6"/>
    <p:sldId id="493" r:id="rId7"/>
    <p:sldId id="633" r:id="rId8"/>
    <p:sldId id="541" r:id="rId9"/>
    <p:sldId id="634" r:id="rId10"/>
    <p:sldId id="635" r:id="rId11"/>
    <p:sldId id="636" r:id="rId12"/>
    <p:sldId id="637" r:id="rId13"/>
    <p:sldId id="295" r:id="rId14"/>
    <p:sldId id="638" r:id="rId15"/>
    <p:sldId id="639" r:id="rId16"/>
    <p:sldId id="640" r:id="rId17"/>
    <p:sldId id="281" r:id="rId18"/>
    <p:sldId id="282" r:id="rId19"/>
    <p:sldId id="283" r:id="rId20"/>
    <p:sldId id="284" r:id="rId21"/>
    <p:sldId id="285" r:id="rId22"/>
    <p:sldId id="286" r:id="rId23"/>
    <p:sldId id="290" r:id="rId24"/>
    <p:sldId id="641" r:id="rId25"/>
    <p:sldId id="494" r:id="rId26"/>
    <p:sldId id="642" r:id="rId27"/>
    <p:sldId id="291" r:id="rId28"/>
    <p:sldId id="64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84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476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1923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958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591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37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83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690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846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966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020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3/21/2025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842487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image" Target="../media/image31.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23.png"/><Relationship Id="rId4" Type="http://schemas.openxmlformats.org/officeDocument/2006/relationships/image" Target="../media/image31.png"/><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11" Type="http://schemas.openxmlformats.org/officeDocument/2006/relationships/image" Target="../media/image23.png"/><Relationship Id="rId5" Type="http://schemas.openxmlformats.org/officeDocument/2006/relationships/image" Target="../media/image32.png"/><Relationship Id="rId10"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8.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11" Type="http://schemas.openxmlformats.org/officeDocument/2006/relationships/image" Target="../media/image23.png"/><Relationship Id="rId5" Type="http://schemas.openxmlformats.org/officeDocument/2006/relationships/image" Target="../media/image32.png"/><Relationship Id="rId10" Type="http://schemas.openxmlformats.org/officeDocument/2006/relationships/image" Target="../media/image39.png"/><Relationship Id="rId4" Type="http://schemas.openxmlformats.org/officeDocument/2006/relationships/image" Target="../media/image31.png"/><Relationship Id="rId9"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11" Type="http://schemas.openxmlformats.org/officeDocument/2006/relationships/image" Target="../media/image23.png"/><Relationship Id="rId5" Type="http://schemas.openxmlformats.org/officeDocument/2006/relationships/image" Target="../media/image32.png"/><Relationship Id="rId10" Type="http://schemas.openxmlformats.org/officeDocument/2006/relationships/image" Target="../media/image40.png"/><Relationship Id="rId4" Type="http://schemas.openxmlformats.org/officeDocument/2006/relationships/image" Target="../media/image31.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6.svg"/><Relationship Id="rId12" Type="http://schemas.openxmlformats.org/officeDocument/2006/relationships/image" Target="../media/image1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5.png"/><Relationship Id="rId11" Type="http://schemas.openxmlformats.org/officeDocument/2006/relationships/image" Target="../media/image10.svg"/><Relationship Id="rId5" Type="http://schemas.openxmlformats.org/officeDocument/2006/relationships/image" Target="../media/image41.png"/><Relationship Id="rId10" Type="http://schemas.openxmlformats.org/officeDocument/2006/relationships/image" Target="../media/image9.png"/><Relationship Id="rId4" Type="http://schemas.openxmlformats.org/officeDocument/2006/relationships/image" Target="../media/image31.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4.xml"/><Relationship Id="rId7"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5" Type="http://schemas.openxmlformats.org/officeDocument/2006/relationships/image" Target="../media/image13.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7.xml"/><Relationship Id="rId7" Type="http://schemas.openxmlformats.org/officeDocument/2006/relationships/image" Target="../media/image35.png"/><Relationship Id="rId12" Type="http://schemas.openxmlformats.org/officeDocument/2006/relationships/image" Target="../media/image1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svg"/><Relationship Id="rId11"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46.svg"/><Relationship Id="rId4" Type="http://schemas.openxmlformats.org/officeDocument/2006/relationships/image" Target="../media/image44.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79898" y="276110"/>
            <a:ext cx="10976229" cy="6197918"/>
          </a:xfrm>
          <a:prstGeom prst="rect">
            <a:avLst/>
          </a:prstGeom>
        </p:spPr>
      </p:pic>
      <p:sp>
        <p:nvSpPr>
          <p:cNvPr id="5" name="TextBox 5"/>
          <p:cNvSpPr txBox="1"/>
          <p:nvPr/>
        </p:nvSpPr>
        <p:spPr>
          <a:xfrm>
            <a:off x="599313" y="1252576"/>
            <a:ext cx="11535156" cy="867930"/>
          </a:xfrm>
          <a:prstGeom prst="rect">
            <a:avLst/>
          </a:prstGeom>
          <a:noFill/>
        </p:spPr>
        <p:txBody>
          <a:bodyPr wrap="square" rtlCol="0">
            <a:spAutoFit/>
            <a:scene3d>
              <a:camera prst="orthographicFront"/>
              <a:lightRig rig="threePt" dir="t"/>
            </a:scene3d>
          </a:bodyPr>
          <a:lstStyle/>
          <a:p>
            <a:pPr algn="ctr"/>
            <a:r>
              <a:rPr lang="en-US" sz="252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252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1272210" y="2780928"/>
            <a:ext cx="9236232" cy="2917915"/>
          </a:xfrm>
          <a:prstGeom prst="rect">
            <a:avLst/>
          </a:prstGeom>
          <a:noFill/>
        </p:spPr>
        <p:txBody>
          <a:bodyPr wrap="square" rtlCol="0">
            <a:spAutoFit/>
            <a:scene3d>
              <a:camera prst="orthographicFront"/>
              <a:lightRig rig="threePt" dir="t"/>
            </a:scene3d>
          </a:bodyPr>
          <a:lstStyle/>
          <a:p>
            <a:pPr algn="ctr"/>
            <a:r>
              <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667"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2: HỌC HÁT CHUÔNG GIÓ LENG KENG</a:t>
            </a:r>
          </a:p>
          <a:p>
            <a:pPr algn="ctr"/>
            <a:r>
              <a:rPr lang="en-US" sz="2667"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 TẬP ĐỌC NHẠC SỐ 1</a:t>
            </a:r>
            <a:endParaRPr lang="en-US" sz="2667" b="1" dirty="0">
              <a:solidFill>
                <a:srgbClr val="FF0000"/>
              </a:solidFill>
              <a:latin typeface="Times New Roman" panose="02020603050405020304" pitchFamily="18" charset="0"/>
              <a:cs typeface="Times New Roman" panose="02020603050405020304" pitchFamily="18" charset="0"/>
            </a:endParaRPr>
          </a:p>
          <a:p>
            <a:pPr algn="ctr"/>
            <a:endParaRPr lang="en-US" sz="2667" b="1" dirty="0">
              <a:solidFill>
                <a:srgbClr val="FF0000"/>
              </a:solidFill>
              <a:latin typeface="Times New Roman" panose="02020603050405020304" pitchFamily="18" charset="0"/>
              <a:cs typeface="Times New Roman" panose="02020603050405020304" pitchFamily="18" charset="0"/>
            </a:endParaRPr>
          </a:p>
          <a:p>
            <a:pPr eaLnBrk="1" hangingPunct="1"/>
            <a:r>
              <a:rPr lang="en-US" sz="2800" b="1" i="1" dirty="0">
                <a:solidFill>
                  <a:srgbClr val="FF0000"/>
                </a:solidFill>
                <a:latin typeface="Times New Roman" panose="02020603050405020304" pitchFamily="18" charset="0"/>
                <a:cs typeface="Times New Roman" panose="02020603050405020304" pitchFamily="18" charset="0"/>
              </a:rPr>
              <a:t>      </a:t>
            </a:r>
            <a:endParaRPr lang="en-US" sz="252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252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13" y="4706874"/>
            <a:ext cx="3617024" cy="1835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203694" y="3745040"/>
            <a:ext cx="3442145" cy="28872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D5F5F7C6-1240-6CAA-EB83-2C887CB3A1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23935" y="0"/>
            <a:ext cx="1535949" cy="2040512"/>
          </a:xfrm>
          <a:prstGeom prst="rect">
            <a:avLst/>
          </a:prstGeom>
        </p:spPr>
      </p:pic>
      <p:pic>
        <p:nvPicPr>
          <p:cNvPr id="6" name="Picture 8">
            <a:extLst>
              <a:ext uri="{FF2B5EF4-FFF2-40B4-BE49-F238E27FC236}">
                <a16:creationId xmlns:a16="http://schemas.microsoft.com/office/drawing/2014/main" id="{0717108B-C4AA-1445-F2B6-AAC579906B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20949" y="92675"/>
            <a:ext cx="1535948" cy="2040512"/>
          </a:xfrm>
          <a:prstGeom prst="rect">
            <a:avLst/>
          </a:prstGeom>
        </p:spPr>
      </p:pic>
      <p:pic>
        <p:nvPicPr>
          <p:cNvPr id="7" name="Hình ảnh 6">
            <a:extLst>
              <a:ext uri="{FF2B5EF4-FFF2-40B4-BE49-F238E27FC236}">
                <a16:creationId xmlns:a16="http://schemas.microsoft.com/office/drawing/2014/main" id="{9D0650E9-3BC5-ED66-3384-5804E6D42C91}"/>
              </a:ext>
            </a:extLst>
          </p:cNvPr>
          <p:cNvPicPr>
            <a:picLocks noChangeAspect="1"/>
          </p:cNvPicPr>
          <p:nvPr/>
        </p:nvPicPr>
        <p:blipFill>
          <a:blip r:embed="rId4"/>
          <a:stretch>
            <a:fillRect/>
          </a:stretch>
        </p:blipFill>
        <p:spPr>
          <a:xfrm>
            <a:off x="1503853" y="0"/>
            <a:ext cx="2166531" cy="2166531"/>
          </a:xfrm>
          <a:prstGeom prst="rect">
            <a:avLst/>
          </a:prstGeom>
        </p:spPr>
      </p:pic>
      <p:pic>
        <p:nvPicPr>
          <p:cNvPr id="8" name="Hình ảnh 7">
            <a:extLst>
              <a:ext uri="{FF2B5EF4-FFF2-40B4-BE49-F238E27FC236}">
                <a16:creationId xmlns:a16="http://schemas.microsoft.com/office/drawing/2014/main" id="{C025EABA-44FE-EF8A-4B53-41A54FE3CF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8704" y1="68122" x2="18148" y2="81878"/>
                        <a14:foregroundMark x1="18148" y1="81878" x2="25556" y2="72489"/>
                        <a14:foregroundMark x1="25556" y1="72489" x2="29815" y2="87118"/>
                        <a14:foregroundMark x1="29815" y1="87118" x2="37778" y2="88428"/>
                        <a14:foregroundMark x1="20741" y1="88210" x2="17222" y2="79913"/>
                        <a14:foregroundMark x1="18333" y1="79913" x2="24259" y2="89301"/>
                        <a14:foregroundMark x1="24259" y1="89301" x2="24259" y2="89301"/>
                      </a14:backgroundRemoval>
                    </a14:imgEffect>
                  </a14:imgLayer>
                </a14:imgProps>
              </a:ext>
            </a:extLst>
          </a:blip>
          <a:stretch>
            <a:fillRect/>
          </a:stretch>
        </p:blipFill>
        <p:spPr>
          <a:xfrm>
            <a:off x="-259956" y="2733602"/>
            <a:ext cx="4416426" cy="3745784"/>
          </a:xfrm>
          <a:prstGeom prst="rect">
            <a:avLst/>
          </a:prstGeom>
        </p:spPr>
      </p:pic>
      <p:pic>
        <p:nvPicPr>
          <p:cNvPr id="9" name="Picture 1">
            <a:extLst>
              <a:ext uri="{FF2B5EF4-FFF2-40B4-BE49-F238E27FC236}">
                <a16:creationId xmlns:a16="http://schemas.microsoft.com/office/drawing/2014/main" id="{2002D944-CCFA-2370-64FE-DD1010DEC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497636"/>
            <a:ext cx="12192000" cy="1270797"/>
          </a:xfrm>
          <a:prstGeom prst="rect">
            <a:avLst/>
          </a:prstGeom>
        </p:spPr>
      </p:pic>
      <p:sp>
        <p:nvSpPr>
          <p:cNvPr id="2" name="Rectangle 11">
            <a:extLst>
              <a:ext uri="{FF2B5EF4-FFF2-40B4-BE49-F238E27FC236}">
                <a16:creationId xmlns:a16="http://schemas.microsoft.com/office/drawing/2014/main" id="{F3B0585A-71DA-ED33-1391-4CD893548C37}"/>
              </a:ext>
            </a:extLst>
          </p:cNvPr>
          <p:cNvSpPr/>
          <p:nvPr/>
        </p:nvSpPr>
        <p:spPr>
          <a:xfrm>
            <a:off x="2949284" y="471002"/>
            <a:ext cx="7463585" cy="1695529"/>
          </a:xfrm>
          <a:prstGeom prst="rect">
            <a:avLst/>
          </a:prstGeom>
        </p:spPr>
        <p:txBody>
          <a:bodyPr wrap="square">
            <a:spAutoFit/>
          </a:bodyPr>
          <a:lstStyle/>
          <a:p>
            <a:pPr marR="0" lvl="0" defTabSz="685800" rtl="0" eaLnBrk="1" fontAlgn="auto" latinLnBrk="0" hangingPunct="1">
              <a:lnSpc>
                <a:spcPct val="115000"/>
              </a:lnSpc>
              <a:spcBef>
                <a:spcPts val="0"/>
              </a:spcBef>
              <a:spcAft>
                <a:spcPts val="0"/>
              </a:spcAft>
              <a:buClrTx/>
              <a:buSzTx/>
              <a:tabLst/>
              <a:defRPr/>
            </a:pPr>
            <a:r>
              <a:rPr kumimoji="0" lang="en-US" sz="2400" b="1"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2400" b="1" i="0" u="none" strike="noStrike" kern="1200" cap="none" spc="0" normalizeH="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400" b="1" i="0" u="none" strike="noStrike" kern="1200" cap="none" spc="0" normalizeH="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400" b="1" i="0" u="none" strike="noStrike" kern="1200" cap="none" spc="0" normalizeH="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400" b="1" i="0" u="none" strike="noStrike" kern="1200" cap="none" spc="0" normalizeH="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hát</a:t>
            </a:r>
            <a:endParaRPr kumimoji="0" lang="en-US" sz="24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ctr" defTabSz="685800" rtl="0" eaLnBrk="1" fontAlgn="auto" latinLnBrk="0" hangingPunct="1">
              <a:lnSpc>
                <a:spcPct val="115000"/>
              </a:lnSpc>
              <a:spcBef>
                <a:spcPts val="0"/>
              </a:spcBef>
              <a:spcAft>
                <a:spcPts val="0"/>
              </a:spcAft>
              <a:buClrTx/>
              <a:buSzTx/>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Chuông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leng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685800" rtl="0" eaLnBrk="1" fontAlgn="auto" latinLnBrk="0" hangingPunct="1">
              <a:lnSpc>
                <a:spcPct val="115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Lê Vinh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endPar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4" name="Rectangle 11">
            <a:extLst>
              <a:ext uri="{FF2B5EF4-FFF2-40B4-BE49-F238E27FC236}">
                <a16:creationId xmlns:a16="http://schemas.microsoft.com/office/drawing/2014/main" id="{34E6DC39-5B49-EC71-4AD0-E96A570ABB92}"/>
              </a:ext>
            </a:extLst>
          </p:cNvPr>
          <p:cNvSpPr/>
          <p:nvPr/>
        </p:nvSpPr>
        <p:spPr>
          <a:xfrm>
            <a:off x="4027991" y="2637533"/>
            <a:ext cx="7252817" cy="1907895"/>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Bài hát “</a:t>
            </a:r>
            <a:r>
              <a:rPr lang="vi-VN" sz="2000" b="1" i="1" dirty="0">
                <a:solidFill>
                  <a:srgbClr val="002060"/>
                </a:solidFill>
                <a:latin typeface="+mj-lt"/>
                <a:ea typeface="Calibri" panose="020F0502020204030204" pitchFamily="34" charset="0"/>
                <a:cs typeface="Times New Roman" panose="02020603050405020304" pitchFamily="18" charset="0"/>
              </a:rPr>
              <a:t>C</a:t>
            </a:r>
            <a:r>
              <a:rPr kumimoji="0" lang="vi-VN" sz="2000" b="1" i="1" u="none" strike="noStrike" kern="1200" cap="none" spc="0" normalizeH="0" baseline="0" noProof="0" dirty="0" err="1">
                <a:ln>
                  <a:noFill/>
                </a:ln>
                <a:solidFill>
                  <a:srgbClr val="002060"/>
                </a:solidFill>
                <a:effectLst/>
                <a:uLnTx/>
                <a:uFillTx/>
                <a:latin typeface="+mj-lt"/>
                <a:ea typeface="Calibri" panose="020F0502020204030204" pitchFamily="34" charset="0"/>
                <a:cs typeface="Times New Roman" panose="02020603050405020304" pitchFamily="18" charset="0"/>
              </a:rPr>
              <a:t>huông</a:t>
            </a:r>
            <a:r>
              <a:rPr kumimoji="0" lang="vi-VN" sz="2000" b="1" i="1"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gió leng keng” do nhạc</a:t>
            </a:r>
            <a:r>
              <a:rPr kumimoji="0" lang="vi-VN" sz="2000" b="1" i="1"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sĩ Lê Vinh Phúc sáng tác</a:t>
            </a:r>
            <a:r>
              <a:rPr kumimoji="0" lang="vi-VN" sz="2000" b="1" i="1"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với giai điệu vui tươi rộn rã là những âm thanh leng keng của chuông gió sợ dễ thương ngộ nghĩnh và quen thuộc với các bản nhỏ khắp mọi miền.</a:t>
            </a:r>
          </a:p>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21061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9022"/>
            <a:ext cx="12192000" cy="1609411"/>
          </a:xfrm>
          <a:prstGeom prst="rect">
            <a:avLst/>
          </a:prstGeom>
        </p:spPr>
      </p:pic>
      <p:sp>
        <p:nvSpPr>
          <p:cNvPr id="12" name="Rectangle 11"/>
          <p:cNvSpPr/>
          <p:nvPr/>
        </p:nvSpPr>
        <p:spPr>
          <a:xfrm>
            <a:off x="1990729" y="0"/>
            <a:ext cx="2032929" cy="916854"/>
          </a:xfrm>
          <a:prstGeom prst="rect">
            <a:avLst/>
          </a:prstGeom>
        </p:spPr>
        <p:txBody>
          <a:bodyPr wrap="none">
            <a:spAutoFit/>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ĐỌC LỜI CA</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923" y="4117892"/>
            <a:ext cx="2771990" cy="2726280"/>
          </a:xfrm>
          <a:prstGeom prst="rect">
            <a:avLst/>
          </a:prstGeom>
        </p:spPr>
      </p:pic>
      <p:pic>
        <p:nvPicPr>
          <p:cNvPr id="3" name="Picture 8">
            <a:extLst>
              <a:ext uri="{FF2B5EF4-FFF2-40B4-BE49-F238E27FC236}">
                <a16:creationId xmlns:a16="http://schemas.microsoft.com/office/drawing/2014/main" id="{D5F5F7C6-1240-6CAA-EB83-2C887CB3A1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35102" y="0"/>
            <a:ext cx="1535949" cy="2040512"/>
          </a:xfrm>
          <a:prstGeom prst="rect">
            <a:avLst/>
          </a:prstGeom>
        </p:spPr>
      </p:pic>
      <p:sp>
        <p:nvSpPr>
          <p:cNvPr id="6" name="Rectangle 11">
            <a:extLst>
              <a:ext uri="{FF2B5EF4-FFF2-40B4-BE49-F238E27FC236}">
                <a16:creationId xmlns:a16="http://schemas.microsoft.com/office/drawing/2014/main" id="{A5DA833E-36ED-12E6-91F2-9E8E935D26F5}"/>
              </a:ext>
            </a:extLst>
          </p:cNvPr>
          <p:cNvSpPr/>
          <p:nvPr/>
        </p:nvSpPr>
        <p:spPr>
          <a:xfrm>
            <a:off x="1777375" y="584124"/>
            <a:ext cx="8901914" cy="4312784"/>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Kìa nhìn xem cái chuông gió </a:t>
            </a:r>
            <a:r>
              <a:rPr lang="vi-VN" sz="2400" b="1" dirty="0">
                <a:solidFill>
                  <a:srgbClr val="002060"/>
                </a:solidFill>
                <a:latin typeface="+mj-lt"/>
                <a:ea typeface="Calibri" panose="020F0502020204030204" pitchFamily="34" charset="0"/>
                <a:cs typeface="Times New Roman" panose="02020603050405020304" pitchFamily="18" charset="0"/>
              </a:rPr>
              <a:t>x</a:t>
            </a: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inh </a:t>
            </a:r>
          </a:p>
          <a:p>
            <a:pPr marL="0" marR="0" lvl="0" indent="0" algn="ctr"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leng keng leng keng theo gió leng keng.</a:t>
            </a:r>
          </a:p>
          <a:p>
            <a:pPr lvl="0" algn="ctr" defTabSz="685800">
              <a:lnSpc>
                <a:spcPct val="115000"/>
              </a:lnSpc>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leng keng leng keng</a:t>
            </a:r>
            <a:r>
              <a:rPr lang="vi-VN" sz="2400" b="1">
                <a:solidFill>
                  <a:srgbClr val="002060"/>
                </a:solidFill>
                <a:latin typeface="+mj-lt"/>
                <a:ea typeface="Calibri" panose="020F0502020204030204" pitchFamily="34" charset="0"/>
                <a:cs typeface="Times New Roman" panose="02020603050405020304" pitchFamily="18" charset="0"/>
              </a:rPr>
              <a:t> </a:t>
            </a:r>
            <a:r>
              <a:rPr kumimoji="0" lang="vi-VN" sz="2400" b="1" i="0" u="none" strike="noStrike" kern="1200" cap="none" spc="0" normalizeH="0" baseline="0" noProof="0">
                <a:ln>
                  <a:noFill/>
                </a:ln>
                <a:solidFill>
                  <a:srgbClr val="002060"/>
                </a:solidFill>
                <a:effectLst/>
                <a:uLnTx/>
                <a:uFillTx/>
                <a:latin typeface="+mj-lt"/>
                <a:ea typeface="Calibri" panose="020F0502020204030204" pitchFamily="34" charset="0"/>
                <a:cs typeface="Times New Roman" panose="02020603050405020304" pitchFamily="18" charset="0"/>
              </a:rPr>
              <a:t>âm </a:t>
            </a: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thanh trong lành.</a:t>
            </a:r>
          </a:p>
          <a:p>
            <a:pPr marL="0" marR="0" lvl="0" indent="0" algn="ctr"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Chuông gió ơi dễ thương, chuông gió trông ngộ nghĩnh</a:t>
            </a:r>
          </a:p>
          <a:p>
            <a:pPr marL="0" marR="0" lvl="0" indent="0" algn="ctr"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tuổi thơ em đó như </a:t>
            </a:r>
            <a:r>
              <a:rPr lang="vi-VN" sz="2400" b="1" dirty="0">
                <a:solidFill>
                  <a:srgbClr val="002060"/>
                </a:solidFill>
                <a:latin typeface="+mj-lt"/>
                <a:ea typeface="Calibri" panose="020F0502020204030204" pitchFamily="34" charset="0"/>
                <a:cs typeface="Times New Roman" panose="02020603050405020304" pitchFamily="18" charset="0"/>
              </a:rPr>
              <a:t>chuông </a:t>
            </a: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có</a:t>
            </a:r>
            <a:r>
              <a:rPr kumimoji="0" lang="vi-VN" sz="24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gió về.</a:t>
            </a:r>
          </a:p>
          <a:p>
            <a:pPr marL="0" marR="0" lvl="0" indent="0" algn="ctr"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Leng keng leng keng, ngân nga ngân nga.</a:t>
            </a:r>
          </a:p>
          <a:p>
            <a:pPr marL="0" marR="0" lvl="0" indent="0" algn="ctr" defTabSz="685800" rtl="0" eaLnBrk="1" fontAlgn="auto" latinLnBrk="0" hangingPunct="1">
              <a:lnSpc>
                <a:spcPct val="115000"/>
              </a:lnSpc>
              <a:spcBef>
                <a:spcPts val="0"/>
              </a:spcBef>
              <a:spcAft>
                <a:spcPts val="0"/>
              </a:spcAft>
              <a:buClrTx/>
              <a:buSzTx/>
              <a:buFontTx/>
              <a:buNone/>
              <a:tabLst/>
              <a:defRPr/>
            </a:pPr>
            <a:r>
              <a:rPr lang="vi-VN" sz="2400" b="1" dirty="0">
                <a:solidFill>
                  <a:srgbClr val="002060"/>
                </a:solidFill>
                <a:latin typeface="+mj-lt"/>
                <a:ea typeface="Calibri" panose="020F0502020204030204" pitchFamily="34" charset="0"/>
                <a:cs typeface="Times New Roman" panose="02020603050405020304" pitchFamily="18" charset="0"/>
              </a:rPr>
              <a:t>L</a:t>
            </a:r>
            <a:r>
              <a:rPr kumimoji="0" lang="vi-VN" sz="2400" b="1" i="0" u="none" strike="noStrike" kern="1200" cap="none" spc="0" normalizeH="0" baseline="0" noProof="0" dirty="0" err="1">
                <a:ln>
                  <a:noFill/>
                </a:ln>
                <a:solidFill>
                  <a:srgbClr val="002060"/>
                </a:solidFill>
                <a:effectLst/>
                <a:uLnTx/>
                <a:uFillTx/>
                <a:latin typeface="+mj-lt"/>
                <a:ea typeface="Calibri" panose="020F0502020204030204" pitchFamily="34" charset="0"/>
                <a:cs typeface="Times New Roman" panose="02020603050405020304" pitchFamily="18" charset="0"/>
              </a:rPr>
              <a:t>àm</a:t>
            </a: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quen khắp nơi gần xa.</a:t>
            </a:r>
          </a:p>
          <a:p>
            <a:pPr marL="0" marR="0" lvl="0" indent="0" algn="ctr" defTabSz="685800" rtl="0" eaLnBrk="1" fontAlgn="auto" latinLnBrk="0" hangingPunct="1">
              <a:lnSpc>
                <a:spcPct val="115000"/>
              </a:lnSpc>
              <a:spcBef>
                <a:spcPts val="0"/>
              </a:spcBef>
              <a:spcAft>
                <a:spcPts val="0"/>
              </a:spcAft>
              <a:buClrTx/>
              <a:buSzTx/>
              <a:buFontTx/>
              <a:buNone/>
              <a:tabLst/>
              <a:defRPr/>
            </a:pPr>
            <a:r>
              <a:rPr lang="vi-VN" sz="2400" b="1" dirty="0">
                <a:solidFill>
                  <a:srgbClr val="002060"/>
                </a:solidFill>
                <a:latin typeface="+mj-lt"/>
                <a:ea typeface="Calibri" panose="020F0502020204030204" pitchFamily="34" charset="0"/>
                <a:cs typeface="Times New Roman" panose="02020603050405020304" pitchFamily="18" charset="0"/>
              </a:rPr>
              <a:t>L</a:t>
            </a: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eng keng leng keng, vang</a:t>
            </a:r>
            <a:r>
              <a:rPr kumimoji="0" lang="vi-VN" sz="24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x</a:t>
            </a: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a vang xa</a:t>
            </a:r>
          </a:p>
          <a:p>
            <a:pPr marL="0" marR="0" lvl="0" indent="0" algn="ctr"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chuông gió là bài ca vui cho mọi nhà.</a:t>
            </a:r>
          </a:p>
          <a:p>
            <a:pPr marL="0" marR="0" lvl="0" indent="0" algn="ctr"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pic>
        <p:nvPicPr>
          <p:cNvPr id="7" name="Picture 8">
            <a:extLst>
              <a:ext uri="{FF2B5EF4-FFF2-40B4-BE49-F238E27FC236}">
                <a16:creationId xmlns:a16="http://schemas.microsoft.com/office/drawing/2014/main" id="{12DDD7CB-0B80-A002-3B6E-F6F0AE05EB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0949" y="92675"/>
            <a:ext cx="1535948" cy="2040512"/>
          </a:xfrm>
          <a:prstGeom prst="rect">
            <a:avLst/>
          </a:prstGeom>
        </p:spPr>
      </p:pic>
    </p:spTree>
    <p:extLst>
      <p:ext uri="{BB962C8B-B14F-4D97-AF65-F5344CB8AC3E}">
        <p14:creationId xmlns:p14="http://schemas.microsoft.com/office/powerpoint/2010/main" val="157755265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544152"/>
            <a:ext cx="12192000" cy="131384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8186" y="5202058"/>
            <a:ext cx="1543814" cy="1518356"/>
          </a:xfrm>
          <a:prstGeom prst="rect">
            <a:avLst/>
          </a:prstGeom>
        </p:spPr>
      </p:pic>
      <p:pic>
        <p:nvPicPr>
          <p:cNvPr id="8" name="Hình ảnh 7">
            <a:extLst>
              <a:ext uri="{FF2B5EF4-FFF2-40B4-BE49-F238E27FC236}">
                <a16:creationId xmlns:a16="http://schemas.microsoft.com/office/drawing/2014/main" id="{63ED536B-5107-B706-3A47-227AB3C31CB5}"/>
              </a:ext>
            </a:extLst>
          </p:cNvPr>
          <p:cNvPicPr>
            <a:picLocks noChangeAspect="1"/>
          </p:cNvPicPr>
          <p:nvPr/>
        </p:nvPicPr>
        <p:blipFill>
          <a:blip r:embed="rId6"/>
          <a:stretch>
            <a:fillRect/>
          </a:stretch>
        </p:blipFill>
        <p:spPr>
          <a:xfrm>
            <a:off x="416219" y="829873"/>
            <a:ext cx="11280809" cy="4511113"/>
          </a:xfrm>
          <a:prstGeom prst="rect">
            <a:avLst/>
          </a:prstGeom>
        </p:spPr>
      </p:pic>
      <p:pic>
        <p:nvPicPr>
          <p:cNvPr id="9" name="Picture 8">
            <a:extLst>
              <a:ext uri="{FF2B5EF4-FFF2-40B4-BE49-F238E27FC236}">
                <a16:creationId xmlns:a16="http://schemas.microsoft.com/office/drawing/2014/main" id="{ED22F3BB-1431-46C8-7E0E-A1A26F4A66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04178" y="-99831"/>
            <a:ext cx="1535949" cy="2040512"/>
          </a:xfrm>
          <a:prstGeom prst="rect">
            <a:avLst/>
          </a:prstGeom>
        </p:spPr>
      </p:pic>
      <p:sp>
        <p:nvSpPr>
          <p:cNvPr id="10" name="Rectangle 4">
            <a:extLst>
              <a:ext uri="{FF2B5EF4-FFF2-40B4-BE49-F238E27FC236}">
                <a16:creationId xmlns:a16="http://schemas.microsoft.com/office/drawing/2014/main" id="{6B489E56-55F7-15CD-BC11-76486DD54763}"/>
              </a:ext>
            </a:extLst>
          </p:cNvPr>
          <p:cNvSpPr/>
          <p:nvPr/>
        </p:nvSpPr>
        <p:spPr>
          <a:xfrm>
            <a:off x="2102337" y="1228594"/>
            <a:ext cx="9265313" cy="492122"/>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Kìa            nhìn   xem         cái chuông         gió    xinh              leng keng leng    keng     theo gió          leng </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75159EAF-44BF-4C20-79D5-F295AC4CEB1C}"/>
              </a:ext>
            </a:extLst>
          </p:cNvPr>
          <p:cNvSpPr/>
          <p:nvPr/>
        </p:nvSpPr>
        <p:spPr>
          <a:xfrm>
            <a:off x="1031993" y="2119437"/>
            <a:ext cx="10488286" cy="357534"/>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          leng keng leng keng     âm thanh      trong  lành.                                          Chuông gió    ơi            dễ           </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4822771B-2340-95BE-5B54-BB85A3C355BA}"/>
              </a:ext>
            </a:extLst>
          </p:cNvPr>
          <p:cNvSpPr/>
          <p:nvPr/>
        </p:nvSpPr>
        <p:spPr>
          <a:xfrm>
            <a:off x="700893" y="2773880"/>
            <a:ext cx="10488286" cy="423834"/>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chuông     gió     trông              ngộ              nghĩnh,                      tuổi  thơ em        đó                    như</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a16="http://schemas.microsoft.com/office/drawing/2014/main" id="{EF18200C-4F5D-BAFD-E392-AC267023028C}"/>
              </a:ext>
            </a:extLst>
          </p:cNvPr>
          <p:cNvSpPr/>
          <p:nvPr/>
        </p:nvSpPr>
        <p:spPr>
          <a:xfrm>
            <a:off x="1208742" y="3642020"/>
            <a:ext cx="10488286" cy="417871"/>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chuông        có                   gió                       về.                                                                                       Leng keng leng</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B6F2DBA1-7A5F-B354-AB8A-1EAAA7DF0C62}"/>
              </a:ext>
            </a:extLst>
          </p:cNvPr>
          <p:cNvSpPr/>
          <p:nvPr/>
        </p:nvSpPr>
        <p:spPr>
          <a:xfrm>
            <a:off x="1208742" y="4349369"/>
            <a:ext cx="11031385" cy="483017"/>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  ngân nga ngân nga      làm    </a:t>
            </a:r>
            <a:r>
              <a:rPr kumimoji="0" lang="vi-VN" sz="1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quenkhắp</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nơi  gần   xa.                             Leng keng  leng   keng,       vang xa vang </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7" name="Rectangle 4">
            <a:extLst>
              <a:ext uri="{FF2B5EF4-FFF2-40B4-BE49-F238E27FC236}">
                <a16:creationId xmlns:a16="http://schemas.microsoft.com/office/drawing/2014/main" id="{78F29AD4-CDEC-5987-C9A6-FDBD3A7C5F63}"/>
              </a:ext>
            </a:extLst>
          </p:cNvPr>
          <p:cNvSpPr/>
          <p:nvPr/>
        </p:nvSpPr>
        <p:spPr>
          <a:xfrm>
            <a:off x="1348152" y="5186618"/>
            <a:ext cx="9855967" cy="357534"/>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xa           chuông       gió       là                      bài          ca          vui   cho          mọi    nhà.</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8" name="Rectangle 11">
            <a:extLst>
              <a:ext uri="{FF2B5EF4-FFF2-40B4-BE49-F238E27FC236}">
                <a16:creationId xmlns:a16="http://schemas.microsoft.com/office/drawing/2014/main" id="{2704EBF0-AE36-B7F3-0BBA-9D05C818D08C}"/>
              </a:ext>
            </a:extLst>
          </p:cNvPr>
          <p:cNvSpPr/>
          <p:nvPr/>
        </p:nvSpPr>
        <p:spPr>
          <a:xfrm>
            <a:off x="927542" y="83778"/>
            <a:ext cx="9265313" cy="1164614"/>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Chuông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leng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685800" rtl="0" eaLnBrk="1" fontAlgn="auto" latinLnBrk="0" hangingPunct="1">
              <a:lnSpc>
                <a:spcPct val="115000"/>
              </a:lnSpc>
              <a:spcBef>
                <a:spcPts val="0"/>
              </a:spcBef>
              <a:spcAft>
                <a:spcPts val="0"/>
              </a:spcAft>
              <a:buClrTx/>
              <a:buSzTx/>
              <a:buFontTx/>
              <a:buNone/>
              <a:tabLst/>
              <a:defRPr/>
            </a:pP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Lê Vinh </a:t>
            </a: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endPar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9" name="Rectangle 14">
            <a:extLst>
              <a:ext uri="{FF2B5EF4-FFF2-40B4-BE49-F238E27FC236}">
                <a16:creationId xmlns:a16="http://schemas.microsoft.com/office/drawing/2014/main" id="{269E0E02-1C1D-A09A-79C9-72C216FC9F6C}"/>
              </a:ext>
            </a:extLst>
          </p:cNvPr>
          <p:cNvSpPr/>
          <p:nvPr/>
        </p:nvSpPr>
        <p:spPr>
          <a:xfrm>
            <a:off x="312504" y="71709"/>
            <a:ext cx="179247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r>
              <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mẫu</a:t>
            </a: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 name="Chuông gió leng keng">
            <a:hlinkClick r:id="" action="ppaction://media"/>
            <a:extLst>
              <a:ext uri="{FF2B5EF4-FFF2-40B4-BE49-F238E27FC236}">
                <a16:creationId xmlns:a16="http://schemas.microsoft.com/office/drawing/2014/main" id="{731E31A6-C754-3109-7F93-C3D4E3D716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8610" y="150269"/>
            <a:ext cx="609600" cy="609600"/>
          </a:xfrm>
          <a:prstGeom prst="rect">
            <a:avLst/>
          </a:prstGeom>
        </p:spPr>
      </p:pic>
    </p:spTree>
    <p:extLst>
      <p:ext uri="{BB962C8B-B14F-4D97-AF65-F5344CB8AC3E}">
        <p14:creationId xmlns:p14="http://schemas.microsoft.com/office/powerpoint/2010/main" val="3692790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65485" fill="hold"/>
                                        <p:tgtEl>
                                          <p:spTgt spid="2"/>
                                        </p:tgtEl>
                                      </p:cBhvr>
                                    </p:cmd>
                                  </p:childTnLst>
                                </p:cTn>
                              </p:par>
                            </p:childTnLst>
                          </p:cTn>
                        </p:par>
                      </p:childTnLst>
                    </p:cTn>
                  </p:par>
                </p:childTnLst>
              </p:cTn>
              <p:nextCondLst>
                <p:cond evt="onClick" delay="0">
                  <p:tgtEl>
                    <p:spTgt spid="2"/>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2" grpId="0"/>
      <p:bldP spid="13" grpId="0"/>
      <p:bldP spid="14"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a16="http://schemas.microsoft.com/office/drawing/2014/main" id="{21BE7A37-370A-5EE4-D7A4-ECD5D4AF72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0485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64" y="2104664"/>
            <a:ext cx="3053607" cy="3827325"/>
          </a:xfrm>
          <a:prstGeom prst="rect">
            <a:avLst/>
          </a:prstGeom>
        </p:spPr>
      </p:pic>
      <p:sp>
        <p:nvSpPr>
          <p:cNvPr id="2" name="Rectangle 11">
            <a:extLst>
              <a:ext uri="{FF2B5EF4-FFF2-40B4-BE49-F238E27FC236}">
                <a16:creationId xmlns:a16="http://schemas.microsoft.com/office/drawing/2014/main" id="{26CCB63A-5347-2062-65F4-67838588D6FC}"/>
              </a:ext>
            </a:extLst>
          </p:cNvPr>
          <p:cNvSpPr/>
          <p:nvPr/>
        </p:nvSpPr>
        <p:spPr>
          <a:xfrm>
            <a:off x="4266769" y="2711056"/>
            <a:ext cx="3352264" cy="916854"/>
          </a:xfrm>
          <a:prstGeom prst="rect">
            <a:avLst/>
          </a:prstGeom>
        </p:spPr>
        <p:txBody>
          <a:bodyPr wrap="none">
            <a:spAutoFit/>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 HÁT TỪNG CÂU</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3" name="Picture 5" descr="C:\Users\Administrator\Desktop\hinh nen dep pp\HIH NG NGHEP BAI G\z2577138619550_26fc373cf1c0551cf8f2d8fdf957b063.png">
            <a:extLst>
              <a:ext uri="{FF2B5EF4-FFF2-40B4-BE49-F238E27FC236}">
                <a16:creationId xmlns:a16="http://schemas.microsoft.com/office/drawing/2014/main" id="{6EC79D74-7FB4-33E3-7D20-5AF77EEF6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4128" y="4129238"/>
            <a:ext cx="3417872" cy="15159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F219DF8-15B0-3DCC-BEC8-289A82F556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44152"/>
            <a:ext cx="12192000" cy="1313848"/>
          </a:xfrm>
          <a:prstGeom prst="rect">
            <a:avLst/>
          </a:prstGeom>
        </p:spPr>
      </p:pic>
    </p:spTree>
    <p:extLst>
      <p:ext uri="{BB962C8B-B14F-4D97-AF65-F5344CB8AC3E}">
        <p14:creationId xmlns:p14="http://schemas.microsoft.com/office/powerpoint/2010/main" val="6208275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39644"/>
            <a:ext cx="12192000" cy="151835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1689" y="4456555"/>
            <a:ext cx="2441709" cy="2401445"/>
          </a:xfrm>
          <a:prstGeom prst="rect">
            <a:avLst/>
          </a:prstGeom>
        </p:spPr>
      </p:pic>
      <p:pic>
        <p:nvPicPr>
          <p:cNvPr id="2" name="Picture 8">
            <a:extLst>
              <a:ext uri="{FF2B5EF4-FFF2-40B4-BE49-F238E27FC236}">
                <a16:creationId xmlns:a16="http://schemas.microsoft.com/office/drawing/2014/main" id="{27A0C7C7-0A2D-0D40-BF76-4740D5C859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87377" y="92675"/>
            <a:ext cx="1535949" cy="2040512"/>
          </a:xfrm>
          <a:prstGeom prst="rect">
            <a:avLst/>
          </a:prstGeom>
        </p:spPr>
      </p:pic>
      <p:pic>
        <p:nvPicPr>
          <p:cNvPr id="9" name="Hình ảnh 8">
            <a:extLst>
              <a:ext uri="{FF2B5EF4-FFF2-40B4-BE49-F238E27FC236}">
                <a16:creationId xmlns:a16="http://schemas.microsoft.com/office/drawing/2014/main" id="{12369884-3F8F-5E41-0905-8B9E15986BE5}"/>
              </a:ext>
            </a:extLst>
          </p:cNvPr>
          <p:cNvPicPr>
            <a:picLocks noChangeAspect="1"/>
          </p:cNvPicPr>
          <p:nvPr/>
        </p:nvPicPr>
        <p:blipFill>
          <a:blip r:embed="rId8"/>
          <a:stretch>
            <a:fillRect/>
          </a:stretch>
        </p:blipFill>
        <p:spPr>
          <a:xfrm>
            <a:off x="754793" y="1607758"/>
            <a:ext cx="11098540" cy="2646920"/>
          </a:xfrm>
          <a:prstGeom prst="rect">
            <a:avLst/>
          </a:prstGeom>
        </p:spPr>
      </p:pic>
      <p:pic>
        <p:nvPicPr>
          <p:cNvPr id="10" name="Hình ảnh 9">
            <a:extLst>
              <a:ext uri="{FF2B5EF4-FFF2-40B4-BE49-F238E27FC236}">
                <a16:creationId xmlns:a16="http://schemas.microsoft.com/office/drawing/2014/main" id="{97DB6FFA-570B-ABF7-2AF6-44423CC2F4CA}"/>
              </a:ext>
            </a:extLst>
          </p:cNvPr>
          <p:cNvPicPr>
            <a:picLocks noChangeAspect="1"/>
          </p:cNvPicPr>
          <p:nvPr/>
        </p:nvPicPr>
        <p:blipFill>
          <a:blip r:embed="rId9"/>
          <a:stretch>
            <a:fillRect/>
          </a:stretch>
        </p:blipFill>
        <p:spPr>
          <a:xfrm>
            <a:off x="0" y="0"/>
            <a:ext cx="1769534" cy="1769534"/>
          </a:xfrm>
          <a:prstGeom prst="rect">
            <a:avLst/>
          </a:prstGeom>
        </p:spPr>
      </p:pic>
      <p:sp>
        <p:nvSpPr>
          <p:cNvPr id="11" name="Rectangle 4">
            <a:extLst>
              <a:ext uri="{FF2B5EF4-FFF2-40B4-BE49-F238E27FC236}">
                <a16:creationId xmlns:a16="http://schemas.microsoft.com/office/drawing/2014/main" id="{6CA39EE0-E034-FF9E-28F5-E9A4D6BCD12E}"/>
              </a:ext>
            </a:extLst>
          </p:cNvPr>
          <p:cNvSpPr/>
          <p:nvPr/>
        </p:nvSpPr>
        <p:spPr>
          <a:xfrm>
            <a:off x="2350953" y="2816406"/>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Kìa    nhìn    xem    cái chuông       gió xinh        leng keng leng keng  theo gió    leng</a:t>
            </a: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3" name="Rectangle 4">
            <a:extLst>
              <a:ext uri="{FF2B5EF4-FFF2-40B4-BE49-F238E27FC236}">
                <a16:creationId xmlns:a16="http://schemas.microsoft.com/office/drawing/2014/main" id="{9A4EAACE-97AE-BD98-04C0-18A6947B1309}"/>
              </a:ext>
            </a:extLst>
          </p:cNvPr>
          <p:cNvSpPr/>
          <p:nvPr/>
        </p:nvSpPr>
        <p:spPr>
          <a:xfrm>
            <a:off x="1517230" y="4147433"/>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lang="vi-VN" sz="2000" b="1" dirty="0">
                <a:solidFill>
                  <a:srgbClr val="002060"/>
                </a:solidFill>
                <a:latin typeface="+mj-lt"/>
                <a:ea typeface="Calibri" panose="020F0502020204030204" pitchFamily="34" charset="0"/>
                <a:cs typeface="Times New Roman" panose="02020603050405020304" pitchFamily="18" charset="0"/>
              </a:rPr>
              <a:t>k</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eng          leng keng leng keng   âm thanh      trong lành.</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4" name="Rectangle 14">
            <a:extLst>
              <a:ext uri="{FF2B5EF4-FFF2-40B4-BE49-F238E27FC236}">
                <a16:creationId xmlns:a16="http://schemas.microsoft.com/office/drawing/2014/main" id="{A4EDC45A-B64C-AE5C-E01E-70BD0D29ECE9}"/>
              </a:ext>
            </a:extLst>
          </p:cNvPr>
          <p:cNvSpPr/>
          <p:nvPr/>
        </p:nvSpPr>
        <p:spPr>
          <a:xfrm>
            <a:off x="1596654" y="665086"/>
            <a:ext cx="121379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800" b="1" dirty="0" err="1">
                <a:solidFill>
                  <a:srgbClr val="1810C0"/>
                </a:solidFill>
                <a:latin typeface="Times New Roman" panose="02020603050405020304" pitchFamily="18" charset="0"/>
              </a:rPr>
              <a:t>Câu</a:t>
            </a:r>
            <a:r>
              <a:rPr lang="en-US" altLang="en-US" sz="2800" b="1" dirty="0">
                <a:solidFill>
                  <a:srgbClr val="1810C0"/>
                </a:solidFill>
                <a:latin typeface="Times New Roman" panose="02020603050405020304" pitchFamily="18" charset="0"/>
              </a:rPr>
              <a:t> 1:</a:t>
            </a:r>
            <a:endParaRPr kumimoji="0" lang="en-US" altLang="en-US" sz="2800" b="1" i="0" u="none" strike="noStrike" kern="1200" cap="none" spc="0" normalizeH="0" baseline="0" noProof="0" dirty="0">
              <a:ln>
                <a:noFill/>
              </a:ln>
              <a:solidFill>
                <a:srgbClr val="1810C0"/>
              </a:solidFill>
              <a:effectLst/>
              <a:uLnTx/>
              <a:uFillTx/>
              <a:latin typeface="Times New Roman" panose="02020603050405020304" pitchFamily="18" charset="0"/>
            </a:endParaRPr>
          </a:p>
        </p:txBody>
      </p:sp>
      <p:sp>
        <p:nvSpPr>
          <p:cNvPr id="5" name="Rectangle 14">
            <a:extLst>
              <a:ext uri="{FF2B5EF4-FFF2-40B4-BE49-F238E27FC236}">
                <a16:creationId xmlns:a16="http://schemas.microsoft.com/office/drawing/2014/main" id="{D23177DF-47B5-07C8-98F5-63D3DCFF96B8}"/>
              </a:ext>
            </a:extLst>
          </p:cNvPr>
          <p:cNvSpPr/>
          <p:nvPr/>
        </p:nvSpPr>
        <p:spPr>
          <a:xfrm>
            <a:off x="3675681" y="245633"/>
            <a:ext cx="389080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800" b="1" dirty="0">
                <a:solidFill>
                  <a:srgbClr val="C00000"/>
                </a:solidFill>
                <a:latin typeface="Times New Roman" panose="02020603050405020304" pitchFamily="18" charset="0"/>
              </a:rPr>
              <a:t>HỌC HÁT TỪNG CÂU</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pic>
        <p:nvPicPr>
          <p:cNvPr id="6" name="c1">
            <a:hlinkClick r:id="" action="ppaction://media"/>
            <a:extLst>
              <a:ext uri="{FF2B5EF4-FFF2-40B4-BE49-F238E27FC236}">
                <a16:creationId xmlns:a16="http://schemas.microsoft.com/office/drawing/2014/main" id="{4597E41A-3B8D-2807-F4E4-2EF81D9CCB4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79329" y="1112931"/>
            <a:ext cx="609600" cy="609600"/>
          </a:xfrm>
          <a:prstGeom prst="rect">
            <a:avLst/>
          </a:prstGeom>
        </p:spPr>
      </p:pic>
    </p:spTree>
    <p:extLst>
      <p:ext uri="{BB962C8B-B14F-4D97-AF65-F5344CB8AC3E}">
        <p14:creationId xmlns:p14="http://schemas.microsoft.com/office/powerpoint/2010/main" val="360753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1363" fill="hold"/>
                                        <p:tgtEl>
                                          <p:spTgt spid="6"/>
                                        </p:tgtEl>
                                      </p:cBhvr>
                                    </p:cmd>
                                  </p:childTnLst>
                                </p:cTn>
                              </p:par>
                            </p:childTnLst>
                          </p:cTn>
                        </p:par>
                      </p:childTnLst>
                    </p:cTn>
                  </p:par>
                </p:childTnLst>
              </p:cTn>
              <p:nextCondLst>
                <p:cond evt="onClick" delay="0">
                  <p:tgtEl>
                    <p:spTgt spid="6"/>
                  </p:tgtEl>
                </p:cond>
              </p:nextCondLst>
            </p:seq>
            <p:audio>
              <p:cMediaNode vol="80000">
                <p:cTn id="32" fill="hold" display="0">
                  <p:stCondLst>
                    <p:cond delay="indefinite"/>
                  </p:stCondLst>
                  <p:endCondLst>
                    <p:cond evt="onStopAudio" delay="0">
                      <p:tgtEl>
                        <p:sldTgt/>
                      </p:tgtEl>
                    </p:cond>
                  </p:endCondLst>
                </p:cTn>
                <p:tgtEl>
                  <p:spTgt spid="6"/>
                </p:tgtEl>
              </p:cMediaNode>
            </p:audio>
          </p:childTnLst>
        </p:cTn>
      </p:par>
    </p:tnLst>
    <p:bldLst>
      <p:bldP spid="11"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39644"/>
            <a:ext cx="12192000" cy="151835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7740" y="5062447"/>
            <a:ext cx="1825658" cy="1795553"/>
          </a:xfrm>
          <a:prstGeom prst="rect">
            <a:avLst/>
          </a:prstGeom>
        </p:spPr>
      </p:pic>
      <p:pic>
        <p:nvPicPr>
          <p:cNvPr id="2" name="Picture 8">
            <a:extLst>
              <a:ext uri="{FF2B5EF4-FFF2-40B4-BE49-F238E27FC236}">
                <a16:creationId xmlns:a16="http://schemas.microsoft.com/office/drawing/2014/main" id="{27A0C7C7-0A2D-0D40-BF76-4740D5C859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87377" y="92675"/>
            <a:ext cx="1535949" cy="2040512"/>
          </a:xfrm>
          <a:prstGeom prst="rect">
            <a:avLst/>
          </a:prstGeom>
        </p:spPr>
      </p:pic>
      <p:pic>
        <p:nvPicPr>
          <p:cNvPr id="3" name="Picture 11">
            <a:extLst>
              <a:ext uri="{FF2B5EF4-FFF2-40B4-BE49-F238E27FC236}">
                <a16:creationId xmlns:a16="http://schemas.microsoft.com/office/drawing/2014/main" id="{154DDBDD-27FB-6798-BDA6-04FAA7A3A2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9739" y="92675"/>
            <a:ext cx="303896" cy="778873"/>
          </a:xfrm>
          <a:prstGeom prst="rect">
            <a:avLst/>
          </a:prstGeom>
        </p:spPr>
      </p:pic>
      <p:pic>
        <p:nvPicPr>
          <p:cNvPr id="4" name="Picture 12">
            <a:extLst>
              <a:ext uri="{FF2B5EF4-FFF2-40B4-BE49-F238E27FC236}">
                <a16:creationId xmlns:a16="http://schemas.microsoft.com/office/drawing/2014/main" id="{04987FAC-2ABC-9E61-4AD9-2905BA5F55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74" y="972564"/>
            <a:ext cx="303897" cy="617840"/>
          </a:xfrm>
          <a:prstGeom prst="rect">
            <a:avLst/>
          </a:prstGeom>
        </p:spPr>
      </p:pic>
      <p:pic>
        <p:nvPicPr>
          <p:cNvPr id="5" name="Picture 12">
            <a:extLst>
              <a:ext uri="{FF2B5EF4-FFF2-40B4-BE49-F238E27FC236}">
                <a16:creationId xmlns:a16="http://schemas.microsoft.com/office/drawing/2014/main" id="{BBA8565F-B1C6-5893-5025-70B1161ACE8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0675" y="663644"/>
            <a:ext cx="303896" cy="617840"/>
          </a:xfrm>
          <a:prstGeom prst="rect">
            <a:avLst/>
          </a:prstGeom>
        </p:spPr>
      </p:pic>
      <p:pic>
        <p:nvPicPr>
          <p:cNvPr id="10" name="Hình ảnh 9">
            <a:extLst>
              <a:ext uri="{FF2B5EF4-FFF2-40B4-BE49-F238E27FC236}">
                <a16:creationId xmlns:a16="http://schemas.microsoft.com/office/drawing/2014/main" id="{141D5E53-2C83-2C1F-6DD1-40A6B0013E9F}"/>
              </a:ext>
            </a:extLst>
          </p:cNvPr>
          <p:cNvPicPr>
            <a:picLocks noChangeAspect="1"/>
          </p:cNvPicPr>
          <p:nvPr/>
        </p:nvPicPr>
        <p:blipFill>
          <a:blip r:embed="rId10"/>
          <a:stretch>
            <a:fillRect/>
          </a:stretch>
        </p:blipFill>
        <p:spPr>
          <a:xfrm>
            <a:off x="161586" y="130087"/>
            <a:ext cx="1769534" cy="1769534"/>
          </a:xfrm>
          <a:prstGeom prst="rect">
            <a:avLst/>
          </a:prstGeom>
        </p:spPr>
      </p:pic>
      <p:pic>
        <p:nvPicPr>
          <p:cNvPr id="11" name="Hình ảnh 10">
            <a:extLst>
              <a:ext uri="{FF2B5EF4-FFF2-40B4-BE49-F238E27FC236}">
                <a16:creationId xmlns:a16="http://schemas.microsoft.com/office/drawing/2014/main" id="{D47632F4-4AAC-2E64-2F96-40CA2AD34BF2}"/>
              </a:ext>
            </a:extLst>
          </p:cNvPr>
          <p:cNvPicPr>
            <a:picLocks noChangeAspect="1"/>
          </p:cNvPicPr>
          <p:nvPr/>
        </p:nvPicPr>
        <p:blipFill>
          <a:blip r:embed="rId11"/>
          <a:stretch>
            <a:fillRect/>
          </a:stretch>
        </p:blipFill>
        <p:spPr>
          <a:xfrm>
            <a:off x="168675" y="1815042"/>
            <a:ext cx="11068506" cy="2672900"/>
          </a:xfrm>
          <a:prstGeom prst="rect">
            <a:avLst/>
          </a:prstGeom>
        </p:spPr>
      </p:pic>
      <p:sp>
        <p:nvSpPr>
          <p:cNvPr id="12" name="Rectangle 4">
            <a:extLst>
              <a:ext uri="{FF2B5EF4-FFF2-40B4-BE49-F238E27FC236}">
                <a16:creationId xmlns:a16="http://schemas.microsoft.com/office/drawing/2014/main" id="{829867F4-79AD-569C-FCE2-32D2E5D29698}"/>
              </a:ext>
            </a:extLst>
          </p:cNvPr>
          <p:cNvSpPr/>
          <p:nvPr/>
        </p:nvSpPr>
        <p:spPr>
          <a:xfrm>
            <a:off x="2758012" y="2420206"/>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Chuông   gió       ơi                      dễ              thương,               chuông   gió</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a16="http://schemas.microsoft.com/office/drawing/2014/main" id="{9B2BE59F-7BD5-610D-FC8B-45F6EB0302C2}"/>
              </a:ext>
            </a:extLst>
          </p:cNvPr>
          <p:cNvSpPr/>
          <p:nvPr/>
        </p:nvSpPr>
        <p:spPr>
          <a:xfrm>
            <a:off x="1222064" y="3326020"/>
            <a:ext cx="10337877" cy="423834"/>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lang="vi-VN" sz="2000" b="1" dirty="0">
                <a:solidFill>
                  <a:srgbClr val="002060"/>
                </a:solidFill>
                <a:latin typeface="+mj-lt"/>
                <a:ea typeface="Calibri" panose="020F0502020204030204" pitchFamily="34" charset="0"/>
                <a:cs typeface="Times New Roman" panose="02020603050405020304" pitchFamily="18" charset="0"/>
              </a:rPr>
              <a:t>t</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rông</a:t>
            </a: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ngộ             nghĩnh                  tuổi    thơ   em      đó                          như</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D89E7A98-9000-3026-E711-7FA68C9CB37E}"/>
              </a:ext>
            </a:extLst>
          </p:cNvPr>
          <p:cNvSpPr/>
          <p:nvPr/>
        </p:nvSpPr>
        <p:spPr>
          <a:xfrm>
            <a:off x="1087310" y="4324359"/>
            <a:ext cx="10337877" cy="423834"/>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lang="vi-VN" sz="2000" b="1" dirty="0">
                <a:solidFill>
                  <a:srgbClr val="002060"/>
                </a:solidFill>
                <a:latin typeface="+mj-lt"/>
                <a:ea typeface="Calibri" panose="020F0502020204030204" pitchFamily="34" charset="0"/>
                <a:cs typeface="Times New Roman" panose="02020603050405020304" pitchFamily="18" charset="0"/>
              </a:rPr>
              <a:t>chuông     có               gió                 về.</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6" name="Rectangle 14">
            <a:extLst>
              <a:ext uri="{FF2B5EF4-FFF2-40B4-BE49-F238E27FC236}">
                <a16:creationId xmlns:a16="http://schemas.microsoft.com/office/drawing/2014/main" id="{906E3B51-0888-6C44-D467-F7DD5E4FB50E}"/>
              </a:ext>
            </a:extLst>
          </p:cNvPr>
          <p:cNvSpPr/>
          <p:nvPr/>
        </p:nvSpPr>
        <p:spPr>
          <a:xfrm>
            <a:off x="1596654" y="665086"/>
            <a:ext cx="121379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800" b="1" dirty="0" err="1">
                <a:solidFill>
                  <a:srgbClr val="1810C0"/>
                </a:solidFill>
                <a:latin typeface="Times New Roman" panose="02020603050405020304" pitchFamily="18" charset="0"/>
              </a:rPr>
              <a:t>Câu</a:t>
            </a:r>
            <a:r>
              <a:rPr lang="en-US" altLang="en-US" sz="2800" b="1" dirty="0">
                <a:solidFill>
                  <a:srgbClr val="1810C0"/>
                </a:solidFill>
                <a:latin typeface="Times New Roman" panose="02020603050405020304" pitchFamily="18" charset="0"/>
              </a:rPr>
              <a:t> 2:</a:t>
            </a:r>
            <a:endParaRPr kumimoji="0" lang="en-US" altLang="en-US" sz="2800" b="1" i="0" u="none" strike="noStrike" kern="1200" cap="none" spc="0" normalizeH="0" baseline="0" noProof="0" dirty="0">
              <a:ln>
                <a:noFill/>
              </a:ln>
              <a:solidFill>
                <a:srgbClr val="1810C0"/>
              </a:solidFill>
              <a:effectLst/>
              <a:uLnTx/>
              <a:uFillTx/>
              <a:latin typeface="Times New Roman" panose="02020603050405020304" pitchFamily="18" charset="0"/>
            </a:endParaRPr>
          </a:p>
        </p:txBody>
      </p:sp>
      <p:pic>
        <p:nvPicPr>
          <p:cNvPr id="17" name="c2">
            <a:hlinkClick r:id="" action="ppaction://media"/>
            <a:extLst>
              <a:ext uri="{FF2B5EF4-FFF2-40B4-BE49-F238E27FC236}">
                <a16:creationId xmlns:a16="http://schemas.microsoft.com/office/drawing/2014/main" id="{12203267-0B24-73FF-E09A-FE31F82CD91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382671" y="1014854"/>
            <a:ext cx="609600" cy="609600"/>
          </a:xfrm>
          <a:prstGeom prst="rect">
            <a:avLst/>
          </a:prstGeom>
        </p:spPr>
      </p:pic>
    </p:spTree>
    <p:extLst>
      <p:ext uri="{BB962C8B-B14F-4D97-AF65-F5344CB8AC3E}">
        <p14:creationId xmlns:p14="http://schemas.microsoft.com/office/powerpoint/2010/main" val="3989792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2826" fill="hold"/>
                                        <p:tgtEl>
                                          <p:spTgt spid="17"/>
                                        </p:tgtEl>
                                      </p:cBhvr>
                                    </p:cmd>
                                  </p:childTnLst>
                                </p:cTn>
                              </p:par>
                            </p:childTnLst>
                          </p:cTn>
                        </p:par>
                      </p:childTnLst>
                    </p:cTn>
                  </p:par>
                </p:childTnLst>
              </p:cTn>
              <p:nextCondLst>
                <p:cond evt="onClick" delay="0">
                  <p:tgtEl>
                    <p:spTgt spid="17"/>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12" grpId="0"/>
      <p:bldP spid="13"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25772"/>
            <a:ext cx="12192000" cy="151835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0291" y="4592022"/>
            <a:ext cx="2441709" cy="2401445"/>
          </a:xfrm>
          <a:prstGeom prst="rect">
            <a:avLst/>
          </a:prstGeom>
        </p:spPr>
      </p:pic>
      <p:pic>
        <p:nvPicPr>
          <p:cNvPr id="2" name="Picture 8">
            <a:extLst>
              <a:ext uri="{FF2B5EF4-FFF2-40B4-BE49-F238E27FC236}">
                <a16:creationId xmlns:a16="http://schemas.microsoft.com/office/drawing/2014/main" id="{27A0C7C7-0A2D-0D40-BF76-4740D5C859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87377" y="92675"/>
            <a:ext cx="1535949" cy="2040512"/>
          </a:xfrm>
          <a:prstGeom prst="rect">
            <a:avLst/>
          </a:prstGeom>
        </p:spPr>
      </p:pic>
      <p:pic>
        <p:nvPicPr>
          <p:cNvPr id="3" name="Picture 11">
            <a:extLst>
              <a:ext uri="{FF2B5EF4-FFF2-40B4-BE49-F238E27FC236}">
                <a16:creationId xmlns:a16="http://schemas.microsoft.com/office/drawing/2014/main" id="{154DDBDD-27FB-6798-BDA6-04FAA7A3A2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4658" y="-85808"/>
            <a:ext cx="303896" cy="778873"/>
          </a:xfrm>
          <a:prstGeom prst="rect">
            <a:avLst/>
          </a:prstGeom>
        </p:spPr>
      </p:pic>
      <p:pic>
        <p:nvPicPr>
          <p:cNvPr id="4" name="Picture 12">
            <a:extLst>
              <a:ext uri="{FF2B5EF4-FFF2-40B4-BE49-F238E27FC236}">
                <a16:creationId xmlns:a16="http://schemas.microsoft.com/office/drawing/2014/main" id="{04987FAC-2ABC-9E61-4AD9-2905BA5F55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74" y="972564"/>
            <a:ext cx="303897" cy="617840"/>
          </a:xfrm>
          <a:prstGeom prst="rect">
            <a:avLst/>
          </a:prstGeom>
        </p:spPr>
      </p:pic>
      <p:pic>
        <p:nvPicPr>
          <p:cNvPr id="5" name="Picture 12">
            <a:extLst>
              <a:ext uri="{FF2B5EF4-FFF2-40B4-BE49-F238E27FC236}">
                <a16:creationId xmlns:a16="http://schemas.microsoft.com/office/drawing/2014/main" id="{BBA8565F-B1C6-5893-5025-70B1161ACE8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6142" y="263025"/>
            <a:ext cx="303896" cy="617840"/>
          </a:xfrm>
          <a:prstGeom prst="rect">
            <a:avLst/>
          </a:prstGeom>
        </p:spPr>
      </p:pic>
      <p:sp>
        <p:nvSpPr>
          <p:cNvPr id="6" name="Rectangle 14">
            <a:extLst>
              <a:ext uri="{FF2B5EF4-FFF2-40B4-BE49-F238E27FC236}">
                <a16:creationId xmlns:a16="http://schemas.microsoft.com/office/drawing/2014/main" id="{01835B61-12C6-EA29-DF16-A6F33802314E}"/>
              </a:ext>
            </a:extLst>
          </p:cNvPr>
          <p:cNvSpPr/>
          <p:nvPr/>
        </p:nvSpPr>
        <p:spPr>
          <a:xfrm>
            <a:off x="4206912" y="450789"/>
            <a:ext cx="238558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800" b="1" dirty="0">
                <a:solidFill>
                  <a:srgbClr val="C00000"/>
                </a:solidFill>
                <a:latin typeface="Times New Roman" panose="02020603050405020304" pitchFamily="18" charset="0"/>
              </a:rPr>
              <a:t>NỐI CÂU 1+2</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pic>
        <p:nvPicPr>
          <p:cNvPr id="14" name="Hình ảnh 13">
            <a:extLst>
              <a:ext uri="{FF2B5EF4-FFF2-40B4-BE49-F238E27FC236}">
                <a16:creationId xmlns:a16="http://schemas.microsoft.com/office/drawing/2014/main" id="{8CC35717-C7B8-41EB-92A9-5EE82B3FA1B8}"/>
              </a:ext>
            </a:extLst>
          </p:cNvPr>
          <p:cNvPicPr>
            <a:picLocks noChangeAspect="1"/>
          </p:cNvPicPr>
          <p:nvPr/>
        </p:nvPicPr>
        <p:blipFill>
          <a:blip r:embed="rId10"/>
          <a:stretch>
            <a:fillRect/>
          </a:stretch>
        </p:blipFill>
        <p:spPr>
          <a:xfrm>
            <a:off x="641245" y="1178092"/>
            <a:ext cx="10649189" cy="3452013"/>
          </a:xfrm>
          <a:prstGeom prst="rect">
            <a:avLst/>
          </a:prstGeom>
        </p:spPr>
      </p:pic>
      <p:pic>
        <p:nvPicPr>
          <p:cNvPr id="16" name="Hình ảnh 15">
            <a:extLst>
              <a:ext uri="{FF2B5EF4-FFF2-40B4-BE49-F238E27FC236}">
                <a16:creationId xmlns:a16="http://schemas.microsoft.com/office/drawing/2014/main" id="{51955EC0-B9E2-DC25-25C0-E174E193CE86}"/>
              </a:ext>
            </a:extLst>
          </p:cNvPr>
          <p:cNvPicPr>
            <a:picLocks noChangeAspect="1"/>
          </p:cNvPicPr>
          <p:nvPr/>
        </p:nvPicPr>
        <p:blipFill>
          <a:blip r:embed="rId11"/>
          <a:stretch>
            <a:fillRect/>
          </a:stretch>
        </p:blipFill>
        <p:spPr>
          <a:xfrm>
            <a:off x="0" y="0"/>
            <a:ext cx="1535040" cy="1535040"/>
          </a:xfrm>
          <a:prstGeom prst="rect">
            <a:avLst/>
          </a:prstGeom>
        </p:spPr>
      </p:pic>
      <p:sp>
        <p:nvSpPr>
          <p:cNvPr id="17" name="Rectangle 4">
            <a:extLst>
              <a:ext uri="{FF2B5EF4-FFF2-40B4-BE49-F238E27FC236}">
                <a16:creationId xmlns:a16="http://schemas.microsoft.com/office/drawing/2014/main" id="{0F371ECA-3B07-2DDF-1CF8-AAF3BC86B106}"/>
              </a:ext>
            </a:extLst>
          </p:cNvPr>
          <p:cNvSpPr/>
          <p:nvPr/>
        </p:nvSpPr>
        <p:spPr>
          <a:xfrm>
            <a:off x="2475904" y="1683548"/>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Kìa    nhìn  xem   cái chuông    gió xinh       leng keng leng keng  theo gió   leng</a:t>
            </a: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8" name="Rectangle 4">
            <a:extLst>
              <a:ext uri="{FF2B5EF4-FFF2-40B4-BE49-F238E27FC236}">
                <a16:creationId xmlns:a16="http://schemas.microsoft.com/office/drawing/2014/main" id="{C7943378-9752-7C8A-C312-5403E35F751B}"/>
              </a:ext>
            </a:extLst>
          </p:cNvPr>
          <p:cNvSpPr/>
          <p:nvPr/>
        </p:nvSpPr>
        <p:spPr>
          <a:xfrm>
            <a:off x="1535040" y="2556186"/>
            <a:ext cx="10488286"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lang="vi-VN" sz="2000" b="1" dirty="0">
                <a:solidFill>
                  <a:srgbClr val="002060"/>
                </a:solidFill>
                <a:latin typeface="+mj-lt"/>
                <a:ea typeface="Calibri" panose="020F0502020204030204" pitchFamily="34" charset="0"/>
                <a:cs typeface="Times New Roman" panose="02020603050405020304" pitchFamily="18" charset="0"/>
              </a:rPr>
              <a:t>k</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eng      leng keng leng keng   âm thanh      trong lành.      Chuông</a:t>
            </a: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gió     ơi         dễ</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9" name="Rectangle 4">
            <a:extLst>
              <a:ext uri="{FF2B5EF4-FFF2-40B4-BE49-F238E27FC236}">
                <a16:creationId xmlns:a16="http://schemas.microsoft.com/office/drawing/2014/main" id="{39688916-A470-182C-00BA-2C69661D3C0D}"/>
              </a:ext>
            </a:extLst>
          </p:cNvPr>
          <p:cNvSpPr/>
          <p:nvPr/>
        </p:nvSpPr>
        <p:spPr>
          <a:xfrm>
            <a:off x="1168594" y="3471307"/>
            <a:ext cx="10488286" cy="423834"/>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lang="vi-VN" sz="2000" b="1" dirty="0">
                <a:solidFill>
                  <a:srgbClr val="002060"/>
                </a:solidFill>
                <a:latin typeface="+mj-lt"/>
                <a:ea typeface="Calibri" panose="020F0502020204030204" pitchFamily="34" charset="0"/>
                <a:cs typeface="Times New Roman" panose="02020603050405020304" pitchFamily="18" charset="0"/>
              </a:rPr>
              <a:t>   </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thương,       chuông gió  trông        ngộ         nghĩnh,        tuổi  thơ em     đó                như</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20" name="Rectangle 4">
            <a:extLst>
              <a:ext uri="{FF2B5EF4-FFF2-40B4-BE49-F238E27FC236}">
                <a16:creationId xmlns:a16="http://schemas.microsoft.com/office/drawing/2014/main" id="{18D756E0-BFCB-3542-38EE-FBF978F6BF91}"/>
              </a:ext>
            </a:extLst>
          </p:cNvPr>
          <p:cNvSpPr/>
          <p:nvPr/>
        </p:nvSpPr>
        <p:spPr>
          <a:xfrm>
            <a:off x="1218090" y="4426402"/>
            <a:ext cx="10488286" cy="423834"/>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lang="vi-VN" sz="2000" b="1" dirty="0">
                <a:solidFill>
                  <a:srgbClr val="002060"/>
                </a:solidFill>
                <a:latin typeface="+mj-lt"/>
                <a:ea typeface="Calibri" panose="020F0502020204030204" pitchFamily="34" charset="0"/>
                <a:cs typeface="Times New Roman" panose="02020603050405020304" pitchFamily="18" charset="0"/>
              </a:rPr>
              <a:t>   </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chuông       có              gió                về.</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pic>
        <p:nvPicPr>
          <p:cNvPr id="21" name="c12">
            <a:hlinkClick r:id="" action="ppaction://media"/>
            <a:extLst>
              <a:ext uri="{FF2B5EF4-FFF2-40B4-BE49-F238E27FC236}">
                <a16:creationId xmlns:a16="http://schemas.microsoft.com/office/drawing/2014/main" id="{0B57A24B-D152-A399-867A-B3AEEB2EE38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318703" y="462720"/>
            <a:ext cx="609600" cy="609600"/>
          </a:xfrm>
          <a:prstGeom prst="rect">
            <a:avLst/>
          </a:prstGeom>
        </p:spPr>
      </p:pic>
    </p:spTree>
    <p:extLst>
      <p:ext uri="{BB962C8B-B14F-4D97-AF65-F5344CB8AC3E}">
        <p14:creationId xmlns:p14="http://schemas.microsoft.com/office/powerpoint/2010/main" val="3114581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1000" fill="hold"/>
                                        <p:tgtEl>
                                          <p:spTgt spid="17"/>
                                        </p:tgtEl>
                                        <p:attrNameLst>
                                          <p:attrName>ppt_w</p:attrName>
                                        </p:attrNameLst>
                                      </p:cBhvr>
                                      <p:tavLst>
                                        <p:tav tm="0">
                                          <p:val>
                                            <p:fltVal val="0"/>
                                          </p:val>
                                        </p:tav>
                                        <p:tav tm="100000">
                                          <p:val>
                                            <p:strVal val="#ppt_w"/>
                                          </p:val>
                                        </p:tav>
                                      </p:tavLst>
                                    </p:anim>
                                    <p:anim calcmode="lin" valueType="num">
                                      <p:cBhvr>
                                        <p:cTn id="11" dur="1000" fill="hold"/>
                                        <p:tgtEl>
                                          <p:spTgt spid="17"/>
                                        </p:tgtEl>
                                        <p:attrNameLst>
                                          <p:attrName>ppt_h</p:attrName>
                                        </p:attrNameLst>
                                      </p:cBhvr>
                                      <p:tavLst>
                                        <p:tav tm="0">
                                          <p:val>
                                            <p:fltVal val="0"/>
                                          </p:val>
                                        </p:tav>
                                        <p:tav tm="100000">
                                          <p:val>
                                            <p:strVal val="#ppt_h"/>
                                          </p:val>
                                        </p:tav>
                                      </p:tavLst>
                                    </p:anim>
                                    <p:anim calcmode="lin" valueType="num">
                                      <p:cBhvr>
                                        <p:cTn id="12" dur="1000" fill="hold"/>
                                        <p:tgtEl>
                                          <p:spTgt spid="17"/>
                                        </p:tgtEl>
                                        <p:attrNameLst>
                                          <p:attrName>style.rotation</p:attrName>
                                        </p:attrNameLst>
                                      </p:cBhvr>
                                      <p:tavLst>
                                        <p:tav tm="0">
                                          <p:val>
                                            <p:fltVal val="90"/>
                                          </p:val>
                                        </p:tav>
                                        <p:tav tm="100000">
                                          <p:val>
                                            <p:fltVal val="0"/>
                                          </p:val>
                                        </p:tav>
                                      </p:tavLst>
                                    </p:anim>
                                    <p:animEffect transition="in" filter="fade">
                                      <p:cBhvr>
                                        <p:cTn id="13" dur="1000"/>
                                        <p:tgtEl>
                                          <p:spTgt spid="17"/>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fltVal val="0"/>
                                          </p:val>
                                        </p:tav>
                                        <p:tav tm="100000">
                                          <p:val>
                                            <p:strVal val="#ppt_w"/>
                                          </p:val>
                                        </p:tav>
                                      </p:tavLst>
                                    </p:anim>
                                    <p:anim calcmode="lin" valueType="num">
                                      <p:cBhvr>
                                        <p:cTn id="17" dur="1000" fill="hold"/>
                                        <p:tgtEl>
                                          <p:spTgt spid="18"/>
                                        </p:tgtEl>
                                        <p:attrNameLst>
                                          <p:attrName>ppt_h</p:attrName>
                                        </p:attrNameLst>
                                      </p:cBhvr>
                                      <p:tavLst>
                                        <p:tav tm="0">
                                          <p:val>
                                            <p:fltVal val="0"/>
                                          </p:val>
                                        </p:tav>
                                        <p:tav tm="100000">
                                          <p:val>
                                            <p:strVal val="#ppt_h"/>
                                          </p:val>
                                        </p:tav>
                                      </p:tavLst>
                                    </p:anim>
                                    <p:anim calcmode="lin" valueType="num">
                                      <p:cBhvr>
                                        <p:cTn id="18" dur="1000" fill="hold"/>
                                        <p:tgtEl>
                                          <p:spTgt spid="18"/>
                                        </p:tgtEl>
                                        <p:attrNameLst>
                                          <p:attrName>style.rotation</p:attrName>
                                        </p:attrNameLst>
                                      </p:cBhvr>
                                      <p:tavLst>
                                        <p:tav tm="0">
                                          <p:val>
                                            <p:fltVal val="90"/>
                                          </p:val>
                                        </p:tav>
                                        <p:tav tm="100000">
                                          <p:val>
                                            <p:fltVal val="0"/>
                                          </p:val>
                                        </p:tav>
                                      </p:tavLst>
                                    </p:anim>
                                    <p:animEffect transition="in" filter="fade">
                                      <p:cBhvr>
                                        <p:cTn id="19" dur="1000"/>
                                        <p:tgtEl>
                                          <p:spTgt spid="1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fltVal val="0"/>
                                          </p:val>
                                        </p:tav>
                                        <p:tav tm="100000">
                                          <p:val>
                                            <p:strVal val="#ppt_w"/>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anim calcmode="lin" valueType="num">
                                      <p:cBhvr>
                                        <p:cTn id="24" dur="1000" fill="hold"/>
                                        <p:tgtEl>
                                          <p:spTgt spid="19"/>
                                        </p:tgtEl>
                                        <p:attrNameLst>
                                          <p:attrName>style.rotation</p:attrName>
                                        </p:attrNameLst>
                                      </p:cBhvr>
                                      <p:tavLst>
                                        <p:tav tm="0">
                                          <p:val>
                                            <p:fltVal val="90"/>
                                          </p:val>
                                        </p:tav>
                                        <p:tav tm="100000">
                                          <p:val>
                                            <p:fltVal val="0"/>
                                          </p:val>
                                        </p:tav>
                                      </p:tavLst>
                                    </p:anim>
                                    <p:animEffect transition="in" filter="fade">
                                      <p:cBhvr>
                                        <p:cTn id="25" dur="1000"/>
                                        <p:tgtEl>
                                          <p:spTgt spid="19"/>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1995" fill="hold"/>
                                        <p:tgtEl>
                                          <p:spTgt spid="21"/>
                                        </p:tgtEl>
                                      </p:cBhvr>
                                    </p:cmd>
                                  </p:childTnLst>
                                </p:cTn>
                              </p:par>
                            </p:childTnLst>
                          </p:cTn>
                        </p:par>
                      </p:childTnLst>
                    </p:cTn>
                  </p:par>
                </p:childTnLst>
              </p:cTn>
              <p:nextCondLst>
                <p:cond evt="onClick" delay="0">
                  <p:tgtEl>
                    <p:spTgt spid="21"/>
                  </p:tgtEl>
                </p:cond>
              </p:nextCondLst>
            </p:seq>
            <p:audio>
              <p:cMediaNode vol="80000">
                <p:cTn id="37" fill="hold" display="0">
                  <p:stCondLst>
                    <p:cond delay="indefinite"/>
                  </p:stCondLst>
                  <p:endCondLst>
                    <p:cond evt="onStopAudio" delay="0">
                      <p:tgtEl>
                        <p:sldTgt/>
                      </p:tgtEl>
                    </p:cond>
                  </p:endCondLst>
                </p:cTn>
                <p:tgtEl>
                  <p:spTgt spid="21"/>
                </p:tgtEl>
              </p:cMediaNode>
            </p:audio>
          </p:childTnLst>
        </p:cTn>
      </p:par>
    </p:tnLst>
    <p:bldLst>
      <p:bldP spid="6" grpId="0"/>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39644"/>
            <a:ext cx="12192000" cy="151835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1689" y="4456555"/>
            <a:ext cx="2441709" cy="2401445"/>
          </a:xfrm>
          <a:prstGeom prst="rect">
            <a:avLst/>
          </a:prstGeom>
        </p:spPr>
      </p:pic>
      <p:pic>
        <p:nvPicPr>
          <p:cNvPr id="2" name="Picture 8">
            <a:extLst>
              <a:ext uri="{FF2B5EF4-FFF2-40B4-BE49-F238E27FC236}">
                <a16:creationId xmlns:a16="http://schemas.microsoft.com/office/drawing/2014/main" id="{27A0C7C7-0A2D-0D40-BF76-4740D5C859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87377" y="92675"/>
            <a:ext cx="1535949" cy="2040512"/>
          </a:xfrm>
          <a:prstGeom prst="rect">
            <a:avLst/>
          </a:prstGeom>
        </p:spPr>
      </p:pic>
      <p:pic>
        <p:nvPicPr>
          <p:cNvPr id="3" name="Picture 11">
            <a:extLst>
              <a:ext uri="{FF2B5EF4-FFF2-40B4-BE49-F238E27FC236}">
                <a16:creationId xmlns:a16="http://schemas.microsoft.com/office/drawing/2014/main" id="{154DDBDD-27FB-6798-BDA6-04FAA7A3A2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9739" y="92675"/>
            <a:ext cx="303896" cy="778873"/>
          </a:xfrm>
          <a:prstGeom prst="rect">
            <a:avLst/>
          </a:prstGeom>
        </p:spPr>
      </p:pic>
      <p:pic>
        <p:nvPicPr>
          <p:cNvPr id="4" name="Picture 12">
            <a:extLst>
              <a:ext uri="{FF2B5EF4-FFF2-40B4-BE49-F238E27FC236}">
                <a16:creationId xmlns:a16="http://schemas.microsoft.com/office/drawing/2014/main" id="{04987FAC-2ABC-9E61-4AD9-2905BA5F55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74" y="972564"/>
            <a:ext cx="303897" cy="617840"/>
          </a:xfrm>
          <a:prstGeom prst="rect">
            <a:avLst/>
          </a:prstGeom>
        </p:spPr>
      </p:pic>
      <p:pic>
        <p:nvPicPr>
          <p:cNvPr id="5" name="Picture 12">
            <a:extLst>
              <a:ext uri="{FF2B5EF4-FFF2-40B4-BE49-F238E27FC236}">
                <a16:creationId xmlns:a16="http://schemas.microsoft.com/office/drawing/2014/main" id="{BBA8565F-B1C6-5893-5025-70B1161ACE8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0675" y="663644"/>
            <a:ext cx="303896" cy="617840"/>
          </a:xfrm>
          <a:prstGeom prst="rect">
            <a:avLst/>
          </a:prstGeom>
        </p:spPr>
      </p:pic>
      <p:pic>
        <p:nvPicPr>
          <p:cNvPr id="8" name="Hình ảnh 7">
            <a:extLst>
              <a:ext uri="{FF2B5EF4-FFF2-40B4-BE49-F238E27FC236}">
                <a16:creationId xmlns:a16="http://schemas.microsoft.com/office/drawing/2014/main" id="{E910A355-FC5B-01CF-2B10-FDF8C672861B}"/>
              </a:ext>
            </a:extLst>
          </p:cNvPr>
          <p:cNvPicPr>
            <a:picLocks noChangeAspect="1"/>
          </p:cNvPicPr>
          <p:nvPr/>
        </p:nvPicPr>
        <p:blipFill>
          <a:blip r:embed="rId10"/>
          <a:stretch>
            <a:fillRect/>
          </a:stretch>
        </p:blipFill>
        <p:spPr>
          <a:xfrm>
            <a:off x="561686" y="1281484"/>
            <a:ext cx="11167469" cy="3175071"/>
          </a:xfrm>
          <a:prstGeom prst="rect">
            <a:avLst/>
          </a:prstGeom>
        </p:spPr>
      </p:pic>
      <p:pic>
        <p:nvPicPr>
          <p:cNvPr id="9" name="Hình ảnh 8">
            <a:extLst>
              <a:ext uri="{FF2B5EF4-FFF2-40B4-BE49-F238E27FC236}">
                <a16:creationId xmlns:a16="http://schemas.microsoft.com/office/drawing/2014/main" id="{C542256F-1505-C9F5-EE73-472BAC06A6AB}"/>
              </a:ext>
            </a:extLst>
          </p:cNvPr>
          <p:cNvPicPr>
            <a:picLocks noChangeAspect="1"/>
          </p:cNvPicPr>
          <p:nvPr/>
        </p:nvPicPr>
        <p:blipFill>
          <a:blip r:embed="rId11"/>
          <a:stretch>
            <a:fillRect/>
          </a:stretch>
        </p:blipFill>
        <p:spPr>
          <a:xfrm>
            <a:off x="0" y="0"/>
            <a:ext cx="1769534" cy="1769534"/>
          </a:xfrm>
          <a:prstGeom prst="rect">
            <a:avLst/>
          </a:prstGeom>
        </p:spPr>
      </p:pic>
      <p:sp>
        <p:nvSpPr>
          <p:cNvPr id="6" name="Rectangle 14">
            <a:extLst>
              <a:ext uri="{FF2B5EF4-FFF2-40B4-BE49-F238E27FC236}">
                <a16:creationId xmlns:a16="http://schemas.microsoft.com/office/drawing/2014/main" id="{584490FB-F002-D61D-6EC4-169F9E2C167B}"/>
              </a:ext>
            </a:extLst>
          </p:cNvPr>
          <p:cNvSpPr/>
          <p:nvPr/>
        </p:nvSpPr>
        <p:spPr>
          <a:xfrm>
            <a:off x="1596654" y="665086"/>
            <a:ext cx="121379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800" b="1" dirty="0" err="1">
                <a:solidFill>
                  <a:srgbClr val="1810C0"/>
                </a:solidFill>
                <a:latin typeface="Times New Roman" panose="02020603050405020304" pitchFamily="18" charset="0"/>
              </a:rPr>
              <a:t>Câu</a:t>
            </a:r>
            <a:r>
              <a:rPr lang="en-US" altLang="en-US" sz="2800" b="1" dirty="0">
                <a:solidFill>
                  <a:srgbClr val="1810C0"/>
                </a:solidFill>
                <a:latin typeface="Times New Roman" panose="02020603050405020304" pitchFamily="18" charset="0"/>
              </a:rPr>
              <a:t> 3:</a:t>
            </a:r>
            <a:endParaRPr kumimoji="0" lang="en-US" altLang="en-US" sz="2800" b="1" i="0" u="none" strike="noStrike" kern="1200" cap="none" spc="0" normalizeH="0" baseline="0" noProof="0" dirty="0">
              <a:ln>
                <a:noFill/>
              </a:ln>
              <a:solidFill>
                <a:srgbClr val="1810C0"/>
              </a:solidFill>
              <a:effectLst/>
              <a:uLnTx/>
              <a:uFillTx/>
              <a:latin typeface="Times New Roman" panose="02020603050405020304" pitchFamily="18" charset="0"/>
            </a:endParaRPr>
          </a:p>
        </p:txBody>
      </p:sp>
      <p:sp>
        <p:nvSpPr>
          <p:cNvPr id="10" name="Rectangle 4">
            <a:extLst>
              <a:ext uri="{FF2B5EF4-FFF2-40B4-BE49-F238E27FC236}">
                <a16:creationId xmlns:a16="http://schemas.microsoft.com/office/drawing/2014/main" id="{C5ADBF30-C44F-06E0-1A68-00795DEF594A}"/>
              </a:ext>
            </a:extLst>
          </p:cNvPr>
          <p:cNvSpPr/>
          <p:nvPr/>
        </p:nvSpPr>
        <p:spPr>
          <a:xfrm>
            <a:off x="3025528" y="2597349"/>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lang="vi-VN" sz="2000" b="1" dirty="0">
                <a:solidFill>
                  <a:srgbClr val="002060"/>
                </a:solidFill>
                <a:latin typeface="+mj-lt"/>
                <a:ea typeface="Calibri" panose="020F0502020204030204" pitchFamily="34" charset="0"/>
                <a:cs typeface="Times New Roman" panose="02020603050405020304" pitchFamily="18" charset="0"/>
              </a:rPr>
              <a:t>L</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eng keng leng   keng,               ngân</a:t>
            </a: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nga ngân     nga                  làm</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83EEE16D-7ACF-40FB-4AFD-3699BFFE1943}"/>
              </a:ext>
            </a:extLst>
          </p:cNvPr>
          <p:cNvSpPr/>
          <p:nvPr/>
        </p:nvSpPr>
        <p:spPr>
          <a:xfrm>
            <a:off x="1463343" y="4177368"/>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lang="vi-VN" sz="2000" b="1" dirty="0">
                <a:solidFill>
                  <a:srgbClr val="002060"/>
                </a:solidFill>
                <a:latin typeface="+mj-lt"/>
                <a:ea typeface="Calibri" panose="020F0502020204030204" pitchFamily="34" charset="0"/>
                <a:cs typeface="Times New Roman" panose="02020603050405020304" pitchFamily="18" charset="0"/>
              </a:rPr>
              <a:t>quen       khắp nơi           gần      xa.  </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pic>
        <p:nvPicPr>
          <p:cNvPr id="12" name="c3">
            <a:hlinkClick r:id="" action="ppaction://media"/>
            <a:extLst>
              <a:ext uri="{FF2B5EF4-FFF2-40B4-BE49-F238E27FC236}">
                <a16:creationId xmlns:a16="http://schemas.microsoft.com/office/drawing/2014/main" id="{C9CB13D4-1522-AC87-2A21-5E17FBCDF43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33220" y="620665"/>
            <a:ext cx="609600" cy="609600"/>
          </a:xfrm>
          <a:prstGeom prst="rect">
            <a:avLst/>
          </a:prstGeom>
        </p:spPr>
      </p:pic>
    </p:spTree>
    <p:extLst>
      <p:ext uri="{BB962C8B-B14F-4D97-AF65-F5344CB8AC3E}">
        <p14:creationId xmlns:p14="http://schemas.microsoft.com/office/powerpoint/2010/main" val="169695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594"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bldLst>
      <p:bldP spid="6"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39644"/>
            <a:ext cx="12192000" cy="151835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1689" y="4456555"/>
            <a:ext cx="2441709" cy="2401445"/>
          </a:xfrm>
          <a:prstGeom prst="rect">
            <a:avLst/>
          </a:prstGeom>
        </p:spPr>
      </p:pic>
      <p:pic>
        <p:nvPicPr>
          <p:cNvPr id="2" name="Picture 8">
            <a:extLst>
              <a:ext uri="{FF2B5EF4-FFF2-40B4-BE49-F238E27FC236}">
                <a16:creationId xmlns:a16="http://schemas.microsoft.com/office/drawing/2014/main" id="{27A0C7C7-0A2D-0D40-BF76-4740D5C859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87377" y="92675"/>
            <a:ext cx="1535949" cy="2040512"/>
          </a:xfrm>
          <a:prstGeom prst="rect">
            <a:avLst/>
          </a:prstGeom>
        </p:spPr>
      </p:pic>
      <p:pic>
        <p:nvPicPr>
          <p:cNvPr id="3" name="Picture 11">
            <a:extLst>
              <a:ext uri="{FF2B5EF4-FFF2-40B4-BE49-F238E27FC236}">
                <a16:creationId xmlns:a16="http://schemas.microsoft.com/office/drawing/2014/main" id="{154DDBDD-27FB-6798-BDA6-04FAA7A3A2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9739" y="92675"/>
            <a:ext cx="303896" cy="778873"/>
          </a:xfrm>
          <a:prstGeom prst="rect">
            <a:avLst/>
          </a:prstGeom>
        </p:spPr>
      </p:pic>
      <p:pic>
        <p:nvPicPr>
          <p:cNvPr id="4" name="Picture 12">
            <a:extLst>
              <a:ext uri="{FF2B5EF4-FFF2-40B4-BE49-F238E27FC236}">
                <a16:creationId xmlns:a16="http://schemas.microsoft.com/office/drawing/2014/main" id="{04987FAC-2ABC-9E61-4AD9-2905BA5F556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674" y="972564"/>
            <a:ext cx="303897" cy="617840"/>
          </a:xfrm>
          <a:prstGeom prst="rect">
            <a:avLst/>
          </a:prstGeom>
        </p:spPr>
      </p:pic>
      <p:pic>
        <p:nvPicPr>
          <p:cNvPr id="5" name="Picture 12">
            <a:extLst>
              <a:ext uri="{FF2B5EF4-FFF2-40B4-BE49-F238E27FC236}">
                <a16:creationId xmlns:a16="http://schemas.microsoft.com/office/drawing/2014/main" id="{BBA8565F-B1C6-5893-5025-70B1161ACE8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0675" y="663644"/>
            <a:ext cx="303896" cy="617840"/>
          </a:xfrm>
          <a:prstGeom prst="rect">
            <a:avLst/>
          </a:prstGeom>
        </p:spPr>
      </p:pic>
      <p:pic>
        <p:nvPicPr>
          <p:cNvPr id="8" name="Hình ảnh 7">
            <a:extLst>
              <a:ext uri="{FF2B5EF4-FFF2-40B4-BE49-F238E27FC236}">
                <a16:creationId xmlns:a16="http://schemas.microsoft.com/office/drawing/2014/main" id="{7B2C83EE-378A-DF7D-E78D-80DF864C0B0D}"/>
              </a:ext>
            </a:extLst>
          </p:cNvPr>
          <p:cNvPicPr>
            <a:picLocks noChangeAspect="1"/>
          </p:cNvPicPr>
          <p:nvPr/>
        </p:nvPicPr>
        <p:blipFill>
          <a:blip r:embed="rId10"/>
          <a:stretch>
            <a:fillRect/>
          </a:stretch>
        </p:blipFill>
        <p:spPr>
          <a:xfrm>
            <a:off x="372533" y="1440136"/>
            <a:ext cx="11650793" cy="2951185"/>
          </a:xfrm>
          <a:prstGeom prst="rect">
            <a:avLst/>
          </a:prstGeom>
        </p:spPr>
      </p:pic>
      <p:pic>
        <p:nvPicPr>
          <p:cNvPr id="9" name="Hình ảnh 8">
            <a:extLst>
              <a:ext uri="{FF2B5EF4-FFF2-40B4-BE49-F238E27FC236}">
                <a16:creationId xmlns:a16="http://schemas.microsoft.com/office/drawing/2014/main" id="{61808DA9-D65E-43B2-E377-44B91DA52261}"/>
              </a:ext>
            </a:extLst>
          </p:cNvPr>
          <p:cNvPicPr>
            <a:picLocks noChangeAspect="1"/>
          </p:cNvPicPr>
          <p:nvPr/>
        </p:nvPicPr>
        <p:blipFill>
          <a:blip r:embed="rId11"/>
          <a:stretch>
            <a:fillRect/>
          </a:stretch>
        </p:blipFill>
        <p:spPr>
          <a:xfrm>
            <a:off x="0" y="0"/>
            <a:ext cx="1769534" cy="1769534"/>
          </a:xfrm>
          <a:prstGeom prst="rect">
            <a:avLst/>
          </a:prstGeom>
        </p:spPr>
      </p:pic>
      <p:sp>
        <p:nvSpPr>
          <p:cNvPr id="6" name="Rectangle 4">
            <a:extLst>
              <a:ext uri="{FF2B5EF4-FFF2-40B4-BE49-F238E27FC236}">
                <a16:creationId xmlns:a16="http://schemas.microsoft.com/office/drawing/2014/main" id="{A209256F-F85F-A82A-63C5-93A59EB545F6}"/>
              </a:ext>
            </a:extLst>
          </p:cNvPr>
          <p:cNvSpPr/>
          <p:nvPr/>
        </p:nvSpPr>
        <p:spPr>
          <a:xfrm>
            <a:off x="3975537" y="2505333"/>
            <a:ext cx="9265313" cy="423834"/>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Leng    keng     leng       keng,                           vang     xa      vang</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0" name="Rectangle 4">
            <a:extLst>
              <a:ext uri="{FF2B5EF4-FFF2-40B4-BE49-F238E27FC236}">
                <a16:creationId xmlns:a16="http://schemas.microsoft.com/office/drawing/2014/main" id="{33E77694-8C69-C7BC-7D15-425EF7B30C94}"/>
              </a:ext>
            </a:extLst>
          </p:cNvPr>
          <p:cNvSpPr/>
          <p:nvPr/>
        </p:nvSpPr>
        <p:spPr>
          <a:xfrm>
            <a:off x="1565272" y="4119830"/>
            <a:ext cx="9265313" cy="423834"/>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xa      chuông   gió</a:t>
            </a: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là                bài       ca       vui  cho    mọi  nhà.</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1" name="Rectangle 14">
            <a:extLst>
              <a:ext uri="{FF2B5EF4-FFF2-40B4-BE49-F238E27FC236}">
                <a16:creationId xmlns:a16="http://schemas.microsoft.com/office/drawing/2014/main" id="{6DDE6889-8694-B0B4-47A0-FF35B0C12CFD}"/>
              </a:ext>
            </a:extLst>
          </p:cNvPr>
          <p:cNvSpPr/>
          <p:nvPr/>
        </p:nvSpPr>
        <p:spPr>
          <a:xfrm>
            <a:off x="1596654" y="665086"/>
            <a:ext cx="121379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800" b="1" dirty="0" err="1">
                <a:solidFill>
                  <a:srgbClr val="1810C0"/>
                </a:solidFill>
                <a:latin typeface="Times New Roman" panose="02020603050405020304" pitchFamily="18" charset="0"/>
              </a:rPr>
              <a:t>Câu</a:t>
            </a:r>
            <a:r>
              <a:rPr lang="en-US" altLang="en-US" sz="2800" b="1" dirty="0">
                <a:solidFill>
                  <a:srgbClr val="1810C0"/>
                </a:solidFill>
                <a:latin typeface="Times New Roman" panose="02020603050405020304" pitchFamily="18" charset="0"/>
              </a:rPr>
              <a:t> 4:</a:t>
            </a:r>
            <a:endParaRPr kumimoji="0" lang="en-US" altLang="en-US" sz="2800" b="1" i="0" u="none" strike="noStrike" kern="1200" cap="none" spc="0" normalizeH="0" baseline="0" noProof="0" dirty="0">
              <a:ln>
                <a:noFill/>
              </a:ln>
              <a:solidFill>
                <a:srgbClr val="1810C0"/>
              </a:solidFill>
              <a:effectLst/>
              <a:uLnTx/>
              <a:uFillTx/>
              <a:latin typeface="Times New Roman" panose="02020603050405020304" pitchFamily="18" charset="0"/>
            </a:endParaRPr>
          </a:p>
        </p:txBody>
      </p:sp>
      <p:pic>
        <p:nvPicPr>
          <p:cNvPr id="12" name="c4">
            <a:hlinkClick r:id="" action="ppaction://media"/>
            <a:extLst>
              <a:ext uri="{FF2B5EF4-FFF2-40B4-BE49-F238E27FC236}">
                <a16:creationId xmlns:a16="http://schemas.microsoft.com/office/drawing/2014/main" id="{D3768890-7710-C27F-822B-94C8242373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877777" y="465267"/>
            <a:ext cx="609600" cy="609600"/>
          </a:xfrm>
          <a:prstGeom prst="rect">
            <a:avLst/>
          </a:prstGeom>
        </p:spPr>
      </p:pic>
    </p:spTree>
    <p:extLst>
      <p:ext uri="{BB962C8B-B14F-4D97-AF65-F5344CB8AC3E}">
        <p14:creationId xmlns:p14="http://schemas.microsoft.com/office/powerpoint/2010/main" val="1954711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075" fill="hold"/>
                                        <p:tgtEl>
                                          <p:spTgt spid="12"/>
                                        </p:tgtEl>
                                      </p:cBhvr>
                                    </p:cmd>
                                  </p:childTnLst>
                                </p:cTn>
                              </p:par>
                            </p:childTnLst>
                          </p:cTn>
                        </p:par>
                      </p:childTnLst>
                    </p:cTn>
                  </p:par>
                </p:childTnLst>
              </p:cTn>
              <p:nextCondLst>
                <p:cond evt="onClick" delay="0">
                  <p:tgtEl>
                    <p:spTgt spid="12"/>
                  </p:tgtEl>
                </p:cond>
              </p:nextCondLst>
            </p:seq>
            <p:audio>
              <p:cMediaNode vol="80000">
                <p:cTn id="27" fill="hold" display="0">
                  <p:stCondLst>
                    <p:cond delay="indefinite"/>
                  </p:stCondLst>
                  <p:endCondLst>
                    <p:cond evt="onStopAudio" delay="0">
                      <p:tgtEl>
                        <p:sldTgt/>
                      </p:tgtEl>
                    </p:cond>
                  </p:endCondLst>
                </p:cTn>
                <p:tgtEl>
                  <p:spTgt spid="12"/>
                </p:tgtEl>
              </p:cMediaNode>
            </p:audio>
          </p:childTnLst>
        </p:cTn>
      </p:par>
    </p:tnLst>
    <p:bldLst>
      <p:bldP spid="6"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9022"/>
            <a:ext cx="12192000" cy="1609411"/>
          </a:xfrm>
          <a:prstGeom prst="rect">
            <a:avLst/>
          </a:prstGeom>
        </p:spPr>
      </p:pic>
      <p:sp>
        <p:nvSpPr>
          <p:cNvPr id="5" name="Rectangle 4"/>
          <p:cNvSpPr/>
          <p:nvPr/>
        </p:nvSpPr>
        <p:spPr>
          <a:xfrm>
            <a:off x="4584070" y="141749"/>
            <a:ext cx="1228221" cy="483017"/>
          </a:xfrm>
          <a:prstGeom prst="rect">
            <a:avLst/>
          </a:prstGeom>
        </p:spPr>
        <p:txBody>
          <a:bodyPr wrap="none">
            <a:spAutoFit/>
          </a:bodyPr>
          <a:lstStyle/>
          <a:p>
            <a:pPr algn="ctr" defTabSz="685800">
              <a:lnSpc>
                <a:spcPct val="115000"/>
              </a:lnSpc>
              <a:defRPr/>
            </a:pP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TIẾT 2 </a:t>
            </a:r>
          </a:p>
        </p:txBody>
      </p:sp>
      <p:sp>
        <p:nvSpPr>
          <p:cNvPr id="12" name="Rectangle 11"/>
          <p:cNvSpPr/>
          <p:nvPr/>
        </p:nvSpPr>
        <p:spPr>
          <a:xfrm>
            <a:off x="1669126" y="682713"/>
            <a:ext cx="7463585" cy="1695529"/>
          </a:xfrm>
          <a:prstGeom prst="rect">
            <a:avLst/>
          </a:prstGeom>
        </p:spPr>
        <p:txBody>
          <a:bodyPr wrap="square">
            <a:spAutoFit/>
          </a:bodyPr>
          <a:lstStyle/>
          <a:p>
            <a:pPr algn="ctr" defTabSz="685800">
              <a:lnSpc>
                <a:spcPct val="115000"/>
              </a:lnSpc>
              <a:defRPr/>
            </a:pP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Ôn</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a:t>
            </a:r>
          </a:p>
          <a:p>
            <a:pPr marL="342900" indent="-342900" algn="ctr" defTabSz="685800">
              <a:lnSpc>
                <a:spcPct val="115000"/>
              </a:lnSpc>
              <a:buFontTx/>
              <a:buChar char="-"/>
              <a:defRPr/>
            </a:pP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Hát:Chuông</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gió</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leng</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keng</a:t>
            </a:r>
            <a:endPar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r" defTabSz="685800">
              <a:lnSpc>
                <a:spcPct val="115000"/>
              </a:lnSpc>
              <a:defRPr/>
            </a:pPr>
            <a:r>
              <a:rPr lang="en-US" sz="20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2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Lê Vinh </a:t>
            </a:r>
            <a:r>
              <a:rPr lang="en-US" sz="20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Phúc</a:t>
            </a:r>
            <a:endParaRPr lang="en-US" sz="2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a:lnSpc>
                <a:spcPct val="115000"/>
              </a:lnSpc>
              <a:defRPr/>
            </a:pP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288" y="4131720"/>
            <a:ext cx="2771990" cy="2726280"/>
          </a:xfrm>
          <a:prstGeom prst="rect">
            <a:avLst/>
          </a:prstGeom>
        </p:spPr>
      </p:pic>
      <p:pic>
        <p:nvPicPr>
          <p:cNvPr id="3" name="Picture 8">
            <a:extLst>
              <a:ext uri="{FF2B5EF4-FFF2-40B4-BE49-F238E27FC236}">
                <a16:creationId xmlns:a16="http://schemas.microsoft.com/office/drawing/2014/main" id="{D5F5F7C6-1240-6CAA-EB83-2C887CB3A1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23935" y="0"/>
            <a:ext cx="1535949" cy="2040512"/>
          </a:xfrm>
          <a:prstGeom prst="rect">
            <a:avLst/>
          </a:prstGeom>
        </p:spPr>
      </p:pic>
      <p:pic>
        <p:nvPicPr>
          <p:cNvPr id="6" name="Picture 8">
            <a:extLst>
              <a:ext uri="{FF2B5EF4-FFF2-40B4-BE49-F238E27FC236}">
                <a16:creationId xmlns:a16="http://schemas.microsoft.com/office/drawing/2014/main" id="{0717108B-C4AA-1445-F2B6-AAC579906B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0949" y="92675"/>
            <a:ext cx="1535948" cy="2040512"/>
          </a:xfrm>
          <a:prstGeom prst="rect">
            <a:avLst/>
          </a:prstGeom>
        </p:spPr>
      </p:pic>
    </p:spTree>
    <p:extLst>
      <p:ext uri="{BB962C8B-B14F-4D97-AF65-F5344CB8AC3E}">
        <p14:creationId xmlns:p14="http://schemas.microsoft.com/office/powerpoint/2010/main" val="7071700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39644"/>
            <a:ext cx="12192000" cy="151835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3528" y="5068140"/>
            <a:ext cx="1819870" cy="1789860"/>
          </a:xfrm>
          <a:prstGeom prst="rect">
            <a:avLst/>
          </a:prstGeom>
        </p:spPr>
      </p:pic>
      <p:pic>
        <p:nvPicPr>
          <p:cNvPr id="3" name="Picture 11">
            <a:extLst>
              <a:ext uri="{FF2B5EF4-FFF2-40B4-BE49-F238E27FC236}">
                <a16:creationId xmlns:a16="http://schemas.microsoft.com/office/drawing/2014/main" id="{154DDBDD-27FB-6798-BDA6-04FAA7A3A2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9739" y="92675"/>
            <a:ext cx="303896" cy="778873"/>
          </a:xfrm>
          <a:prstGeom prst="rect">
            <a:avLst/>
          </a:prstGeom>
        </p:spPr>
      </p:pic>
      <p:pic>
        <p:nvPicPr>
          <p:cNvPr id="4" name="Picture 12">
            <a:extLst>
              <a:ext uri="{FF2B5EF4-FFF2-40B4-BE49-F238E27FC236}">
                <a16:creationId xmlns:a16="http://schemas.microsoft.com/office/drawing/2014/main" id="{04987FAC-2ABC-9E61-4AD9-2905BA5F556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674" y="972564"/>
            <a:ext cx="303897" cy="617840"/>
          </a:xfrm>
          <a:prstGeom prst="rect">
            <a:avLst/>
          </a:prstGeom>
        </p:spPr>
      </p:pic>
      <p:pic>
        <p:nvPicPr>
          <p:cNvPr id="5" name="Picture 12">
            <a:extLst>
              <a:ext uri="{FF2B5EF4-FFF2-40B4-BE49-F238E27FC236}">
                <a16:creationId xmlns:a16="http://schemas.microsoft.com/office/drawing/2014/main" id="{BBA8565F-B1C6-5893-5025-70B1161ACE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0675" y="663644"/>
            <a:ext cx="303896" cy="617840"/>
          </a:xfrm>
          <a:prstGeom prst="rect">
            <a:avLst/>
          </a:prstGeom>
        </p:spPr>
      </p:pic>
      <p:pic>
        <p:nvPicPr>
          <p:cNvPr id="8" name="Hình ảnh 7">
            <a:extLst>
              <a:ext uri="{FF2B5EF4-FFF2-40B4-BE49-F238E27FC236}">
                <a16:creationId xmlns:a16="http://schemas.microsoft.com/office/drawing/2014/main" id="{D8DDDBE6-E9E5-9F19-8E91-50F9D83012B2}"/>
              </a:ext>
            </a:extLst>
          </p:cNvPr>
          <p:cNvPicPr>
            <a:picLocks noChangeAspect="1"/>
          </p:cNvPicPr>
          <p:nvPr/>
        </p:nvPicPr>
        <p:blipFill>
          <a:blip r:embed="rId8"/>
          <a:stretch>
            <a:fillRect/>
          </a:stretch>
        </p:blipFill>
        <p:spPr>
          <a:xfrm>
            <a:off x="66441" y="1707049"/>
            <a:ext cx="11956885" cy="3257334"/>
          </a:xfrm>
          <a:prstGeom prst="rect">
            <a:avLst/>
          </a:prstGeom>
        </p:spPr>
      </p:pic>
      <p:pic>
        <p:nvPicPr>
          <p:cNvPr id="9" name="Hình ảnh 8">
            <a:extLst>
              <a:ext uri="{FF2B5EF4-FFF2-40B4-BE49-F238E27FC236}">
                <a16:creationId xmlns:a16="http://schemas.microsoft.com/office/drawing/2014/main" id="{DDDAC2C2-947E-C7CD-91BC-253888AB2840}"/>
              </a:ext>
            </a:extLst>
          </p:cNvPr>
          <p:cNvPicPr>
            <a:picLocks noChangeAspect="1"/>
          </p:cNvPicPr>
          <p:nvPr/>
        </p:nvPicPr>
        <p:blipFill>
          <a:blip r:embed="rId9"/>
          <a:stretch>
            <a:fillRect/>
          </a:stretch>
        </p:blipFill>
        <p:spPr>
          <a:xfrm>
            <a:off x="66441" y="0"/>
            <a:ext cx="1769534" cy="1769534"/>
          </a:xfrm>
          <a:prstGeom prst="rect">
            <a:avLst/>
          </a:prstGeom>
        </p:spPr>
      </p:pic>
      <p:sp>
        <p:nvSpPr>
          <p:cNvPr id="6" name="Rectangle 14">
            <a:extLst>
              <a:ext uri="{FF2B5EF4-FFF2-40B4-BE49-F238E27FC236}">
                <a16:creationId xmlns:a16="http://schemas.microsoft.com/office/drawing/2014/main" id="{024A61E8-7790-949B-DAE7-36C11E5FE53B}"/>
              </a:ext>
            </a:extLst>
          </p:cNvPr>
          <p:cNvSpPr/>
          <p:nvPr/>
        </p:nvSpPr>
        <p:spPr>
          <a:xfrm>
            <a:off x="4206912" y="450789"/>
            <a:ext cx="238558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800" b="1" dirty="0">
                <a:solidFill>
                  <a:srgbClr val="C00000"/>
                </a:solidFill>
                <a:latin typeface="Times New Roman" panose="02020603050405020304" pitchFamily="18" charset="0"/>
              </a:rPr>
              <a:t>NỐI CÂU 3+4</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pic>
        <p:nvPicPr>
          <p:cNvPr id="10" name="Picture 8">
            <a:extLst>
              <a:ext uri="{FF2B5EF4-FFF2-40B4-BE49-F238E27FC236}">
                <a16:creationId xmlns:a16="http://schemas.microsoft.com/office/drawing/2014/main" id="{DF800B44-3EA2-E6C1-1ED2-8F99E5D3F7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627878" y="0"/>
            <a:ext cx="1535949" cy="2040512"/>
          </a:xfrm>
          <a:prstGeom prst="rect">
            <a:avLst/>
          </a:prstGeom>
        </p:spPr>
      </p:pic>
      <p:sp>
        <p:nvSpPr>
          <p:cNvPr id="11" name="Rectangle 4">
            <a:extLst>
              <a:ext uri="{FF2B5EF4-FFF2-40B4-BE49-F238E27FC236}">
                <a16:creationId xmlns:a16="http://schemas.microsoft.com/office/drawing/2014/main" id="{58388914-910B-2326-E734-5F82BDC673C1}"/>
              </a:ext>
            </a:extLst>
          </p:cNvPr>
          <p:cNvSpPr/>
          <p:nvPr/>
        </p:nvSpPr>
        <p:spPr>
          <a:xfrm>
            <a:off x="2738085" y="2262387"/>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lang="vi-VN" sz="2000" b="1" dirty="0">
                <a:solidFill>
                  <a:srgbClr val="002060"/>
                </a:solidFill>
                <a:latin typeface="+mj-lt"/>
                <a:ea typeface="Calibri" panose="020F0502020204030204" pitchFamily="34" charset="0"/>
                <a:cs typeface="Times New Roman" panose="02020603050405020304" pitchFamily="18" charset="0"/>
              </a:rPr>
              <a:t>L</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eng keng leng   keng,               ngân</a:t>
            </a: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nga ngân     nga                  làm</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D6557C86-7BFA-8CDA-FEFD-8DD051C3D3C5}"/>
              </a:ext>
            </a:extLst>
          </p:cNvPr>
          <p:cNvSpPr/>
          <p:nvPr/>
        </p:nvSpPr>
        <p:spPr>
          <a:xfrm>
            <a:off x="1222064" y="3081739"/>
            <a:ext cx="10540008" cy="492122"/>
          </a:xfrm>
          <a:prstGeom prst="rect">
            <a:avLst/>
          </a:prstGeom>
        </p:spPr>
        <p:txBody>
          <a:bodyPr wrap="square">
            <a:spAutoFit/>
          </a:bodyPr>
          <a:lstStyle/>
          <a:p>
            <a:pPr lvl="0" defTabSz="685800">
              <a:lnSpc>
                <a:spcPct val="115000"/>
              </a:lnSpc>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lang="vi-VN" sz="2000" b="1" dirty="0">
                <a:solidFill>
                  <a:srgbClr val="002060"/>
                </a:solidFill>
                <a:latin typeface="+mj-lt"/>
                <a:ea typeface="Calibri" panose="020F0502020204030204" pitchFamily="34" charset="0"/>
                <a:cs typeface="Times New Roman" panose="02020603050405020304" pitchFamily="18" charset="0"/>
              </a:rPr>
              <a:t>quen       khắp nơi           gần      xa.                                                              Leng    keng     leng</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a16="http://schemas.microsoft.com/office/drawing/2014/main" id="{E9FB2519-14FA-8EF3-B613-868BFDF4D010}"/>
              </a:ext>
            </a:extLst>
          </p:cNvPr>
          <p:cNvSpPr/>
          <p:nvPr/>
        </p:nvSpPr>
        <p:spPr>
          <a:xfrm>
            <a:off x="1318964" y="3945049"/>
            <a:ext cx="9855967" cy="423834"/>
          </a:xfrm>
          <a:prstGeom prst="rect">
            <a:avLst/>
          </a:prstGeom>
        </p:spPr>
        <p:txBody>
          <a:bodyPr wrap="square">
            <a:spAutoFit/>
          </a:bodyPr>
          <a:lstStyle/>
          <a:p>
            <a:pPr lvl="0" defTabSz="685800">
              <a:lnSpc>
                <a:spcPct val="115000"/>
              </a:lnSpc>
              <a:defRPr/>
            </a:pP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keng,                             vang      xa         vang          </a:t>
            </a:r>
            <a:r>
              <a:rPr lang="vi-VN" sz="2000" b="1" dirty="0">
                <a:solidFill>
                  <a:srgbClr val="002060"/>
                </a:solidFill>
                <a:ea typeface="Calibri" panose="020F0502020204030204" pitchFamily="34" charset="0"/>
                <a:cs typeface="Times New Roman" panose="02020603050405020304" pitchFamily="18" charset="0"/>
              </a:rPr>
              <a:t> </a:t>
            </a:r>
            <a:r>
              <a:rPr lang="vi-VN" sz="2000" b="1" dirty="0">
                <a:solidFill>
                  <a:srgbClr val="002060"/>
                </a:solidFill>
                <a:latin typeface="+mj-lt"/>
                <a:ea typeface="Calibri" panose="020F0502020204030204" pitchFamily="34" charset="0"/>
                <a:cs typeface="Times New Roman" panose="02020603050405020304" pitchFamily="18" charset="0"/>
              </a:rPr>
              <a:t>xa                      chuông                 gió </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B64D7D14-4AB0-C472-9910-D6307F1ED374}"/>
              </a:ext>
            </a:extLst>
          </p:cNvPr>
          <p:cNvSpPr/>
          <p:nvPr/>
        </p:nvSpPr>
        <p:spPr>
          <a:xfrm>
            <a:off x="1463343" y="4923453"/>
            <a:ext cx="9265313" cy="423834"/>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là                      bài           ca           vui  cho           mọi   nhà.</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pic>
        <p:nvPicPr>
          <p:cNvPr id="16" name="c34">
            <a:hlinkClick r:id="" action="ppaction://media"/>
            <a:extLst>
              <a:ext uri="{FF2B5EF4-FFF2-40B4-BE49-F238E27FC236}">
                <a16:creationId xmlns:a16="http://schemas.microsoft.com/office/drawing/2014/main" id="{08EEF388-8128-A6D8-1C5E-016D4D63B74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21674" y="542879"/>
            <a:ext cx="609600" cy="609600"/>
          </a:xfrm>
          <a:prstGeom prst="rect">
            <a:avLst/>
          </a:prstGeom>
        </p:spPr>
      </p:pic>
    </p:spTree>
    <p:extLst>
      <p:ext uri="{BB962C8B-B14F-4D97-AF65-F5344CB8AC3E}">
        <p14:creationId xmlns:p14="http://schemas.microsoft.com/office/powerpoint/2010/main" val="308852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style.rotation</p:attrName>
                                        </p:attrNameLst>
                                      </p:cBhvr>
                                      <p:tavLst>
                                        <p:tav tm="0">
                                          <p:val>
                                            <p:fltVal val="90"/>
                                          </p:val>
                                        </p:tav>
                                        <p:tav tm="100000">
                                          <p:val>
                                            <p:fltVal val="0"/>
                                          </p:val>
                                        </p:tav>
                                      </p:tavLst>
                                    </p:anim>
                                    <p:animEffect transition="in" filter="fade">
                                      <p:cBhvr>
                                        <p:cTn id="13" dur="1000"/>
                                        <p:tgtEl>
                                          <p:spTgt spid="11"/>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90"/>
                                          </p:val>
                                        </p:tav>
                                        <p:tav tm="100000">
                                          <p:val>
                                            <p:fltVal val="0"/>
                                          </p:val>
                                        </p:tav>
                                      </p:tavLst>
                                    </p:anim>
                                    <p:animEffect transition="in" filter="fade">
                                      <p:cBhvr>
                                        <p:cTn id="19" dur="1000"/>
                                        <p:tgtEl>
                                          <p:spTgt spid="12"/>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style.rotation</p:attrName>
                                        </p:attrNameLst>
                                      </p:cBhvr>
                                      <p:tavLst>
                                        <p:tav tm="0">
                                          <p:val>
                                            <p:fltVal val="90"/>
                                          </p:val>
                                        </p:tav>
                                        <p:tav tm="100000">
                                          <p:val>
                                            <p:fltVal val="0"/>
                                          </p:val>
                                        </p:tav>
                                      </p:tavLst>
                                    </p:anim>
                                    <p:animEffect transition="in" filter="fade">
                                      <p:cBhvr>
                                        <p:cTn id="25" dur="1000"/>
                                        <p:tgtEl>
                                          <p:spTgt spid="13"/>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737" fill="hold"/>
                                        <p:tgtEl>
                                          <p:spTgt spid="16"/>
                                        </p:tgtEl>
                                      </p:cBhvr>
                                    </p:cmd>
                                  </p:childTnLst>
                                </p:cTn>
                              </p:par>
                            </p:childTnLst>
                          </p:cTn>
                        </p:par>
                      </p:childTnLst>
                    </p:cTn>
                  </p:par>
                </p:childTnLst>
              </p:cTn>
              <p:nextCondLst>
                <p:cond evt="onClick" delay="0">
                  <p:tgtEl>
                    <p:spTgt spid="16"/>
                  </p:tgtEl>
                </p:cond>
              </p:nextCondLst>
            </p:seq>
            <p:audio>
              <p:cMediaNode vol="80000">
                <p:cTn id="37" fill="hold" display="0">
                  <p:stCondLst>
                    <p:cond delay="indefinite"/>
                  </p:stCondLst>
                  <p:endCondLst>
                    <p:cond evt="onStopAudio" delay="0">
                      <p:tgtEl>
                        <p:sldTgt/>
                      </p:tgtEl>
                    </p:cond>
                  </p:endCondLst>
                </p:cTn>
                <p:tgtEl>
                  <p:spTgt spid="16"/>
                </p:tgtEl>
              </p:cMediaNode>
            </p:audio>
          </p:childTnLst>
        </p:cTn>
      </p:par>
    </p:tnLst>
    <p:bldLst>
      <p:bldP spid="6"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544152"/>
            <a:ext cx="12192000" cy="131384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8186" y="5202058"/>
            <a:ext cx="1543814" cy="1518356"/>
          </a:xfrm>
          <a:prstGeom prst="rect">
            <a:avLst/>
          </a:prstGeom>
        </p:spPr>
      </p:pic>
      <p:pic>
        <p:nvPicPr>
          <p:cNvPr id="8" name="Hình ảnh 7">
            <a:extLst>
              <a:ext uri="{FF2B5EF4-FFF2-40B4-BE49-F238E27FC236}">
                <a16:creationId xmlns:a16="http://schemas.microsoft.com/office/drawing/2014/main" id="{63ED536B-5107-B706-3A47-227AB3C31CB5}"/>
              </a:ext>
            </a:extLst>
          </p:cNvPr>
          <p:cNvPicPr>
            <a:picLocks noChangeAspect="1"/>
          </p:cNvPicPr>
          <p:nvPr/>
        </p:nvPicPr>
        <p:blipFill>
          <a:blip r:embed="rId6"/>
          <a:stretch>
            <a:fillRect/>
          </a:stretch>
        </p:blipFill>
        <p:spPr>
          <a:xfrm>
            <a:off x="416219" y="829873"/>
            <a:ext cx="11280809" cy="4511113"/>
          </a:xfrm>
          <a:prstGeom prst="rect">
            <a:avLst/>
          </a:prstGeom>
        </p:spPr>
      </p:pic>
      <p:pic>
        <p:nvPicPr>
          <p:cNvPr id="9" name="Picture 8">
            <a:extLst>
              <a:ext uri="{FF2B5EF4-FFF2-40B4-BE49-F238E27FC236}">
                <a16:creationId xmlns:a16="http://schemas.microsoft.com/office/drawing/2014/main" id="{ED22F3BB-1431-46C8-7E0E-A1A26F4A66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04178" y="-99831"/>
            <a:ext cx="1535949" cy="2040512"/>
          </a:xfrm>
          <a:prstGeom prst="rect">
            <a:avLst/>
          </a:prstGeom>
        </p:spPr>
      </p:pic>
      <p:sp>
        <p:nvSpPr>
          <p:cNvPr id="10" name="Rectangle 4">
            <a:extLst>
              <a:ext uri="{FF2B5EF4-FFF2-40B4-BE49-F238E27FC236}">
                <a16:creationId xmlns:a16="http://schemas.microsoft.com/office/drawing/2014/main" id="{6B489E56-55F7-15CD-BC11-76486DD54763}"/>
              </a:ext>
            </a:extLst>
          </p:cNvPr>
          <p:cNvSpPr/>
          <p:nvPr/>
        </p:nvSpPr>
        <p:spPr>
          <a:xfrm>
            <a:off x="2102337" y="1228594"/>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Kìa            nhìn   xem         cái chuông         gió    xinh              leng keng leng    keng     theo gió          leng</a:t>
            </a:r>
            <a:r>
              <a:rPr kumimoji="0" lang="vi-VN" sz="16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endParaRPr kumimoji="0" lang="en-US"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75159EAF-44BF-4C20-79D5-F295AC4CEB1C}"/>
              </a:ext>
            </a:extLst>
          </p:cNvPr>
          <p:cNvSpPr/>
          <p:nvPr/>
        </p:nvSpPr>
        <p:spPr>
          <a:xfrm>
            <a:off x="1031993" y="2119437"/>
            <a:ext cx="10488286" cy="357534"/>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lang="vi-VN" sz="1600" b="1" dirty="0">
                <a:solidFill>
                  <a:srgbClr val="002060"/>
                </a:solidFill>
                <a:latin typeface="+mj-lt"/>
                <a:ea typeface="Calibri" panose="020F0502020204030204" pitchFamily="34" charset="0"/>
                <a:cs typeface="Times New Roman" panose="02020603050405020304" pitchFamily="18" charset="0"/>
              </a:rPr>
              <a:t>k</a:t>
            </a:r>
            <a:r>
              <a:rPr kumimoji="0" lang="vi-VN"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eng          leng keng leng keng     âm thanh      trong  lành.                                          Chuông</a:t>
            </a:r>
            <a:r>
              <a:rPr kumimoji="0" lang="vi-VN" sz="16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gió    ơi            dễ</a:t>
            </a:r>
            <a:r>
              <a:rPr kumimoji="0" lang="vi-VN"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endParaRPr kumimoji="0" lang="en-US"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4822771B-2340-95BE-5B54-BB85A3C355BA}"/>
              </a:ext>
            </a:extLst>
          </p:cNvPr>
          <p:cNvSpPr/>
          <p:nvPr/>
        </p:nvSpPr>
        <p:spPr>
          <a:xfrm>
            <a:off x="700893" y="2773880"/>
            <a:ext cx="10488286" cy="423834"/>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lang="vi-VN" sz="2000" b="1" dirty="0">
                <a:solidFill>
                  <a:srgbClr val="002060"/>
                </a:solidFill>
                <a:latin typeface="+mj-lt"/>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thương,          chuông     gió     trông              ngộ              nghĩnh,                      tuổi  thơ em        đó                    như</a:t>
            </a:r>
            <a:endParaRPr kumimoji="0" lang="en-US"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a16="http://schemas.microsoft.com/office/drawing/2014/main" id="{EF18200C-4F5D-BAFD-E392-AC267023028C}"/>
              </a:ext>
            </a:extLst>
          </p:cNvPr>
          <p:cNvSpPr/>
          <p:nvPr/>
        </p:nvSpPr>
        <p:spPr>
          <a:xfrm>
            <a:off x="1208742" y="3642020"/>
            <a:ext cx="10488286" cy="417871"/>
          </a:xfrm>
          <a:prstGeom prst="rect">
            <a:avLst/>
          </a:prstGeom>
        </p:spPr>
        <p:txBody>
          <a:bodyPr wrap="square">
            <a:spAutoFit/>
          </a:bodyPr>
          <a:lstStyle/>
          <a:p>
            <a:pPr lvl="0" defTabSz="685800">
              <a:lnSpc>
                <a:spcPct val="115000"/>
              </a:lnSpc>
              <a:defRPr/>
            </a:pPr>
            <a:r>
              <a:rPr lang="vi-VN" sz="2000" b="1" dirty="0">
                <a:solidFill>
                  <a:srgbClr val="002060"/>
                </a:solidFill>
                <a:latin typeface="+mj-lt"/>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chuông        có                   gió                       về.                                                                                       </a:t>
            </a:r>
            <a:r>
              <a:rPr lang="vi-VN" sz="1600" b="1" dirty="0">
                <a:solidFill>
                  <a:srgbClr val="002060"/>
                </a:solidFill>
                <a:latin typeface="+mj-lt"/>
                <a:ea typeface="Calibri" panose="020F0502020204030204" pitchFamily="34" charset="0"/>
                <a:cs typeface="Times New Roman" panose="02020603050405020304" pitchFamily="18" charset="0"/>
              </a:rPr>
              <a:t>Leng keng leng</a:t>
            </a:r>
            <a:endParaRPr kumimoji="0" lang="en-US"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B6F2DBA1-7A5F-B354-AB8A-1EAAA7DF0C62}"/>
              </a:ext>
            </a:extLst>
          </p:cNvPr>
          <p:cNvSpPr/>
          <p:nvPr/>
        </p:nvSpPr>
        <p:spPr>
          <a:xfrm>
            <a:off x="1208742" y="4349369"/>
            <a:ext cx="11031385" cy="483017"/>
          </a:xfrm>
          <a:prstGeom prst="rect">
            <a:avLst/>
          </a:prstGeom>
        </p:spPr>
        <p:txBody>
          <a:bodyPr wrap="square">
            <a:spAutoFit/>
          </a:bodyPr>
          <a:lstStyle/>
          <a:p>
            <a:pPr lvl="0" defTabSz="685800">
              <a:lnSpc>
                <a:spcPct val="115000"/>
              </a:lnSpc>
              <a:defRPr/>
            </a:pPr>
            <a:r>
              <a:rPr lang="vi-VN" sz="2400" b="1" dirty="0">
                <a:solidFill>
                  <a:srgbClr val="002060"/>
                </a:solidFill>
                <a:latin typeface="+mj-lt"/>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keng,  ngân</a:t>
            </a:r>
            <a:r>
              <a:rPr kumimoji="0" lang="vi-VN" sz="16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nga ngân nga      làm    </a:t>
            </a:r>
            <a:r>
              <a:rPr lang="vi-VN" sz="1600" b="1" dirty="0" err="1">
                <a:solidFill>
                  <a:srgbClr val="002060"/>
                </a:solidFill>
                <a:latin typeface="+mj-lt"/>
                <a:ea typeface="Calibri" panose="020F0502020204030204" pitchFamily="34" charset="0"/>
                <a:cs typeface="Times New Roman" panose="02020603050405020304" pitchFamily="18" charset="0"/>
              </a:rPr>
              <a:t>quenkhắp</a:t>
            </a:r>
            <a:r>
              <a:rPr lang="vi-VN" sz="1600" b="1" dirty="0">
                <a:solidFill>
                  <a:srgbClr val="002060"/>
                </a:solidFill>
                <a:latin typeface="+mj-lt"/>
                <a:ea typeface="Calibri" panose="020F0502020204030204" pitchFamily="34" charset="0"/>
                <a:cs typeface="Times New Roman" panose="02020603050405020304" pitchFamily="18" charset="0"/>
              </a:rPr>
              <a:t> nơi  gần   xa.                             Leng keng  leng   keng,       vang xa vang </a:t>
            </a:r>
            <a:endParaRPr kumimoji="0" lang="en-US"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7" name="Rectangle 4">
            <a:extLst>
              <a:ext uri="{FF2B5EF4-FFF2-40B4-BE49-F238E27FC236}">
                <a16:creationId xmlns:a16="http://schemas.microsoft.com/office/drawing/2014/main" id="{78F29AD4-CDEC-5987-C9A6-FDBD3A7C5F63}"/>
              </a:ext>
            </a:extLst>
          </p:cNvPr>
          <p:cNvSpPr/>
          <p:nvPr/>
        </p:nvSpPr>
        <p:spPr>
          <a:xfrm>
            <a:off x="1348152" y="5186618"/>
            <a:ext cx="9855967" cy="357534"/>
          </a:xfrm>
          <a:prstGeom prst="rect">
            <a:avLst/>
          </a:prstGeom>
        </p:spPr>
        <p:txBody>
          <a:bodyPr wrap="square">
            <a:spAutoFit/>
          </a:bodyPr>
          <a:lstStyle/>
          <a:p>
            <a:pPr lvl="0" defTabSz="685800">
              <a:lnSpc>
                <a:spcPct val="115000"/>
              </a:lnSpc>
              <a:defRPr/>
            </a:pPr>
            <a:r>
              <a:rPr lang="vi-VN" sz="1600" b="1" dirty="0">
                <a:solidFill>
                  <a:srgbClr val="002060"/>
                </a:solidFill>
                <a:latin typeface="+mj-lt"/>
                <a:ea typeface="Calibri" panose="020F0502020204030204" pitchFamily="34" charset="0"/>
                <a:cs typeface="Times New Roman" panose="02020603050405020304" pitchFamily="18" charset="0"/>
              </a:rPr>
              <a:t>    x</a:t>
            </a:r>
            <a:r>
              <a:rPr kumimoji="0" lang="vi-VN"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a           chuông      </a:t>
            </a:r>
            <a:r>
              <a:rPr kumimoji="0" lang="vi-VN" sz="16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gió       là                      bài          ca          vui   cho          mọi    nhà.</a:t>
            </a:r>
            <a:endParaRPr kumimoji="0" lang="en-US" sz="16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18" name="Rectangle 11">
            <a:extLst>
              <a:ext uri="{FF2B5EF4-FFF2-40B4-BE49-F238E27FC236}">
                <a16:creationId xmlns:a16="http://schemas.microsoft.com/office/drawing/2014/main" id="{2704EBF0-AE36-B7F3-0BBA-9D05C818D08C}"/>
              </a:ext>
            </a:extLst>
          </p:cNvPr>
          <p:cNvSpPr/>
          <p:nvPr/>
        </p:nvSpPr>
        <p:spPr>
          <a:xfrm>
            <a:off x="927542" y="83778"/>
            <a:ext cx="9265313" cy="1164614"/>
          </a:xfrm>
          <a:prstGeom prst="rect">
            <a:avLst/>
          </a:prstGeom>
        </p:spPr>
        <p:txBody>
          <a:bodyPr wrap="square">
            <a:spAutoFit/>
          </a:bodyPr>
          <a:lstStyle/>
          <a:p>
            <a:pPr algn="ctr" defTabSz="685800">
              <a:lnSpc>
                <a:spcPct val="115000"/>
              </a:lnSpc>
              <a:defRPr/>
            </a:pPr>
            <a:r>
              <a:rPr lang="en-US"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Chuông</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gió</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leng</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keng</a:t>
            </a:r>
            <a:endPar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r" defTabSz="685800">
              <a:lnSpc>
                <a:spcPct val="115000"/>
              </a:lnSpc>
              <a:defRPr/>
            </a:pPr>
            <a:r>
              <a:rPr lang="en-US" sz="1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1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1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lời</a:t>
            </a:r>
            <a:r>
              <a:rPr lang="en-US" sz="1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Lê Vinh </a:t>
            </a:r>
            <a:r>
              <a:rPr lang="en-US" sz="14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Phúc</a:t>
            </a:r>
            <a:endParaRPr lang="en-US" sz="1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685800">
              <a:lnSpc>
                <a:spcPct val="115000"/>
              </a:lnSpc>
              <a:defRPr/>
            </a:pP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9" name="Rectangle 14">
            <a:extLst>
              <a:ext uri="{FF2B5EF4-FFF2-40B4-BE49-F238E27FC236}">
                <a16:creationId xmlns:a16="http://schemas.microsoft.com/office/drawing/2014/main" id="{269E0E02-1C1D-A09A-79C9-72C216FC9F6C}"/>
              </a:ext>
            </a:extLst>
          </p:cNvPr>
          <p:cNvSpPr/>
          <p:nvPr/>
        </p:nvSpPr>
        <p:spPr>
          <a:xfrm>
            <a:off x="184262" y="71709"/>
            <a:ext cx="204895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400" b="1" u="sng" dirty="0" err="1">
                <a:latin typeface="Times New Roman" panose="02020603050405020304" pitchFamily="18" charset="0"/>
              </a:rPr>
              <a:t>Ghép</a:t>
            </a:r>
            <a:r>
              <a:rPr lang="en-US" altLang="en-US" sz="2400" b="1" u="sng" dirty="0">
                <a:latin typeface="Times New Roman" panose="02020603050405020304" pitchFamily="18" charset="0"/>
              </a:rPr>
              <a:t> </a:t>
            </a:r>
            <a:r>
              <a:rPr lang="en-US" altLang="en-US" sz="2400" b="1" u="sng" dirty="0" err="1">
                <a:latin typeface="Times New Roman" panose="02020603050405020304" pitchFamily="18" charset="0"/>
              </a:rPr>
              <a:t>toàn</a:t>
            </a:r>
            <a:r>
              <a:rPr lang="en-US" altLang="en-US" sz="2400" b="1" u="sng" dirty="0">
                <a:latin typeface="Times New Roman" panose="02020603050405020304" pitchFamily="18" charset="0"/>
              </a:rPr>
              <a:t> </a:t>
            </a:r>
            <a:r>
              <a:rPr lang="en-US" altLang="en-US" sz="2400" b="1" u="sng" dirty="0" err="1">
                <a:latin typeface="Times New Roman" panose="02020603050405020304" pitchFamily="18" charset="0"/>
              </a:rPr>
              <a:t>bài</a:t>
            </a:r>
            <a:endParaRPr kumimoji="0" lang="en-US" altLang="en-US" sz="2400" b="1" i="0" u="sng" strike="noStrike" kern="1200" cap="none" spc="0" normalizeH="0" baseline="0" noProof="0" dirty="0">
              <a:ln>
                <a:noFill/>
              </a:ln>
              <a:effectLst/>
              <a:uLnTx/>
              <a:uFillTx/>
              <a:latin typeface="Times New Roman" panose="02020603050405020304" pitchFamily="18" charset="0"/>
            </a:endParaRPr>
          </a:p>
        </p:txBody>
      </p:sp>
      <p:pic>
        <p:nvPicPr>
          <p:cNvPr id="20" name="ca bai">
            <a:hlinkClick r:id="" action="ppaction://media"/>
            <a:extLst>
              <a:ext uri="{FF2B5EF4-FFF2-40B4-BE49-F238E27FC236}">
                <a16:creationId xmlns:a16="http://schemas.microsoft.com/office/drawing/2014/main" id="{58AAE1D4-5F97-A668-44E0-1795B702B2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flipV="1">
            <a:off x="259599" y="626707"/>
            <a:ext cx="564752" cy="564752"/>
          </a:xfrm>
          <a:prstGeom prst="rect">
            <a:avLst/>
          </a:prstGeom>
        </p:spPr>
      </p:pic>
    </p:spTree>
    <p:extLst>
      <p:ext uri="{BB962C8B-B14F-4D97-AF65-F5344CB8AC3E}">
        <p14:creationId xmlns:p14="http://schemas.microsoft.com/office/powerpoint/2010/main" val="129924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37746" fill="hold"/>
                                        <p:tgtEl>
                                          <p:spTgt spid="20"/>
                                        </p:tgtEl>
                                      </p:cBhvr>
                                    </p:cmd>
                                  </p:childTnLst>
                                </p:cTn>
                              </p:par>
                            </p:childTnLst>
                          </p:cTn>
                        </p:par>
                      </p:childTnLst>
                    </p:cTn>
                  </p:par>
                </p:childTnLst>
              </p:cTn>
              <p:nextCondLst>
                <p:cond evt="onClick" delay="0">
                  <p:tgtEl>
                    <p:spTgt spid="20"/>
                  </p:tgtEl>
                </p:cond>
              </p:nextCondLst>
            </p:seq>
            <p:audio>
              <p:cMediaNode vol="80000">
                <p:cTn id="52" fill="hold" display="0">
                  <p:stCondLst>
                    <p:cond delay="indefinite"/>
                  </p:stCondLst>
                  <p:endCondLst>
                    <p:cond evt="onStopAudio" delay="0">
                      <p:tgtEl>
                        <p:sldTgt/>
                      </p:tgtEl>
                    </p:cond>
                  </p:endCondLst>
                </p:cTn>
                <p:tgtEl>
                  <p:spTgt spid="20"/>
                </p:tgtEl>
              </p:cMediaNode>
            </p:audio>
          </p:childTnLst>
        </p:cTn>
      </p:par>
    </p:tnLst>
    <p:bldLst>
      <p:bldP spid="10" grpId="0"/>
      <p:bldP spid="11" grpId="0"/>
      <p:bldP spid="12" grpId="0"/>
      <p:bldP spid="13" grpId="0"/>
      <p:bldP spid="14"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544152"/>
            <a:ext cx="12192000" cy="131384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8186" y="5202058"/>
            <a:ext cx="1543814" cy="1518356"/>
          </a:xfrm>
          <a:prstGeom prst="rect">
            <a:avLst/>
          </a:prstGeom>
        </p:spPr>
      </p:pic>
      <p:pic>
        <p:nvPicPr>
          <p:cNvPr id="8" name="Hình ảnh 7">
            <a:extLst>
              <a:ext uri="{FF2B5EF4-FFF2-40B4-BE49-F238E27FC236}">
                <a16:creationId xmlns:a16="http://schemas.microsoft.com/office/drawing/2014/main" id="{63ED536B-5107-B706-3A47-227AB3C31CB5}"/>
              </a:ext>
            </a:extLst>
          </p:cNvPr>
          <p:cNvPicPr>
            <a:picLocks noChangeAspect="1"/>
          </p:cNvPicPr>
          <p:nvPr/>
        </p:nvPicPr>
        <p:blipFill>
          <a:blip r:embed="rId6"/>
          <a:stretch>
            <a:fillRect/>
          </a:stretch>
        </p:blipFill>
        <p:spPr>
          <a:xfrm>
            <a:off x="416219" y="829873"/>
            <a:ext cx="11280809" cy="4511113"/>
          </a:xfrm>
          <a:prstGeom prst="rect">
            <a:avLst/>
          </a:prstGeom>
        </p:spPr>
      </p:pic>
      <p:pic>
        <p:nvPicPr>
          <p:cNvPr id="9" name="Picture 8">
            <a:extLst>
              <a:ext uri="{FF2B5EF4-FFF2-40B4-BE49-F238E27FC236}">
                <a16:creationId xmlns:a16="http://schemas.microsoft.com/office/drawing/2014/main" id="{ED22F3BB-1431-46C8-7E0E-A1A26F4A66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04178" y="-99831"/>
            <a:ext cx="1535949" cy="2040512"/>
          </a:xfrm>
          <a:prstGeom prst="rect">
            <a:avLst/>
          </a:prstGeom>
        </p:spPr>
      </p:pic>
      <p:sp>
        <p:nvSpPr>
          <p:cNvPr id="10" name="Rectangle 4">
            <a:extLst>
              <a:ext uri="{FF2B5EF4-FFF2-40B4-BE49-F238E27FC236}">
                <a16:creationId xmlns:a16="http://schemas.microsoft.com/office/drawing/2014/main" id="{6B489E56-55F7-15CD-BC11-76486DD54763}"/>
              </a:ext>
            </a:extLst>
          </p:cNvPr>
          <p:cNvSpPr/>
          <p:nvPr/>
        </p:nvSpPr>
        <p:spPr>
          <a:xfrm>
            <a:off x="2102337" y="1228594"/>
            <a:ext cx="9265313" cy="492122"/>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Kìa            nhìn   xem         cái chuông         gió    xinh              leng keng leng    keng     theo gió          leng </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75159EAF-44BF-4C20-79D5-F295AC4CEB1C}"/>
              </a:ext>
            </a:extLst>
          </p:cNvPr>
          <p:cNvSpPr/>
          <p:nvPr/>
        </p:nvSpPr>
        <p:spPr>
          <a:xfrm>
            <a:off x="1031993" y="2119437"/>
            <a:ext cx="10488286" cy="357534"/>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          leng keng leng keng     âm thanh      trong  lành.                                          Chuông gió    ơi            dễ           </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4822771B-2340-95BE-5B54-BB85A3C355BA}"/>
              </a:ext>
            </a:extLst>
          </p:cNvPr>
          <p:cNvSpPr/>
          <p:nvPr/>
        </p:nvSpPr>
        <p:spPr>
          <a:xfrm>
            <a:off x="700893" y="2773880"/>
            <a:ext cx="10488286" cy="423834"/>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chuông     gió     trông              ngộ              nghĩnh,                      tuổi  thơ em        đó                    như</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a16="http://schemas.microsoft.com/office/drawing/2014/main" id="{EF18200C-4F5D-BAFD-E392-AC267023028C}"/>
              </a:ext>
            </a:extLst>
          </p:cNvPr>
          <p:cNvSpPr/>
          <p:nvPr/>
        </p:nvSpPr>
        <p:spPr>
          <a:xfrm>
            <a:off x="1208742" y="3642020"/>
            <a:ext cx="10488286" cy="417871"/>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chuông        có                   gió                       về.                                                                                       Leng keng leng</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B6F2DBA1-7A5F-B354-AB8A-1EAAA7DF0C62}"/>
              </a:ext>
            </a:extLst>
          </p:cNvPr>
          <p:cNvSpPr/>
          <p:nvPr/>
        </p:nvSpPr>
        <p:spPr>
          <a:xfrm>
            <a:off x="1208742" y="4349369"/>
            <a:ext cx="11031385" cy="483017"/>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  ngân nga ngân nga      làm    </a:t>
            </a:r>
            <a:r>
              <a:rPr kumimoji="0" lang="vi-VN" sz="1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quenkhắp</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nơi  gần   xa.                             Leng keng  leng   keng,       vang xa vang </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7" name="Rectangle 4">
            <a:extLst>
              <a:ext uri="{FF2B5EF4-FFF2-40B4-BE49-F238E27FC236}">
                <a16:creationId xmlns:a16="http://schemas.microsoft.com/office/drawing/2014/main" id="{78F29AD4-CDEC-5987-C9A6-FDBD3A7C5F63}"/>
              </a:ext>
            </a:extLst>
          </p:cNvPr>
          <p:cNvSpPr/>
          <p:nvPr/>
        </p:nvSpPr>
        <p:spPr>
          <a:xfrm>
            <a:off x="1348152" y="5186618"/>
            <a:ext cx="9855967" cy="357534"/>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xa           chuông       gió       là                      bài          ca          vui   cho          mọi    nhà.</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8" name="Rectangle 11">
            <a:extLst>
              <a:ext uri="{FF2B5EF4-FFF2-40B4-BE49-F238E27FC236}">
                <a16:creationId xmlns:a16="http://schemas.microsoft.com/office/drawing/2014/main" id="{2704EBF0-AE36-B7F3-0BBA-9D05C818D08C}"/>
              </a:ext>
            </a:extLst>
          </p:cNvPr>
          <p:cNvSpPr/>
          <p:nvPr/>
        </p:nvSpPr>
        <p:spPr>
          <a:xfrm>
            <a:off x="927542" y="83778"/>
            <a:ext cx="9265313" cy="1164614"/>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Chuông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leng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685800" rtl="0" eaLnBrk="1" fontAlgn="auto" latinLnBrk="0" hangingPunct="1">
              <a:lnSpc>
                <a:spcPct val="115000"/>
              </a:lnSpc>
              <a:spcBef>
                <a:spcPts val="0"/>
              </a:spcBef>
              <a:spcAft>
                <a:spcPts val="0"/>
              </a:spcAft>
              <a:buClrTx/>
              <a:buSzTx/>
              <a:buFontTx/>
              <a:buNone/>
              <a:tabLst/>
              <a:defRPr/>
            </a:pP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Lê Vinh </a:t>
            </a: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endPar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9" name="Rectangle 14">
            <a:extLst>
              <a:ext uri="{FF2B5EF4-FFF2-40B4-BE49-F238E27FC236}">
                <a16:creationId xmlns:a16="http://schemas.microsoft.com/office/drawing/2014/main" id="{269E0E02-1C1D-A09A-79C9-72C216FC9F6C}"/>
              </a:ext>
            </a:extLst>
          </p:cNvPr>
          <p:cNvSpPr/>
          <p:nvPr/>
        </p:nvSpPr>
        <p:spPr>
          <a:xfrm>
            <a:off x="80869" y="26026"/>
            <a:ext cx="2255746"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Ghép</a:t>
            </a:r>
            <a:r>
              <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toàn</a:t>
            </a:r>
            <a:r>
              <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400" b="1" u="sng" dirty="0" err="1">
                <a:solidFill>
                  <a:prstClr val="black"/>
                </a:solidFill>
                <a:latin typeface="Times New Roman" panose="02020603050405020304" pitchFamily="18" charset="0"/>
              </a:rPr>
              <a:t>Cùng</a:t>
            </a:r>
            <a:r>
              <a:rPr lang="en-US" altLang="en-US" sz="2400" b="1" u="sng" dirty="0">
                <a:solidFill>
                  <a:prstClr val="black"/>
                </a:solidFill>
                <a:latin typeface="Times New Roman" panose="02020603050405020304" pitchFamily="18" charset="0"/>
              </a:rPr>
              <a:t> </a:t>
            </a:r>
            <a:r>
              <a:rPr lang="en-US" altLang="en-US" sz="2400" b="1" u="sng" dirty="0" err="1">
                <a:solidFill>
                  <a:prstClr val="black"/>
                </a:solidFill>
                <a:latin typeface="Times New Roman" panose="02020603050405020304" pitchFamily="18" charset="0"/>
              </a:rPr>
              <a:t>nhạc</a:t>
            </a:r>
            <a:r>
              <a:rPr lang="en-US" altLang="en-US" sz="2400" b="1" u="sng" dirty="0">
                <a:solidFill>
                  <a:prstClr val="black"/>
                </a:solidFill>
                <a:latin typeface="Times New Roman" panose="02020603050405020304" pitchFamily="18" charset="0"/>
              </a:rPr>
              <a:t> </a:t>
            </a:r>
            <a:r>
              <a:rPr lang="en-US" altLang="en-US" sz="2400" b="1" u="sng" dirty="0" err="1">
                <a:solidFill>
                  <a:prstClr val="black"/>
                </a:solidFill>
                <a:latin typeface="Times New Roman" panose="02020603050405020304" pitchFamily="18" charset="0"/>
              </a:rPr>
              <a:t>đệm</a:t>
            </a: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2" name="CHUÔNG GIÓ LENG KENG KARAOKE II Âm nhạc lớp 4 - Sách Kết nối tri thức với cuộc sống">
            <a:hlinkClick r:id="" action="ppaction://media"/>
            <a:extLst>
              <a:ext uri="{FF2B5EF4-FFF2-40B4-BE49-F238E27FC236}">
                <a16:creationId xmlns:a16="http://schemas.microsoft.com/office/drawing/2014/main" id="{C6D97054-3580-7BB4-6214-8BACE79325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51747" y="139713"/>
            <a:ext cx="609600" cy="609600"/>
          </a:xfrm>
          <a:prstGeom prst="rect">
            <a:avLst/>
          </a:prstGeom>
        </p:spPr>
      </p:pic>
    </p:spTree>
    <p:extLst>
      <p:ext uri="{BB962C8B-B14F-4D97-AF65-F5344CB8AC3E}">
        <p14:creationId xmlns:p14="http://schemas.microsoft.com/office/powerpoint/2010/main" val="1705576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58066" fill="hold"/>
                                        <p:tgtEl>
                                          <p:spTgt spid="2"/>
                                        </p:tgtEl>
                                      </p:cBhvr>
                                    </p:cmd>
                                  </p:childTnLst>
                                </p:cTn>
                              </p:par>
                            </p:childTnLst>
                          </p:cTn>
                        </p:par>
                      </p:childTnLst>
                    </p:cTn>
                  </p:par>
                </p:childTnLst>
              </p:cTn>
              <p:nextCondLst>
                <p:cond evt="onClick" delay="0">
                  <p:tgtEl>
                    <p:spTgt spid="2"/>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2" grpId="0"/>
      <p:bldP spid="13" grpId="0"/>
      <p:bldP spid="14"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Administrator\Desktop\hinh nen dep pp\HIH NG NGHEP BAI G\z2577138619550_26fc373cf1c0551cf8f2d8fdf957b06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680" y="5311059"/>
            <a:ext cx="3412926" cy="1513785"/>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97790" y="6258275"/>
            <a:ext cx="12489180" cy="574955"/>
            <a:chOff x="0" y="4105"/>
            <a:chExt cx="5511" cy="215"/>
          </a:xfrm>
        </p:grpSpPr>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609630"/>
                <a:endParaRPr lang="en-US">
                  <a:solidFill>
                    <a:prstClr val="black"/>
                  </a:solidFill>
                  <a:latin typeface="Calibri"/>
                </a:endParaRPr>
              </a:p>
            </p:txBody>
          </p:sp>
        </p:grpSp>
      </p:grpSp>
      <p:pic>
        <p:nvPicPr>
          <p:cNvPr id="14" name="Picture 1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132571" y="46355"/>
            <a:ext cx="3016885" cy="1648460"/>
          </a:xfrm>
          <a:prstGeom prst="rect">
            <a:avLst/>
          </a:prstGeom>
        </p:spPr>
      </p:pic>
      <p:sp>
        <p:nvSpPr>
          <p:cNvPr id="2" name="Rectangle 14">
            <a:extLst>
              <a:ext uri="{FF2B5EF4-FFF2-40B4-BE49-F238E27FC236}">
                <a16:creationId xmlns:a16="http://schemas.microsoft.com/office/drawing/2014/main" id="{F073E383-BFED-BC84-CBEE-D8A36591B08F}"/>
              </a:ext>
            </a:extLst>
          </p:cNvPr>
          <p:cNvSpPr/>
          <p:nvPr/>
        </p:nvSpPr>
        <p:spPr>
          <a:xfrm>
            <a:off x="-370613" y="-35030"/>
            <a:ext cx="8719054" cy="1307537"/>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4572000" algn="l"/>
              </a:tabLst>
              <a:defRPr/>
            </a:pPr>
            <a:r>
              <a:rPr lang="en-US" altLang="en-US" sz="2800" b="1" dirty="0">
                <a:solidFill>
                  <a:srgbClr val="C00000"/>
                </a:solidFill>
                <a:latin typeface="Times New Roman" panose="02020603050405020304" pitchFamily="18" charset="0"/>
              </a:rPr>
              <a:t>HÁT KẾT HỢP</a:t>
            </a:r>
          </a:p>
          <a:p>
            <a:pPr marL="0" marR="0" lvl="0" indent="0" algn="ctr" defTabSz="914400" rtl="0" eaLnBrk="1" fontAlgn="auto" latinLnBrk="0" hangingPunct="1">
              <a:lnSpc>
                <a:spcPct val="150000"/>
              </a:lnSpc>
              <a:spcBef>
                <a:spcPts val="0"/>
              </a:spcBef>
              <a:spcAft>
                <a:spcPts val="0"/>
              </a:spcAft>
              <a:buClrTx/>
              <a:buSzTx/>
              <a:buFontTx/>
              <a:buNone/>
              <a:tabLst>
                <a:tab pos="4572000" algn="l"/>
              </a:tabLst>
              <a:defRPr/>
            </a:pPr>
            <a:r>
              <a:rPr lang="en-US" altLang="en-US" sz="2800" b="1" dirty="0">
                <a:solidFill>
                  <a:srgbClr val="C00000"/>
                </a:solidFill>
                <a:latin typeface="Times New Roman" panose="02020603050405020304" pitchFamily="18" charset="0"/>
              </a:rPr>
              <a:t>                                                       GÕ ĐỆM </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rPr>
              <a:t>THEO</a:t>
            </a:r>
            <a:r>
              <a:rPr kumimoji="0" lang="en-US" altLang="en-US" sz="2800" b="1" i="0" u="none" strike="noStrike" kern="1200" cap="none" spc="0" normalizeH="0" noProof="0" dirty="0">
                <a:ln>
                  <a:noFill/>
                </a:ln>
                <a:solidFill>
                  <a:srgbClr val="C00000"/>
                </a:solidFill>
                <a:effectLst/>
                <a:uLnTx/>
                <a:uFillTx/>
                <a:latin typeface="Times New Roman" panose="02020603050405020304" pitchFamily="18" charset="0"/>
              </a:rPr>
              <a:t> NHỊP</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pic>
        <p:nvPicPr>
          <p:cNvPr id="3" name="Hình ảnh 2">
            <a:extLst>
              <a:ext uri="{FF2B5EF4-FFF2-40B4-BE49-F238E27FC236}">
                <a16:creationId xmlns:a16="http://schemas.microsoft.com/office/drawing/2014/main" id="{3A172C32-B035-AE38-CC4A-58EDDD75821F}"/>
              </a:ext>
            </a:extLst>
          </p:cNvPr>
          <p:cNvPicPr>
            <a:picLocks noChangeAspect="1"/>
          </p:cNvPicPr>
          <p:nvPr/>
        </p:nvPicPr>
        <p:blipFill>
          <a:blip r:embed="rId6"/>
          <a:stretch>
            <a:fillRect/>
          </a:stretch>
        </p:blipFill>
        <p:spPr>
          <a:xfrm>
            <a:off x="754793" y="1307537"/>
            <a:ext cx="11098540" cy="3532017"/>
          </a:xfrm>
          <a:prstGeom prst="rect">
            <a:avLst/>
          </a:prstGeom>
        </p:spPr>
      </p:pic>
      <p:pic>
        <p:nvPicPr>
          <p:cNvPr id="4" name="Hình ảnh 3">
            <a:extLst>
              <a:ext uri="{FF2B5EF4-FFF2-40B4-BE49-F238E27FC236}">
                <a16:creationId xmlns:a16="http://schemas.microsoft.com/office/drawing/2014/main" id="{EAB64152-A88A-F978-FA40-51C54B2142CD}"/>
              </a:ext>
            </a:extLst>
          </p:cNvPr>
          <p:cNvPicPr>
            <a:picLocks noChangeAspect="1"/>
          </p:cNvPicPr>
          <p:nvPr/>
        </p:nvPicPr>
        <p:blipFill>
          <a:blip r:embed="rId7"/>
          <a:stretch>
            <a:fillRect/>
          </a:stretch>
        </p:blipFill>
        <p:spPr>
          <a:xfrm>
            <a:off x="0" y="0"/>
            <a:ext cx="1769534" cy="1769534"/>
          </a:xfrm>
          <a:prstGeom prst="rect">
            <a:avLst/>
          </a:prstGeom>
        </p:spPr>
      </p:pic>
      <p:sp>
        <p:nvSpPr>
          <p:cNvPr id="5" name="Rectangle 4">
            <a:extLst>
              <a:ext uri="{FF2B5EF4-FFF2-40B4-BE49-F238E27FC236}">
                <a16:creationId xmlns:a16="http://schemas.microsoft.com/office/drawing/2014/main" id="{27B2C543-5BE0-368B-D26F-76481C5C0F8F}"/>
              </a:ext>
            </a:extLst>
          </p:cNvPr>
          <p:cNvSpPr/>
          <p:nvPr/>
        </p:nvSpPr>
        <p:spPr>
          <a:xfrm>
            <a:off x="2324320" y="2788157"/>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Kìa    nhìn    xem    cái chuông       gió xinh        leng keng leng keng  theo gió    leng</a:t>
            </a:r>
            <a:r>
              <a:rPr kumimoji="0" lang="vi-VN" sz="20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7" name="Rectangle 4">
            <a:extLst>
              <a:ext uri="{FF2B5EF4-FFF2-40B4-BE49-F238E27FC236}">
                <a16:creationId xmlns:a16="http://schemas.microsoft.com/office/drawing/2014/main" id="{83F8DA0D-36C6-0D0E-1C80-4FA1723BC184}"/>
              </a:ext>
            </a:extLst>
          </p:cNvPr>
          <p:cNvSpPr/>
          <p:nvPr/>
        </p:nvSpPr>
        <p:spPr>
          <a:xfrm>
            <a:off x="1551536" y="4570235"/>
            <a:ext cx="9265313" cy="492122"/>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lang="vi-VN" sz="2000" b="1" dirty="0">
                <a:solidFill>
                  <a:srgbClr val="002060"/>
                </a:solidFill>
                <a:latin typeface="+mj-lt"/>
                <a:ea typeface="Calibri" panose="020F0502020204030204" pitchFamily="34" charset="0"/>
                <a:cs typeface="Times New Roman" panose="02020603050405020304" pitchFamily="18" charset="0"/>
              </a:rPr>
              <a:t>k</a:t>
            </a:r>
            <a:r>
              <a:rPr kumimoji="0" lang="vi-VN"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eng          leng keng leng keng   âm thanh      trong lành.</a:t>
            </a:r>
            <a:endParaRPr kumimoji="0" lang="en-US" sz="2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8" name="Rectangle 14">
            <a:extLst>
              <a:ext uri="{FF2B5EF4-FFF2-40B4-BE49-F238E27FC236}">
                <a16:creationId xmlns:a16="http://schemas.microsoft.com/office/drawing/2014/main" id="{75B925D6-17D5-FDA5-66A3-F4FC41443632}"/>
              </a:ext>
            </a:extLst>
          </p:cNvPr>
          <p:cNvSpPr/>
          <p:nvPr/>
        </p:nvSpPr>
        <p:spPr>
          <a:xfrm>
            <a:off x="1596654" y="665086"/>
            <a:ext cx="1213794"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2800" b="1" dirty="0" err="1">
                <a:solidFill>
                  <a:srgbClr val="1810C0"/>
                </a:solidFill>
                <a:latin typeface="Times New Roman" panose="02020603050405020304" pitchFamily="18" charset="0"/>
              </a:rPr>
              <a:t>Câu</a:t>
            </a:r>
            <a:r>
              <a:rPr lang="en-US" altLang="en-US" sz="2800" b="1" dirty="0">
                <a:solidFill>
                  <a:srgbClr val="1810C0"/>
                </a:solidFill>
                <a:latin typeface="Times New Roman" panose="02020603050405020304" pitchFamily="18" charset="0"/>
              </a:rPr>
              <a:t> 1:</a:t>
            </a:r>
            <a:endParaRPr kumimoji="0" lang="en-US" altLang="en-US" sz="2800" b="1" i="0" u="none" strike="noStrike" kern="1200" cap="none" spc="0" normalizeH="0" baseline="0" noProof="0" dirty="0">
              <a:ln>
                <a:noFill/>
              </a:ln>
              <a:solidFill>
                <a:srgbClr val="1810C0"/>
              </a:solidFill>
              <a:effectLst/>
              <a:uLnTx/>
              <a:uFillTx/>
              <a:latin typeface="Times New Roman" panose="02020603050405020304" pitchFamily="18" charset="0"/>
            </a:endParaRPr>
          </a:p>
        </p:txBody>
      </p:sp>
      <p:pic>
        <p:nvPicPr>
          <p:cNvPr id="9" name="c1">
            <a:hlinkClick r:id="" action="ppaction://media"/>
            <a:extLst>
              <a:ext uri="{FF2B5EF4-FFF2-40B4-BE49-F238E27FC236}">
                <a16:creationId xmlns:a16="http://schemas.microsoft.com/office/drawing/2014/main" id="{441E111A-D842-234C-570E-4609A4D226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24349" y="1189510"/>
            <a:ext cx="609600" cy="609600"/>
          </a:xfrm>
          <a:prstGeom prst="rect">
            <a:avLst/>
          </a:prstGeom>
        </p:spPr>
      </p:pic>
      <p:pic>
        <p:nvPicPr>
          <p:cNvPr id="10" name="Hình ảnh 9">
            <a:extLst>
              <a:ext uri="{FF2B5EF4-FFF2-40B4-BE49-F238E27FC236}">
                <a16:creationId xmlns:a16="http://schemas.microsoft.com/office/drawing/2014/main" id="{6563AFF2-B89B-7795-E0AB-AE652BC8E3A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756633" y="3187469"/>
            <a:ext cx="741487" cy="522572"/>
          </a:xfrm>
          <a:prstGeom prst="rect">
            <a:avLst/>
          </a:prstGeom>
        </p:spPr>
      </p:pic>
      <p:pic>
        <p:nvPicPr>
          <p:cNvPr id="12" name="Hình ảnh 11">
            <a:extLst>
              <a:ext uri="{FF2B5EF4-FFF2-40B4-BE49-F238E27FC236}">
                <a16:creationId xmlns:a16="http://schemas.microsoft.com/office/drawing/2014/main" id="{3BDFDD93-DC25-8E3E-E24F-9DC9B4FF98A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6729221" y="3197065"/>
            <a:ext cx="741487" cy="522572"/>
          </a:xfrm>
          <a:prstGeom prst="rect">
            <a:avLst/>
          </a:prstGeom>
        </p:spPr>
      </p:pic>
      <p:pic>
        <p:nvPicPr>
          <p:cNvPr id="13" name="Hình ảnh 12">
            <a:extLst>
              <a:ext uri="{FF2B5EF4-FFF2-40B4-BE49-F238E27FC236}">
                <a16:creationId xmlns:a16="http://schemas.microsoft.com/office/drawing/2014/main" id="{A629579A-32C1-B7B5-3CD2-C807DF566A4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150178" y="3217815"/>
            <a:ext cx="741487" cy="522572"/>
          </a:xfrm>
          <a:prstGeom prst="rect">
            <a:avLst/>
          </a:prstGeom>
        </p:spPr>
      </p:pic>
      <p:pic>
        <p:nvPicPr>
          <p:cNvPr id="15" name="Hình ảnh 14">
            <a:extLst>
              <a:ext uri="{FF2B5EF4-FFF2-40B4-BE49-F238E27FC236}">
                <a16:creationId xmlns:a16="http://schemas.microsoft.com/office/drawing/2014/main" id="{6E405BCC-2EE6-1915-BC80-0B1430DF7EC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551536" y="5112713"/>
            <a:ext cx="741487" cy="522572"/>
          </a:xfrm>
          <a:prstGeom prst="rect">
            <a:avLst/>
          </a:prstGeom>
        </p:spPr>
      </p:pic>
      <p:pic>
        <p:nvPicPr>
          <p:cNvPr id="16" name="Hình ảnh 15">
            <a:extLst>
              <a:ext uri="{FF2B5EF4-FFF2-40B4-BE49-F238E27FC236}">
                <a16:creationId xmlns:a16="http://schemas.microsoft.com/office/drawing/2014/main" id="{73980A2D-5A73-4AD0-0D84-AD597AA19C0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308674" y="5124374"/>
            <a:ext cx="741487" cy="522572"/>
          </a:xfrm>
          <a:prstGeom prst="rect">
            <a:avLst/>
          </a:prstGeom>
        </p:spPr>
      </p:pic>
      <p:pic>
        <p:nvPicPr>
          <p:cNvPr id="17" name="Hình ảnh 16">
            <a:extLst>
              <a:ext uri="{FF2B5EF4-FFF2-40B4-BE49-F238E27FC236}">
                <a16:creationId xmlns:a16="http://schemas.microsoft.com/office/drawing/2014/main" id="{42754023-D88C-D806-2936-1855E5C3628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173186" y="5059962"/>
            <a:ext cx="741487" cy="522572"/>
          </a:xfrm>
          <a:prstGeom prst="rect">
            <a:avLst/>
          </a:prstGeom>
        </p:spPr>
      </p:pic>
    </p:spTree>
    <p:extLst>
      <p:ext uri="{BB962C8B-B14F-4D97-AF65-F5344CB8AC3E}">
        <p14:creationId xmlns:p14="http://schemas.microsoft.com/office/powerpoint/2010/main" val="393953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363" fill="hold"/>
                                        <p:tgtEl>
                                          <p:spTgt spid="9"/>
                                        </p:tgtEl>
                                      </p:cBhvr>
                                    </p:cmd>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9"/>
                </p:tgtEl>
              </p:cMediaNode>
            </p:audio>
          </p:childTnLst>
        </p:cTn>
      </p:par>
    </p:tnLst>
    <p:bldLst>
      <p:bldP spid="2" grpId="0"/>
      <p:bldP spid="5"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544152"/>
            <a:ext cx="12192000" cy="131384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8186" y="5202058"/>
            <a:ext cx="1543814" cy="1518356"/>
          </a:xfrm>
          <a:prstGeom prst="rect">
            <a:avLst/>
          </a:prstGeom>
        </p:spPr>
      </p:pic>
      <p:pic>
        <p:nvPicPr>
          <p:cNvPr id="8" name="Hình ảnh 7">
            <a:extLst>
              <a:ext uri="{FF2B5EF4-FFF2-40B4-BE49-F238E27FC236}">
                <a16:creationId xmlns:a16="http://schemas.microsoft.com/office/drawing/2014/main" id="{63ED536B-5107-B706-3A47-227AB3C31CB5}"/>
              </a:ext>
            </a:extLst>
          </p:cNvPr>
          <p:cNvPicPr>
            <a:picLocks noChangeAspect="1"/>
          </p:cNvPicPr>
          <p:nvPr/>
        </p:nvPicPr>
        <p:blipFill>
          <a:blip r:embed="rId6"/>
          <a:stretch>
            <a:fillRect/>
          </a:stretch>
        </p:blipFill>
        <p:spPr>
          <a:xfrm>
            <a:off x="416219" y="829873"/>
            <a:ext cx="11280809" cy="4511113"/>
          </a:xfrm>
          <a:prstGeom prst="rect">
            <a:avLst/>
          </a:prstGeom>
        </p:spPr>
      </p:pic>
      <p:pic>
        <p:nvPicPr>
          <p:cNvPr id="9" name="Picture 8">
            <a:extLst>
              <a:ext uri="{FF2B5EF4-FFF2-40B4-BE49-F238E27FC236}">
                <a16:creationId xmlns:a16="http://schemas.microsoft.com/office/drawing/2014/main" id="{ED22F3BB-1431-46C8-7E0E-A1A26F4A667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04178" y="-99831"/>
            <a:ext cx="1535949" cy="2040512"/>
          </a:xfrm>
          <a:prstGeom prst="rect">
            <a:avLst/>
          </a:prstGeom>
        </p:spPr>
      </p:pic>
      <p:sp>
        <p:nvSpPr>
          <p:cNvPr id="10" name="Rectangle 4">
            <a:extLst>
              <a:ext uri="{FF2B5EF4-FFF2-40B4-BE49-F238E27FC236}">
                <a16:creationId xmlns:a16="http://schemas.microsoft.com/office/drawing/2014/main" id="{6B489E56-55F7-15CD-BC11-76486DD54763}"/>
              </a:ext>
            </a:extLst>
          </p:cNvPr>
          <p:cNvSpPr/>
          <p:nvPr/>
        </p:nvSpPr>
        <p:spPr>
          <a:xfrm>
            <a:off x="2102337" y="1228594"/>
            <a:ext cx="9265313" cy="492122"/>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Kìa            nhìn   xem         cái chuông         gió    xinh              leng keng leng    keng     theo gió          leng </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1" name="Rectangle 4">
            <a:extLst>
              <a:ext uri="{FF2B5EF4-FFF2-40B4-BE49-F238E27FC236}">
                <a16:creationId xmlns:a16="http://schemas.microsoft.com/office/drawing/2014/main" id="{75159EAF-44BF-4C20-79D5-F295AC4CEB1C}"/>
              </a:ext>
            </a:extLst>
          </p:cNvPr>
          <p:cNvSpPr/>
          <p:nvPr/>
        </p:nvSpPr>
        <p:spPr>
          <a:xfrm>
            <a:off x="1031993" y="2119437"/>
            <a:ext cx="10488286" cy="357534"/>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          leng keng leng keng     âm thanh      trong  lành.                                          Chuông gió    ơi            dễ           </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2" name="Rectangle 4">
            <a:extLst>
              <a:ext uri="{FF2B5EF4-FFF2-40B4-BE49-F238E27FC236}">
                <a16:creationId xmlns:a16="http://schemas.microsoft.com/office/drawing/2014/main" id="{4822771B-2340-95BE-5B54-BB85A3C355BA}"/>
              </a:ext>
            </a:extLst>
          </p:cNvPr>
          <p:cNvSpPr/>
          <p:nvPr/>
        </p:nvSpPr>
        <p:spPr>
          <a:xfrm>
            <a:off x="700893" y="2773880"/>
            <a:ext cx="10488286" cy="423834"/>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chuông     gió     trông              ngộ              nghĩnh,                      tuổi  thơ em        đó                    như</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a16="http://schemas.microsoft.com/office/drawing/2014/main" id="{EF18200C-4F5D-BAFD-E392-AC267023028C}"/>
              </a:ext>
            </a:extLst>
          </p:cNvPr>
          <p:cNvSpPr/>
          <p:nvPr/>
        </p:nvSpPr>
        <p:spPr>
          <a:xfrm>
            <a:off x="1208742" y="3642020"/>
            <a:ext cx="10488286" cy="417871"/>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chuông        có                   gió                       về.                                                                                       Leng keng leng</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4" name="Rectangle 4">
            <a:extLst>
              <a:ext uri="{FF2B5EF4-FFF2-40B4-BE49-F238E27FC236}">
                <a16:creationId xmlns:a16="http://schemas.microsoft.com/office/drawing/2014/main" id="{B6F2DBA1-7A5F-B354-AB8A-1EAAA7DF0C62}"/>
              </a:ext>
            </a:extLst>
          </p:cNvPr>
          <p:cNvSpPr/>
          <p:nvPr/>
        </p:nvSpPr>
        <p:spPr>
          <a:xfrm>
            <a:off x="1208742" y="4349369"/>
            <a:ext cx="11031385" cy="483017"/>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  ngân nga ngân nga      làm    </a:t>
            </a:r>
            <a:r>
              <a:rPr kumimoji="0" lang="vi-VN" sz="16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quenkhắp</a:t>
            </a: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nơi  gần   xa.                             Leng keng  leng   keng,       vang xa vang </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7" name="Rectangle 4">
            <a:extLst>
              <a:ext uri="{FF2B5EF4-FFF2-40B4-BE49-F238E27FC236}">
                <a16:creationId xmlns:a16="http://schemas.microsoft.com/office/drawing/2014/main" id="{78F29AD4-CDEC-5987-C9A6-FDBD3A7C5F63}"/>
              </a:ext>
            </a:extLst>
          </p:cNvPr>
          <p:cNvSpPr/>
          <p:nvPr/>
        </p:nvSpPr>
        <p:spPr>
          <a:xfrm>
            <a:off x="1348152" y="5186618"/>
            <a:ext cx="9855967" cy="357534"/>
          </a:xfrm>
          <a:prstGeom prst="rect">
            <a:avLst/>
          </a:prstGeom>
        </p:spPr>
        <p:txBody>
          <a:bodyPr wrap="square">
            <a:spAutoFit/>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xa           chuông       gió       là                      bài          ca          vui   cho          mọi    nhà.</a:t>
            </a:r>
            <a:endParaRPr kumimoji="0" lang="en-US" sz="16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endParaRPr>
          </a:p>
        </p:txBody>
      </p:sp>
      <p:sp>
        <p:nvSpPr>
          <p:cNvPr id="18" name="Rectangle 11">
            <a:extLst>
              <a:ext uri="{FF2B5EF4-FFF2-40B4-BE49-F238E27FC236}">
                <a16:creationId xmlns:a16="http://schemas.microsoft.com/office/drawing/2014/main" id="{2704EBF0-AE36-B7F3-0BBA-9D05C818D08C}"/>
              </a:ext>
            </a:extLst>
          </p:cNvPr>
          <p:cNvSpPr/>
          <p:nvPr/>
        </p:nvSpPr>
        <p:spPr>
          <a:xfrm>
            <a:off x="927542" y="83778"/>
            <a:ext cx="9265313" cy="1164614"/>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Chuông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leng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685800" rtl="0" eaLnBrk="1" fontAlgn="auto" latinLnBrk="0" hangingPunct="1">
              <a:lnSpc>
                <a:spcPct val="115000"/>
              </a:lnSpc>
              <a:spcBef>
                <a:spcPts val="0"/>
              </a:spcBef>
              <a:spcAft>
                <a:spcPts val="0"/>
              </a:spcAft>
              <a:buClrTx/>
              <a:buSzTx/>
              <a:buFontTx/>
              <a:buNone/>
              <a:tabLst/>
              <a:defRPr/>
            </a:pP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Lê Vinh </a:t>
            </a:r>
            <a:r>
              <a:rPr kumimoji="0" lang="en-US" sz="14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endParaRPr kumimoji="0" lang="en-US" sz="14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9" name="Rectangle 14">
            <a:extLst>
              <a:ext uri="{FF2B5EF4-FFF2-40B4-BE49-F238E27FC236}">
                <a16:creationId xmlns:a16="http://schemas.microsoft.com/office/drawing/2014/main" id="{269E0E02-1C1D-A09A-79C9-72C216FC9F6C}"/>
              </a:ext>
            </a:extLst>
          </p:cNvPr>
          <p:cNvSpPr/>
          <p:nvPr/>
        </p:nvSpPr>
        <p:spPr>
          <a:xfrm>
            <a:off x="225735" y="-29932"/>
            <a:ext cx="245176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HÁT </a:t>
            </a:r>
          </a:p>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KẾT HỢP GÕ ĐỆM</a:t>
            </a:r>
          </a:p>
        </p:txBody>
      </p:sp>
      <p:pic>
        <p:nvPicPr>
          <p:cNvPr id="2" name="CHUÔNG GIÓ LENG KENG KARAOKE II Âm nhạc lớp 4 - Sách Kết nối tri thức với cuộc sống">
            <a:hlinkClick r:id="" action="ppaction://media"/>
            <a:extLst>
              <a:ext uri="{FF2B5EF4-FFF2-40B4-BE49-F238E27FC236}">
                <a16:creationId xmlns:a16="http://schemas.microsoft.com/office/drawing/2014/main" id="{C6D97054-3580-7BB4-6214-8BACE79325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51747" y="139713"/>
            <a:ext cx="609600" cy="609600"/>
          </a:xfrm>
          <a:prstGeom prst="rect">
            <a:avLst/>
          </a:prstGeom>
        </p:spPr>
      </p:pic>
    </p:spTree>
    <p:extLst>
      <p:ext uri="{BB962C8B-B14F-4D97-AF65-F5344CB8AC3E}">
        <p14:creationId xmlns:p14="http://schemas.microsoft.com/office/powerpoint/2010/main" val="1094699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58066" fill="hold"/>
                                        <p:tgtEl>
                                          <p:spTgt spid="2"/>
                                        </p:tgtEl>
                                      </p:cBhvr>
                                    </p:cmd>
                                  </p:childTnLst>
                                </p:cTn>
                              </p:par>
                            </p:childTnLst>
                          </p:cTn>
                        </p:par>
                      </p:childTnLst>
                    </p:cTn>
                  </p:par>
                </p:childTnLst>
              </p:cTn>
              <p:nextCondLst>
                <p:cond evt="onClick" delay="0">
                  <p:tgtEl>
                    <p:spTgt spid="2"/>
                  </p:tgtEl>
                </p:cond>
              </p:nextCondLst>
            </p:seq>
            <p:audio>
              <p:cMediaNode vol="80000">
                <p:cTn id="52"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2" grpId="0"/>
      <p:bldP spid="13" grpId="0"/>
      <p:bldP spid="1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27032"/>
            <a:ext cx="12192000" cy="1130968"/>
          </a:xfrm>
          <a:prstGeom prst="rect">
            <a:avLst/>
          </a:prstGeom>
        </p:spPr>
      </p:pic>
      <p:pic>
        <p:nvPicPr>
          <p:cNvPr id="2" name="Picture 8">
            <a:extLst>
              <a:ext uri="{FF2B5EF4-FFF2-40B4-BE49-F238E27FC236}">
                <a16:creationId xmlns:a16="http://schemas.microsoft.com/office/drawing/2014/main" id="{27A0C7C7-0A2D-0D40-BF76-4740D5C859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82478" y="-47692"/>
            <a:ext cx="1535949" cy="2040512"/>
          </a:xfrm>
          <a:prstGeom prst="rect">
            <a:avLst/>
          </a:prstGeom>
        </p:spPr>
      </p:pic>
      <p:pic>
        <p:nvPicPr>
          <p:cNvPr id="3" name="Picture 11">
            <a:extLst>
              <a:ext uri="{FF2B5EF4-FFF2-40B4-BE49-F238E27FC236}">
                <a16:creationId xmlns:a16="http://schemas.microsoft.com/office/drawing/2014/main" id="{154DDBDD-27FB-6798-BDA6-04FAA7A3A2A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9739" y="92675"/>
            <a:ext cx="303896" cy="778873"/>
          </a:xfrm>
          <a:prstGeom prst="rect">
            <a:avLst/>
          </a:prstGeom>
        </p:spPr>
      </p:pic>
      <p:pic>
        <p:nvPicPr>
          <p:cNvPr id="4" name="Picture 12">
            <a:extLst>
              <a:ext uri="{FF2B5EF4-FFF2-40B4-BE49-F238E27FC236}">
                <a16:creationId xmlns:a16="http://schemas.microsoft.com/office/drawing/2014/main" id="{04987FAC-2ABC-9E61-4AD9-2905BA5F556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674" y="972564"/>
            <a:ext cx="303897" cy="617840"/>
          </a:xfrm>
          <a:prstGeom prst="rect">
            <a:avLst/>
          </a:prstGeom>
        </p:spPr>
      </p:pic>
      <p:pic>
        <p:nvPicPr>
          <p:cNvPr id="5" name="Picture 12">
            <a:extLst>
              <a:ext uri="{FF2B5EF4-FFF2-40B4-BE49-F238E27FC236}">
                <a16:creationId xmlns:a16="http://schemas.microsoft.com/office/drawing/2014/main" id="{BBA8565F-B1C6-5893-5025-70B1161ACE8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0675" y="663644"/>
            <a:ext cx="303896" cy="617840"/>
          </a:xfrm>
          <a:prstGeom prst="rect">
            <a:avLst/>
          </a:prstGeom>
        </p:spPr>
      </p:pic>
      <p:sp>
        <p:nvSpPr>
          <p:cNvPr id="6" name="Rectangle 14">
            <a:extLst>
              <a:ext uri="{FF2B5EF4-FFF2-40B4-BE49-F238E27FC236}">
                <a16:creationId xmlns:a16="http://schemas.microsoft.com/office/drawing/2014/main" id="{84DD707E-0422-C75E-C982-A4BDCA7B0EC5}"/>
              </a:ext>
            </a:extLst>
          </p:cNvPr>
          <p:cNvSpPr/>
          <p:nvPr/>
        </p:nvSpPr>
        <p:spPr>
          <a:xfrm>
            <a:off x="2981392" y="9875"/>
            <a:ext cx="5158784" cy="1307537"/>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4572000" algn="l"/>
              </a:tabLst>
              <a:defRPr/>
            </a:pPr>
            <a:r>
              <a:rPr lang="en-US" altLang="en-US" sz="2800" b="1" dirty="0">
                <a:solidFill>
                  <a:srgbClr val="C00000"/>
                </a:solidFill>
                <a:latin typeface="Times New Roman" panose="02020603050405020304" pitchFamily="18" charset="0"/>
              </a:rPr>
              <a:t>HÁT NỐI TIẾP – HOÀ GIỌNG</a:t>
            </a:r>
          </a:p>
          <a:p>
            <a:pPr marL="0" marR="0" lvl="0" indent="0" algn="ctr" defTabSz="914400" rtl="0" eaLnBrk="1" fontAlgn="auto" latinLnBrk="0" hangingPunct="1">
              <a:lnSpc>
                <a:spcPct val="150000"/>
              </a:lnSpc>
              <a:spcBef>
                <a:spcPts val="0"/>
              </a:spcBef>
              <a:spcAft>
                <a:spcPts val="0"/>
              </a:spcAft>
              <a:buClrTx/>
              <a:buSzTx/>
              <a:buFontTx/>
              <a:buNone/>
              <a:tabLst>
                <a:tab pos="4572000" algn="l"/>
              </a:tabLst>
              <a:defRPr/>
            </a:pPr>
            <a:r>
              <a:rPr lang="en-US" altLang="en-US" sz="2800" b="1" dirty="0">
                <a:solidFill>
                  <a:srgbClr val="C00000"/>
                </a:solidFill>
                <a:latin typeface="Times New Roman" panose="02020603050405020304" pitchFamily="18" charset="0"/>
              </a:rPr>
              <a:t>                                                       </a:t>
            </a:r>
            <a:endPar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
        <p:nvSpPr>
          <p:cNvPr id="8" name="Rectangle 11">
            <a:extLst>
              <a:ext uri="{FF2B5EF4-FFF2-40B4-BE49-F238E27FC236}">
                <a16:creationId xmlns:a16="http://schemas.microsoft.com/office/drawing/2014/main" id="{64EE6721-4DDA-7160-DEE4-11D8AB0610A4}"/>
              </a:ext>
            </a:extLst>
          </p:cNvPr>
          <p:cNvSpPr/>
          <p:nvPr/>
        </p:nvSpPr>
        <p:spPr>
          <a:xfrm>
            <a:off x="1880564" y="858860"/>
            <a:ext cx="8901914" cy="5091458"/>
          </a:xfrm>
          <a:prstGeom prst="rect">
            <a:avLst/>
          </a:prstGeom>
        </p:spPr>
        <p:txBody>
          <a:bodyPr wrap="square">
            <a:spAutoFit/>
          </a:bodyPr>
          <a:lstStyle/>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HS Nam: </a:t>
            </a:r>
            <a:r>
              <a:rPr kumimoji="0" lang="vi-VN" sz="2000" b="1" i="1"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rPr>
              <a:t>Kìa nhìn xem cái chuông gió </a:t>
            </a:r>
            <a:r>
              <a:rPr lang="vi-VN" sz="2000" b="1" i="1" dirty="0">
                <a:solidFill>
                  <a:srgbClr val="0070C0"/>
                </a:solidFill>
                <a:latin typeface="+mj-lt"/>
                <a:ea typeface="Calibri" panose="020F0502020204030204" pitchFamily="34" charset="0"/>
                <a:cs typeface="Times New Roman" panose="02020603050405020304" pitchFamily="18" charset="0"/>
              </a:rPr>
              <a:t>x</a:t>
            </a:r>
            <a:r>
              <a:rPr kumimoji="0" lang="vi-VN" sz="2000" b="1" i="1"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rPr>
              <a:t>inh </a:t>
            </a:r>
          </a:p>
          <a:p>
            <a:pPr marL="0" marR="0" lvl="0" indent="0" defTabSz="685800" rtl="0" eaLnBrk="1" fontAlgn="auto" latinLnBrk="0" hangingPunct="1">
              <a:lnSpc>
                <a:spcPct val="115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rPr>
              <a:t>leng keng leng keng theo gió leng keng,</a:t>
            </a:r>
          </a:p>
          <a:p>
            <a:pPr lvl="0" defTabSz="685800">
              <a:lnSpc>
                <a:spcPct val="115000"/>
              </a:lnSpc>
              <a:defRPr/>
            </a:pPr>
            <a:r>
              <a:rPr kumimoji="0" lang="vi-VN" sz="2000" b="1" i="1"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rPr>
              <a:t> leng keng leng keng</a:t>
            </a:r>
            <a:r>
              <a:rPr lang="vi-VN" sz="2000" b="1" i="1" dirty="0">
                <a:solidFill>
                  <a:srgbClr val="0070C0"/>
                </a:solidFill>
                <a:latin typeface="+mj-lt"/>
                <a:ea typeface="Calibri" panose="020F0502020204030204" pitchFamily="34" charset="0"/>
                <a:cs typeface="Times New Roman" panose="02020603050405020304" pitchFamily="18" charset="0"/>
              </a:rPr>
              <a:t> keng </a:t>
            </a:r>
            <a:r>
              <a:rPr kumimoji="0" lang="vi-VN" sz="2000" b="1" i="1" u="none" strike="noStrike" kern="1200" cap="none" spc="0" normalizeH="0" baseline="0" noProof="0" dirty="0">
                <a:ln>
                  <a:noFill/>
                </a:ln>
                <a:solidFill>
                  <a:srgbClr val="0070C0"/>
                </a:solidFill>
                <a:effectLst/>
                <a:uLnTx/>
                <a:uFillTx/>
                <a:latin typeface="+mj-lt"/>
                <a:ea typeface="Calibri" panose="020F0502020204030204" pitchFamily="34" charset="0"/>
                <a:cs typeface="Times New Roman" panose="02020603050405020304" pitchFamily="18" charset="0"/>
              </a:rPr>
              <a:t> âm thanh trong lành.</a:t>
            </a:r>
          </a:p>
          <a:p>
            <a:pPr lvl="0" defTabSz="685800">
              <a:defRPr/>
            </a:pPr>
            <a:endPar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HS Nữ:</a:t>
            </a:r>
            <a:r>
              <a:rPr kumimoji="0" lang="vi-VN" sz="24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r>
              <a:rPr kumimoji="0" lang="vi-VN" sz="2000" b="1" i="1" u="none" strike="noStrike" kern="1200" cap="none" spc="0" normalizeH="0" baseline="0" noProof="0" dirty="0">
                <a:ln>
                  <a:noFill/>
                </a:ln>
                <a:solidFill>
                  <a:srgbClr val="7030A0"/>
                </a:solidFill>
                <a:effectLst/>
                <a:uLnTx/>
                <a:uFillTx/>
                <a:latin typeface="+mj-lt"/>
                <a:ea typeface="Calibri" panose="020F0502020204030204" pitchFamily="34" charset="0"/>
                <a:cs typeface="Times New Roman" panose="02020603050405020304" pitchFamily="18" charset="0"/>
              </a:rPr>
              <a:t>Chuông gió ơi dễ thương,</a:t>
            </a:r>
          </a:p>
          <a:p>
            <a:pPr marL="0" marR="0" lvl="0" indent="0" defTabSz="685800" rtl="0" eaLnBrk="1" fontAlgn="auto" latinLnBrk="0" hangingPunct="1">
              <a:lnSpc>
                <a:spcPct val="115000"/>
              </a:lnSpc>
              <a:spcBef>
                <a:spcPts val="0"/>
              </a:spcBef>
              <a:spcAft>
                <a:spcPts val="0"/>
              </a:spcAft>
              <a:buClrTx/>
              <a:buSzTx/>
              <a:buFontTx/>
              <a:buNone/>
              <a:tabLst/>
              <a:defRPr/>
            </a:pPr>
            <a:r>
              <a:rPr lang="vi-VN" sz="2000" b="1" i="1" dirty="0">
                <a:solidFill>
                  <a:srgbClr val="7030A0"/>
                </a:solidFill>
                <a:latin typeface="+mj-lt"/>
                <a:ea typeface="Calibri" panose="020F0502020204030204" pitchFamily="34" charset="0"/>
                <a:cs typeface="Times New Roman" panose="02020603050405020304" pitchFamily="18" charset="0"/>
              </a:rPr>
              <a:t>                </a:t>
            </a:r>
            <a:r>
              <a:rPr kumimoji="0" lang="vi-VN" sz="2000" b="1" i="1" u="none" strike="noStrike" kern="1200" cap="none" spc="0" normalizeH="0" baseline="0" noProof="0" dirty="0">
                <a:ln>
                  <a:noFill/>
                </a:ln>
                <a:solidFill>
                  <a:srgbClr val="7030A0"/>
                </a:solidFill>
                <a:effectLst/>
                <a:uLnTx/>
                <a:uFillTx/>
                <a:latin typeface="+mj-lt"/>
                <a:ea typeface="Calibri" panose="020F0502020204030204" pitchFamily="34" charset="0"/>
                <a:cs typeface="Times New Roman" panose="02020603050405020304" pitchFamily="18" charset="0"/>
              </a:rPr>
              <a:t>    chuông gió trông ngộ nghĩnh</a:t>
            </a:r>
          </a:p>
          <a:p>
            <a:pPr marL="0" marR="0" lvl="0" indent="0" defTabSz="685800" rtl="0" eaLnBrk="1" fontAlgn="auto" latinLnBrk="0" hangingPunct="1">
              <a:lnSpc>
                <a:spcPct val="115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7030A0"/>
                </a:solidFill>
                <a:effectLst/>
                <a:uLnTx/>
                <a:uFillTx/>
                <a:latin typeface="+mj-lt"/>
                <a:ea typeface="Calibri" panose="020F0502020204030204" pitchFamily="34" charset="0"/>
                <a:cs typeface="Times New Roman" panose="02020603050405020304" pitchFamily="18" charset="0"/>
              </a:rPr>
              <a:t>                   tuổi thơ em đó như </a:t>
            </a:r>
            <a:r>
              <a:rPr lang="vi-VN" sz="2000" b="1" i="1" dirty="0">
                <a:solidFill>
                  <a:srgbClr val="7030A0"/>
                </a:solidFill>
                <a:latin typeface="+mj-lt"/>
                <a:ea typeface="Calibri" panose="020F0502020204030204" pitchFamily="34" charset="0"/>
                <a:cs typeface="Times New Roman" panose="02020603050405020304" pitchFamily="18" charset="0"/>
              </a:rPr>
              <a:t>chuông </a:t>
            </a:r>
            <a:r>
              <a:rPr kumimoji="0" lang="vi-VN" sz="2000" b="1" i="1" u="none" strike="noStrike" kern="1200" cap="none" spc="0" normalizeH="0" baseline="0" noProof="0" dirty="0">
                <a:ln>
                  <a:noFill/>
                </a:ln>
                <a:solidFill>
                  <a:srgbClr val="7030A0"/>
                </a:solidFill>
                <a:effectLst/>
                <a:uLnTx/>
                <a:uFillTx/>
                <a:latin typeface="+mj-lt"/>
                <a:ea typeface="Calibri" panose="020F0502020204030204" pitchFamily="34" charset="0"/>
                <a:cs typeface="Times New Roman" panose="02020603050405020304" pitchFamily="18" charset="0"/>
              </a:rPr>
              <a:t>có</a:t>
            </a:r>
            <a:r>
              <a:rPr kumimoji="0" lang="vi-VN" sz="2000" b="1" i="1" u="none" strike="noStrike" kern="1200" cap="none" spc="0" normalizeH="0" noProof="0" dirty="0">
                <a:ln>
                  <a:noFill/>
                </a:ln>
                <a:solidFill>
                  <a:srgbClr val="7030A0"/>
                </a:solidFill>
                <a:effectLst/>
                <a:uLnTx/>
                <a:uFillTx/>
                <a:latin typeface="+mj-lt"/>
                <a:ea typeface="Calibri" panose="020F0502020204030204" pitchFamily="34" charset="0"/>
                <a:cs typeface="Times New Roman" panose="02020603050405020304" pitchFamily="18" charset="0"/>
              </a:rPr>
              <a:t> </a:t>
            </a:r>
            <a:r>
              <a:rPr kumimoji="0" lang="vi-VN" sz="2000" b="1" i="1" u="none" strike="noStrike" kern="1200" cap="none" spc="0" normalizeH="0" baseline="0" noProof="0" dirty="0">
                <a:ln>
                  <a:noFill/>
                </a:ln>
                <a:solidFill>
                  <a:srgbClr val="7030A0"/>
                </a:solidFill>
                <a:effectLst/>
                <a:uLnTx/>
                <a:uFillTx/>
                <a:latin typeface="+mj-lt"/>
                <a:ea typeface="Calibri" panose="020F0502020204030204" pitchFamily="34" charset="0"/>
                <a:cs typeface="Times New Roman" panose="02020603050405020304" pitchFamily="18" charset="0"/>
              </a:rPr>
              <a:t>gió về.</a:t>
            </a:r>
          </a:p>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Hòa</a:t>
            </a:r>
            <a:r>
              <a:rPr kumimoji="0" lang="vi-VN" sz="2400" b="1" i="0" u="none" strike="noStrike" kern="1200" cap="none" spc="0" normalizeH="0" noProof="0" dirty="0">
                <a:ln>
                  <a:noFill/>
                </a:ln>
                <a:solidFill>
                  <a:srgbClr val="002060"/>
                </a:solidFill>
                <a:effectLst/>
                <a:uLnTx/>
                <a:uFillTx/>
                <a:latin typeface="+mj-lt"/>
                <a:ea typeface="Calibri" panose="020F0502020204030204" pitchFamily="34" charset="0"/>
                <a:cs typeface="Times New Roman" panose="02020603050405020304" pitchFamily="18" charset="0"/>
              </a:rPr>
              <a:t> giọng:  </a:t>
            </a:r>
          </a:p>
          <a:p>
            <a:pPr marL="0" marR="0" lvl="0" indent="0" defTabSz="685800" rtl="0" eaLnBrk="1" fontAlgn="auto" latinLnBrk="0" hangingPunct="1">
              <a:lnSpc>
                <a:spcPct val="115000"/>
              </a:lnSpc>
              <a:spcBef>
                <a:spcPts val="0"/>
              </a:spcBef>
              <a:spcAft>
                <a:spcPts val="0"/>
              </a:spcAft>
              <a:buClrTx/>
              <a:buSzTx/>
              <a:buFontTx/>
              <a:buNone/>
              <a:tabLst/>
              <a:defRPr/>
            </a:pPr>
            <a:r>
              <a:rPr lang="vi-VN" sz="2400" b="1" dirty="0">
                <a:solidFill>
                  <a:srgbClr val="002060"/>
                </a:solidFill>
                <a:latin typeface="+mj-lt"/>
                <a:ea typeface="Calibri" panose="020F0502020204030204" pitchFamily="34" charset="0"/>
                <a:cs typeface="Times New Roman" panose="02020603050405020304" pitchFamily="18" charset="0"/>
              </a:rPr>
              <a:t>                                                </a:t>
            </a:r>
            <a:r>
              <a:rPr kumimoji="0" lang="vi-VN" sz="20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Leng keng leng keng, ngân nga ngân nga.</a:t>
            </a:r>
          </a:p>
          <a:p>
            <a:pPr marL="0" marR="0" lvl="0" indent="0" defTabSz="685800" rtl="0" eaLnBrk="1" fontAlgn="auto" latinLnBrk="0" hangingPunct="1">
              <a:lnSpc>
                <a:spcPct val="115000"/>
              </a:lnSpc>
              <a:spcBef>
                <a:spcPts val="0"/>
              </a:spcBef>
              <a:spcAft>
                <a:spcPts val="0"/>
              </a:spcAft>
              <a:buClrTx/>
              <a:buSzTx/>
              <a:buFontTx/>
              <a:buNone/>
              <a:tabLst/>
              <a:defRPr/>
            </a:pPr>
            <a:r>
              <a:rPr lang="vi-VN" sz="2000" b="1" i="1" dirty="0">
                <a:solidFill>
                  <a:srgbClr val="C00000"/>
                </a:solidFill>
                <a:latin typeface="+mj-lt"/>
                <a:ea typeface="Calibri" panose="020F0502020204030204" pitchFamily="34" charset="0"/>
                <a:cs typeface="Times New Roman" panose="02020603050405020304" pitchFamily="18" charset="0"/>
              </a:rPr>
              <a:t>                                                         L</a:t>
            </a:r>
            <a:r>
              <a:rPr kumimoji="0" lang="vi-VN" sz="2000" b="1" i="1"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àm</a:t>
            </a:r>
            <a:r>
              <a:rPr kumimoji="0" lang="vi-VN" sz="20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quen khắp nơi gần xa.</a:t>
            </a:r>
          </a:p>
          <a:p>
            <a:pPr marL="0" marR="0" lvl="0" indent="0" defTabSz="685800" rtl="0" eaLnBrk="1" fontAlgn="auto" latinLnBrk="0" hangingPunct="1">
              <a:lnSpc>
                <a:spcPct val="115000"/>
              </a:lnSpc>
              <a:spcBef>
                <a:spcPts val="0"/>
              </a:spcBef>
              <a:spcAft>
                <a:spcPts val="0"/>
              </a:spcAft>
              <a:buClrTx/>
              <a:buSzTx/>
              <a:buFontTx/>
              <a:buNone/>
              <a:tabLst/>
              <a:defRPr/>
            </a:pPr>
            <a:r>
              <a:rPr lang="vi-VN" sz="2000" b="1" i="1" dirty="0">
                <a:solidFill>
                  <a:srgbClr val="C00000"/>
                </a:solidFill>
                <a:latin typeface="+mj-lt"/>
                <a:ea typeface="Calibri" panose="020F0502020204030204" pitchFamily="34" charset="0"/>
                <a:cs typeface="Times New Roman" panose="02020603050405020304" pitchFamily="18" charset="0"/>
              </a:rPr>
              <a:t>                                                          L</a:t>
            </a:r>
            <a:r>
              <a:rPr kumimoji="0" lang="vi-VN" sz="20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eng keng leng keng, vang</a:t>
            </a:r>
            <a:r>
              <a:rPr kumimoji="0" lang="vi-VN" sz="2000" b="1" i="1" u="none" strike="noStrike" kern="1200" cap="none" spc="0" normalizeH="0" noProof="0" dirty="0">
                <a:ln>
                  <a:noFill/>
                </a:ln>
                <a:solidFill>
                  <a:srgbClr val="C00000"/>
                </a:solidFill>
                <a:effectLst/>
                <a:uLnTx/>
                <a:uFillTx/>
                <a:latin typeface="+mj-lt"/>
                <a:ea typeface="Calibri" panose="020F0502020204030204" pitchFamily="34" charset="0"/>
                <a:cs typeface="Times New Roman" panose="02020603050405020304" pitchFamily="18" charset="0"/>
              </a:rPr>
              <a:t> x</a:t>
            </a:r>
            <a:r>
              <a:rPr kumimoji="0" lang="vi-VN" sz="20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a vang xa</a:t>
            </a:r>
          </a:p>
          <a:p>
            <a:pPr marL="0" marR="0" lvl="0" indent="0" defTabSz="685800" rtl="0" eaLnBrk="1" fontAlgn="auto" latinLnBrk="0" hangingPunct="1">
              <a:lnSpc>
                <a:spcPct val="115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chuông gió là bài ca vui cho mọi nhà.</a:t>
            </a:r>
          </a:p>
          <a:p>
            <a:pPr marL="0" marR="0" lvl="0" indent="0" defTabSz="6858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rPr>
              <a:t> </a:t>
            </a:r>
            <a:endParaRPr kumimoji="0" lang="en-US" sz="24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pic>
        <p:nvPicPr>
          <p:cNvPr id="9" name="Picture 3">
            <a:extLst>
              <a:ext uri="{FF2B5EF4-FFF2-40B4-BE49-F238E27FC236}">
                <a16:creationId xmlns:a16="http://schemas.microsoft.com/office/drawing/2014/main" id="{1063BB96-4A0F-0202-5A84-07C841B7317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554" y="4605759"/>
            <a:ext cx="2024582" cy="1483467"/>
          </a:xfrm>
          <a:prstGeom prst="rect">
            <a:avLst/>
          </a:prstGeom>
        </p:spPr>
      </p:pic>
      <p:pic>
        <p:nvPicPr>
          <p:cNvPr id="10" name="Hình ảnh 9">
            <a:extLst>
              <a:ext uri="{FF2B5EF4-FFF2-40B4-BE49-F238E27FC236}">
                <a16:creationId xmlns:a16="http://schemas.microsoft.com/office/drawing/2014/main" id="{76BF88F1-9B93-775F-D4E2-BA953798E6E6}"/>
              </a:ext>
            </a:extLst>
          </p:cNvPr>
          <p:cNvPicPr>
            <a:picLocks noChangeAspect="1"/>
          </p:cNvPicPr>
          <p:nvPr/>
        </p:nvPicPr>
        <p:blipFill>
          <a:blip r:embed="rId11"/>
          <a:stretch>
            <a:fillRect/>
          </a:stretch>
        </p:blipFill>
        <p:spPr>
          <a:xfrm>
            <a:off x="0" y="0"/>
            <a:ext cx="1769534" cy="1769534"/>
          </a:xfrm>
          <a:prstGeom prst="rect">
            <a:avLst/>
          </a:prstGeom>
        </p:spPr>
      </p:pic>
      <p:pic>
        <p:nvPicPr>
          <p:cNvPr id="11" name="CHUÔNG GIÓ LENG KENG KARAOKE II Âm nhạc lớp 4 - Sách Kết nối tri thức với cuộc sống">
            <a:hlinkClick r:id="" action="ppaction://media"/>
            <a:extLst>
              <a:ext uri="{FF2B5EF4-FFF2-40B4-BE49-F238E27FC236}">
                <a16:creationId xmlns:a16="http://schemas.microsoft.com/office/drawing/2014/main" id="{AD2E7BA6-2F14-572B-5101-E0F390EB537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61848" y="1159934"/>
            <a:ext cx="609600" cy="609600"/>
          </a:xfrm>
          <a:prstGeom prst="rect">
            <a:avLst/>
          </a:prstGeom>
        </p:spPr>
      </p:pic>
    </p:spTree>
    <p:extLst>
      <p:ext uri="{BB962C8B-B14F-4D97-AF65-F5344CB8AC3E}">
        <p14:creationId xmlns:p14="http://schemas.microsoft.com/office/powerpoint/2010/main" val="4143296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90"/>
                                          </p:val>
                                        </p:tav>
                                        <p:tav tm="100000">
                                          <p:val>
                                            <p:fltVal val="0"/>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8066"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9022"/>
            <a:ext cx="12192000" cy="1609411"/>
          </a:xfrm>
          <a:prstGeom prst="rect">
            <a:avLst/>
          </a:prstGeom>
        </p:spPr>
      </p:pic>
      <p:sp>
        <p:nvSpPr>
          <p:cNvPr id="5" name="Rectangle 4"/>
          <p:cNvSpPr/>
          <p:nvPr/>
        </p:nvSpPr>
        <p:spPr>
          <a:xfrm>
            <a:off x="4584070" y="141749"/>
            <a:ext cx="1228221" cy="483017"/>
          </a:xfrm>
          <a:prstGeom prst="rect">
            <a:avLst/>
          </a:prstGeom>
        </p:spPr>
        <p:txBody>
          <a:bodyPr wrap="none">
            <a:spAutoFit/>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 2 </a:t>
            </a:r>
          </a:p>
        </p:txBody>
      </p:sp>
      <p:sp>
        <p:nvSpPr>
          <p:cNvPr id="12" name="Rectangle 11"/>
          <p:cNvSpPr/>
          <p:nvPr/>
        </p:nvSpPr>
        <p:spPr>
          <a:xfrm>
            <a:off x="1669126" y="682713"/>
            <a:ext cx="7463585" cy="1695529"/>
          </a:xfrm>
          <a:prstGeom prst="rect">
            <a:avLst/>
          </a:prstGeom>
        </p:spPr>
        <p:txBody>
          <a:bodyPr wrap="square">
            <a:spAutoFit/>
          </a:bodyPr>
          <a:lstStyle/>
          <a:p>
            <a:pPr marL="0" marR="0" lvl="0" indent="0" algn="ctr" defTabSz="6858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Ôn</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p>
          <a:p>
            <a:pPr marL="342900" marR="0" lvl="0" indent="-342900" algn="ctr" defTabSz="685800" rtl="0" eaLnBrk="1" fontAlgn="auto" latinLnBrk="0" hangingPunct="1">
              <a:lnSpc>
                <a:spcPct val="115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Hát:Chuông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leng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685800" rtl="0" eaLnBrk="1" fontAlgn="auto" latinLnBrk="0" hangingPunct="1">
              <a:lnSpc>
                <a:spcPct val="115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Lê Vinh </a:t>
            </a:r>
            <a:r>
              <a:rPr kumimoji="0" lang="en-US" sz="2000" b="1" i="1"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endParaRPr kumimoji="0" lang="en-US" sz="2000" b="1" i="1"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288" y="4131720"/>
            <a:ext cx="2771990" cy="2726280"/>
          </a:xfrm>
          <a:prstGeom prst="rect">
            <a:avLst/>
          </a:prstGeom>
        </p:spPr>
      </p:pic>
      <p:pic>
        <p:nvPicPr>
          <p:cNvPr id="3" name="Picture 8">
            <a:extLst>
              <a:ext uri="{FF2B5EF4-FFF2-40B4-BE49-F238E27FC236}">
                <a16:creationId xmlns:a16="http://schemas.microsoft.com/office/drawing/2014/main" id="{D5F5F7C6-1240-6CAA-EB83-2C887CB3A1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23935" y="0"/>
            <a:ext cx="1535949" cy="2040512"/>
          </a:xfrm>
          <a:prstGeom prst="rect">
            <a:avLst/>
          </a:prstGeom>
        </p:spPr>
      </p:pic>
      <p:pic>
        <p:nvPicPr>
          <p:cNvPr id="6" name="Picture 8">
            <a:extLst>
              <a:ext uri="{FF2B5EF4-FFF2-40B4-BE49-F238E27FC236}">
                <a16:creationId xmlns:a16="http://schemas.microsoft.com/office/drawing/2014/main" id="{0717108B-C4AA-1445-F2B6-AAC579906B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0949" y="92675"/>
            <a:ext cx="1535948" cy="2040512"/>
          </a:xfrm>
          <a:prstGeom prst="rect">
            <a:avLst/>
          </a:prstGeom>
        </p:spPr>
      </p:pic>
    </p:spTree>
    <p:extLst>
      <p:ext uri="{BB962C8B-B14F-4D97-AF65-F5344CB8AC3E}">
        <p14:creationId xmlns:p14="http://schemas.microsoft.com/office/powerpoint/2010/main" val="25158111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66000"/>
          </a:schemeClr>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1F487B7-96BB-1E0D-6BA8-ADE620B29D33}"/>
              </a:ext>
            </a:extLst>
          </p:cNvPr>
          <p:cNvPicPr>
            <a:picLocks noChangeAspect="1"/>
          </p:cNvPicPr>
          <p:nvPr/>
        </p:nvPicPr>
        <p:blipFill>
          <a:blip r:embed="rId2"/>
          <a:stretch>
            <a:fillRect/>
          </a:stretch>
        </p:blipFill>
        <p:spPr>
          <a:xfrm>
            <a:off x="587022" y="333375"/>
            <a:ext cx="11209866" cy="6524625"/>
          </a:xfrm>
          <a:prstGeom prst="rect">
            <a:avLst/>
          </a:prstGeom>
        </p:spPr>
      </p:pic>
      <p:sp>
        <p:nvSpPr>
          <p:cNvPr id="6" name="Rectangle 4">
            <a:extLst>
              <a:ext uri="{FF2B5EF4-FFF2-40B4-BE49-F238E27FC236}">
                <a16:creationId xmlns:a16="http://schemas.microsoft.com/office/drawing/2014/main" id="{6ABA5EA5-25E8-DD37-0C06-B244FE537610}"/>
              </a:ext>
            </a:extLst>
          </p:cNvPr>
          <p:cNvSpPr/>
          <p:nvPr/>
        </p:nvSpPr>
        <p:spPr>
          <a:xfrm>
            <a:off x="4860574" y="841659"/>
            <a:ext cx="4658648" cy="483017"/>
          </a:xfrm>
          <a:prstGeom prst="rect">
            <a:avLst/>
          </a:prstGeom>
        </p:spPr>
        <p:txBody>
          <a:bodyPr wrap="none">
            <a:spAutoFit/>
          </a:bodyPr>
          <a:lstStyle/>
          <a:p>
            <a:pPr algn="ctr" defTabSz="685800">
              <a:lnSpc>
                <a:spcPct val="115000"/>
              </a:lnSpc>
              <a:defRPr/>
            </a:pPr>
            <a:r>
              <a:rPr lang="en-US" sz="24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ca </a:t>
            </a:r>
            <a:r>
              <a:rPr lang="en-US" sz="24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tấu</a:t>
            </a:r>
            <a:r>
              <a:rPr lang="en-US" sz="24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tạo</a:t>
            </a:r>
            <a:endParaRPr lang="en-US" sz="24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4">
            <a:extLst>
              <a:ext uri="{FF2B5EF4-FFF2-40B4-BE49-F238E27FC236}">
                <a16:creationId xmlns:a16="http://schemas.microsoft.com/office/drawing/2014/main" id="{F3F52CE3-3079-BE5C-B498-8F7A30EABD66}"/>
              </a:ext>
            </a:extLst>
          </p:cNvPr>
          <p:cNvSpPr/>
          <p:nvPr/>
        </p:nvSpPr>
        <p:spPr>
          <a:xfrm>
            <a:off x="5301400" y="1405640"/>
            <a:ext cx="3776995" cy="2606676"/>
          </a:xfrm>
          <a:prstGeom prst="rect">
            <a:avLst/>
          </a:prstGeom>
        </p:spPr>
        <p:txBody>
          <a:bodyPr wrap="none">
            <a:spAutoFit/>
          </a:bodyPr>
          <a:lstStyle/>
          <a:p>
            <a:pPr algn="just" defTabSz="685800">
              <a:lnSpc>
                <a:spcPct val="115000"/>
              </a:lnSpc>
              <a:defRPr/>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Âm</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chào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ngày</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mới</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685800">
              <a:lnSpc>
                <a:spcPct val="115000"/>
              </a:lnSpc>
              <a:defRPr/>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Rộn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ràng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ca</a:t>
            </a:r>
          </a:p>
          <a:p>
            <a:pPr algn="just" defTabSz="685800">
              <a:lnSpc>
                <a:spcPct val="115000"/>
              </a:lnSpc>
              <a:defRPr/>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Leng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keng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chuông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gió</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685800">
              <a:lnSpc>
                <a:spcPct val="115000"/>
              </a:lnSpc>
              <a:defRPr/>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Vui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đón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trời</a:t>
            </a:r>
            <a:endPar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685800">
              <a:lnSpc>
                <a:spcPct val="115000"/>
              </a:lnSpc>
              <a:defRPr/>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Son La Son</a:t>
            </a:r>
          </a:p>
          <a:p>
            <a:pPr algn="just" defTabSz="685800">
              <a:lnSpc>
                <a:spcPct val="115000"/>
              </a:lnSpc>
              <a:defRPr/>
            </a:pP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La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Son La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Đô</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3038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6947" y="-82962"/>
            <a:ext cx="12192000" cy="6857365"/>
          </a:xfrm>
          <a:prstGeom prst="rect">
            <a:avLst/>
          </a:prstGeom>
        </p:spPr>
      </p:pic>
      <p:pic>
        <p:nvPicPr>
          <p:cNvPr id="6" name="Picture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041" y="4979036"/>
            <a:ext cx="4234815" cy="1878330"/>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97790" y="5985511"/>
            <a:ext cx="12489180" cy="847725"/>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pic>
        <p:nvPicPr>
          <p:cNvPr id="14" name="Picture 1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9132571" y="46355"/>
            <a:ext cx="3016885" cy="1648460"/>
          </a:xfrm>
          <a:prstGeom prst="rect">
            <a:avLst/>
          </a:prstGeom>
        </p:spPr>
      </p:pic>
      <p:sp>
        <p:nvSpPr>
          <p:cNvPr id="3" name="Rectangle 11">
            <a:extLst>
              <a:ext uri="{FF2B5EF4-FFF2-40B4-BE49-F238E27FC236}">
                <a16:creationId xmlns:a16="http://schemas.microsoft.com/office/drawing/2014/main" id="{496241F7-E2B9-72A6-C35F-388BA3A80D93}"/>
              </a:ext>
            </a:extLst>
          </p:cNvPr>
          <p:cNvSpPr/>
          <p:nvPr/>
        </p:nvSpPr>
        <p:spPr>
          <a:xfrm>
            <a:off x="1875752" y="1867128"/>
            <a:ext cx="7463585" cy="1766317"/>
          </a:xfrm>
          <a:prstGeom prst="rect">
            <a:avLst/>
          </a:prstGeom>
        </p:spPr>
        <p:txBody>
          <a:bodyPr wrap="square">
            <a:spAutoFit/>
          </a:bodyPr>
          <a:lstStyle/>
          <a:p>
            <a:pPr algn="ctr" defTabSz="685800">
              <a:lnSpc>
                <a:spcPct val="115000"/>
              </a:lnSpc>
              <a:defRPr/>
            </a:pP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Ôn</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p>
          <a:p>
            <a:pPr algn="ctr" defTabSz="685800">
              <a:lnSpc>
                <a:spcPct val="115000"/>
              </a:lnSpc>
              <a:defRPr/>
            </a:pP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nhạc</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1</a:t>
            </a:r>
          </a:p>
          <a:p>
            <a:pPr algn="ctr" defTabSz="685800">
              <a:lnSpc>
                <a:spcPct val="115000"/>
              </a:lnSpc>
              <a:defRPr/>
            </a:pP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
            <a:extLst>
              <a:ext uri="{FF2B5EF4-FFF2-40B4-BE49-F238E27FC236}">
                <a16:creationId xmlns:a16="http://schemas.microsoft.com/office/drawing/2014/main" id="{D2CB7DC7-D768-7B25-2DE3-027BD77E506A}"/>
              </a:ext>
            </a:extLst>
          </p:cNvPr>
          <p:cNvGrpSpPr/>
          <p:nvPr/>
        </p:nvGrpSpPr>
        <p:grpSpPr bwMode="auto">
          <a:xfrm>
            <a:off x="-97790" y="6258271"/>
            <a:ext cx="12489180" cy="574955"/>
            <a:chOff x="0" y="4105"/>
            <a:chExt cx="5511" cy="215"/>
          </a:xfrm>
        </p:grpSpPr>
        <p:sp>
          <p:nvSpPr>
            <p:cNvPr id="12" name="Freeform 37">
              <a:extLst>
                <a:ext uri="{FF2B5EF4-FFF2-40B4-BE49-F238E27FC236}">
                  <a16:creationId xmlns:a16="http://schemas.microsoft.com/office/drawing/2014/main" id="{6BBC78F9-8A87-06F7-56E4-99D5F06A38EE}"/>
                </a:ext>
              </a:extLst>
            </p:cNvPr>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38">
              <a:extLst>
                <a:ext uri="{FF2B5EF4-FFF2-40B4-BE49-F238E27FC236}">
                  <a16:creationId xmlns:a16="http://schemas.microsoft.com/office/drawing/2014/main" id="{0029FF1E-67A4-9DDE-6966-B33216139013}"/>
                </a:ext>
              </a:extLst>
            </p:cNvPr>
            <p:cNvGrpSpPr/>
            <p:nvPr/>
          </p:nvGrpSpPr>
          <p:grpSpPr bwMode="auto">
            <a:xfrm>
              <a:off x="0" y="4105"/>
              <a:ext cx="1479" cy="215"/>
              <a:chOff x="3452" y="4125"/>
              <a:chExt cx="1479" cy="215"/>
            </a:xfrm>
          </p:grpSpPr>
          <p:sp>
            <p:nvSpPr>
              <p:cNvPr id="116" name="Freeform 39">
                <a:extLst>
                  <a:ext uri="{FF2B5EF4-FFF2-40B4-BE49-F238E27FC236}">
                    <a16:creationId xmlns:a16="http://schemas.microsoft.com/office/drawing/2014/main" id="{20D92793-1E1D-F7DC-A927-FF2C54A10D67}"/>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40">
                <a:extLst>
                  <a:ext uri="{FF2B5EF4-FFF2-40B4-BE49-F238E27FC236}">
                    <a16:creationId xmlns:a16="http://schemas.microsoft.com/office/drawing/2014/main" id="{1EBFEA6C-F533-2CA2-F7CE-7959C023A720}"/>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41">
                <a:extLst>
                  <a:ext uri="{FF2B5EF4-FFF2-40B4-BE49-F238E27FC236}">
                    <a16:creationId xmlns:a16="http://schemas.microsoft.com/office/drawing/2014/main" id="{EF584784-3618-89E1-20F1-E1BA1B838BEC}"/>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42">
                <a:extLst>
                  <a:ext uri="{FF2B5EF4-FFF2-40B4-BE49-F238E27FC236}">
                    <a16:creationId xmlns:a16="http://schemas.microsoft.com/office/drawing/2014/main" id="{2921C379-F6C3-3A60-E657-F56FBBB1CECE}"/>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43">
                <a:extLst>
                  <a:ext uri="{FF2B5EF4-FFF2-40B4-BE49-F238E27FC236}">
                    <a16:creationId xmlns:a16="http://schemas.microsoft.com/office/drawing/2014/main" id="{439E828C-17F6-A136-6F1A-020C9F180169}"/>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44">
                <a:extLst>
                  <a:ext uri="{FF2B5EF4-FFF2-40B4-BE49-F238E27FC236}">
                    <a16:creationId xmlns:a16="http://schemas.microsoft.com/office/drawing/2014/main" id="{782F0B34-E9BC-9862-F682-B2AFD174F285}"/>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45">
                <a:extLst>
                  <a:ext uri="{FF2B5EF4-FFF2-40B4-BE49-F238E27FC236}">
                    <a16:creationId xmlns:a16="http://schemas.microsoft.com/office/drawing/2014/main" id="{07C2A145-D3F1-DF17-0C16-899843331B79}"/>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46">
                <a:extLst>
                  <a:ext uri="{FF2B5EF4-FFF2-40B4-BE49-F238E27FC236}">
                    <a16:creationId xmlns:a16="http://schemas.microsoft.com/office/drawing/2014/main" id="{024756EF-3478-EEAF-1BA4-94744FF92EC8}"/>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47">
                <a:extLst>
                  <a:ext uri="{FF2B5EF4-FFF2-40B4-BE49-F238E27FC236}">
                    <a16:creationId xmlns:a16="http://schemas.microsoft.com/office/drawing/2014/main" id="{4E5AAA5E-DFFE-8D33-FE6B-80823D5EA31C}"/>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48">
                <a:extLst>
                  <a:ext uri="{FF2B5EF4-FFF2-40B4-BE49-F238E27FC236}">
                    <a16:creationId xmlns:a16="http://schemas.microsoft.com/office/drawing/2014/main" id="{8529F96C-A169-1D1B-C33D-E3B692E1AA1B}"/>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49">
                <a:extLst>
                  <a:ext uri="{FF2B5EF4-FFF2-40B4-BE49-F238E27FC236}">
                    <a16:creationId xmlns:a16="http://schemas.microsoft.com/office/drawing/2014/main" id="{FE240382-3281-1AB5-A56F-8C7197203102}"/>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50">
                <a:extLst>
                  <a:ext uri="{FF2B5EF4-FFF2-40B4-BE49-F238E27FC236}">
                    <a16:creationId xmlns:a16="http://schemas.microsoft.com/office/drawing/2014/main" id="{8DDF9675-DF62-6FC9-92E9-779E323B511D}"/>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51">
                <a:extLst>
                  <a:ext uri="{FF2B5EF4-FFF2-40B4-BE49-F238E27FC236}">
                    <a16:creationId xmlns:a16="http://schemas.microsoft.com/office/drawing/2014/main" id="{588EFA91-3AFD-19B6-182C-4AA6606A770D}"/>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52">
                <a:extLst>
                  <a:ext uri="{FF2B5EF4-FFF2-40B4-BE49-F238E27FC236}">
                    <a16:creationId xmlns:a16="http://schemas.microsoft.com/office/drawing/2014/main" id="{D794F5A5-F912-4CAB-8178-DC0BDA4CB269}"/>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53">
                <a:extLst>
                  <a:ext uri="{FF2B5EF4-FFF2-40B4-BE49-F238E27FC236}">
                    <a16:creationId xmlns:a16="http://schemas.microsoft.com/office/drawing/2014/main" id="{3F109401-AD2B-9F1B-8554-01BB09DFFA90}"/>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54">
                <a:extLst>
                  <a:ext uri="{FF2B5EF4-FFF2-40B4-BE49-F238E27FC236}">
                    <a16:creationId xmlns:a16="http://schemas.microsoft.com/office/drawing/2014/main" id="{918CAE95-FA0D-842F-1B93-71103497DDE5}"/>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55">
                <a:extLst>
                  <a:ext uri="{FF2B5EF4-FFF2-40B4-BE49-F238E27FC236}">
                    <a16:creationId xmlns:a16="http://schemas.microsoft.com/office/drawing/2014/main" id="{771FFAB0-3975-D90A-528D-3FC9F9FD0F16}"/>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56">
                <a:extLst>
                  <a:ext uri="{FF2B5EF4-FFF2-40B4-BE49-F238E27FC236}">
                    <a16:creationId xmlns:a16="http://schemas.microsoft.com/office/drawing/2014/main" id="{C2FDFABC-BD8D-DB6A-FD84-8F2ED6F61899}"/>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57">
                <a:extLst>
                  <a:ext uri="{FF2B5EF4-FFF2-40B4-BE49-F238E27FC236}">
                    <a16:creationId xmlns:a16="http://schemas.microsoft.com/office/drawing/2014/main" id="{64087BDC-EC3B-A98B-26BD-B785632D7711}"/>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58">
                <a:extLst>
                  <a:ext uri="{FF2B5EF4-FFF2-40B4-BE49-F238E27FC236}">
                    <a16:creationId xmlns:a16="http://schemas.microsoft.com/office/drawing/2014/main" id="{4857240B-30BB-DDEA-4E7B-7AA54E7DCAD0}"/>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59">
                <a:extLst>
                  <a:ext uri="{FF2B5EF4-FFF2-40B4-BE49-F238E27FC236}">
                    <a16:creationId xmlns:a16="http://schemas.microsoft.com/office/drawing/2014/main" id="{7FEE886C-7678-05FF-1D72-7BAA7D1FE996}"/>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60">
                <a:extLst>
                  <a:ext uri="{FF2B5EF4-FFF2-40B4-BE49-F238E27FC236}">
                    <a16:creationId xmlns:a16="http://schemas.microsoft.com/office/drawing/2014/main" id="{8C714C73-3753-B090-EE36-3CA388121C32}"/>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61">
                <a:extLst>
                  <a:ext uri="{FF2B5EF4-FFF2-40B4-BE49-F238E27FC236}">
                    <a16:creationId xmlns:a16="http://schemas.microsoft.com/office/drawing/2014/main" id="{C0A6057C-0416-1F0F-09B4-8F33B73B7451}"/>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62">
                <a:extLst>
                  <a:ext uri="{FF2B5EF4-FFF2-40B4-BE49-F238E27FC236}">
                    <a16:creationId xmlns:a16="http://schemas.microsoft.com/office/drawing/2014/main" id="{58FAF923-24B8-DC6B-B6CB-1B6547F2C475}"/>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63">
                <a:extLst>
                  <a:ext uri="{FF2B5EF4-FFF2-40B4-BE49-F238E27FC236}">
                    <a16:creationId xmlns:a16="http://schemas.microsoft.com/office/drawing/2014/main" id="{0AD54D8C-596D-456A-496B-C5378804AF2A}"/>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64">
                <a:extLst>
                  <a:ext uri="{FF2B5EF4-FFF2-40B4-BE49-F238E27FC236}">
                    <a16:creationId xmlns:a16="http://schemas.microsoft.com/office/drawing/2014/main" id="{B448A316-8638-BA61-09C2-CFA76AC1C2D1}"/>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65">
                <a:extLst>
                  <a:ext uri="{FF2B5EF4-FFF2-40B4-BE49-F238E27FC236}">
                    <a16:creationId xmlns:a16="http://schemas.microsoft.com/office/drawing/2014/main" id="{FE7747F9-6C2F-4878-44BC-3F9FD5647936}"/>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66">
                <a:extLst>
                  <a:ext uri="{FF2B5EF4-FFF2-40B4-BE49-F238E27FC236}">
                    <a16:creationId xmlns:a16="http://schemas.microsoft.com/office/drawing/2014/main" id="{30E4002F-6EC8-0DC4-0DC4-374A7AC88BD6}"/>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67">
                <a:extLst>
                  <a:ext uri="{FF2B5EF4-FFF2-40B4-BE49-F238E27FC236}">
                    <a16:creationId xmlns:a16="http://schemas.microsoft.com/office/drawing/2014/main" id="{62A305A7-97B7-F422-F66F-1945C047238E}"/>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68">
                <a:extLst>
                  <a:ext uri="{FF2B5EF4-FFF2-40B4-BE49-F238E27FC236}">
                    <a16:creationId xmlns:a16="http://schemas.microsoft.com/office/drawing/2014/main" id="{F22862BB-66E4-EDBD-9FF4-79A6BA10F1F9}"/>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69">
                <a:extLst>
                  <a:ext uri="{FF2B5EF4-FFF2-40B4-BE49-F238E27FC236}">
                    <a16:creationId xmlns:a16="http://schemas.microsoft.com/office/drawing/2014/main" id="{3B247697-CBBD-E216-C97C-835454F94BA7}"/>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70">
                <a:extLst>
                  <a:ext uri="{FF2B5EF4-FFF2-40B4-BE49-F238E27FC236}">
                    <a16:creationId xmlns:a16="http://schemas.microsoft.com/office/drawing/2014/main" id="{3B4F729F-60DF-1F57-14B4-25BCAA230EA9}"/>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71">
                <a:extLst>
                  <a:ext uri="{FF2B5EF4-FFF2-40B4-BE49-F238E27FC236}">
                    <a16:creationId xmlns:a16="http://schemas.microsoft.com/office/drawing/2014/main" id="{F0987AC0-E330-73F5-E231-DF484A9F3D3C}"/>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72">
              <a:extLst>
                <a:ext uri="{FF2B5EF4-FFF2-40B4-BE49-F238E27FC236}">
                  <a16:creationId xmlns:a16="http://schemas.microsoft.com/office/drawing/2014/main" id="{0490EAF9-4A74-C384-6611-B6AD09E9943A}"/>
                </a:ext>
              </a:extLst>
            </p:cNvPr>
            <p:cNvGrpSpPr/>
            <p:nvPr/>
          </p:nvGrpSpPr>
          <p:grpSpPr bwMode="auto">
            <a:xfrm>
              <a:off x="1344" y="4105"/>
              <a:ext cx="1479" cy="215"/>
              <a:chOff x="3452" y="4125"/>
              <a:chExt cx="1479" cy="215"/>
            </a:xfrm>
          </p:grpSpPr>
          <p:sp>
            <p:nvSpPr>
              <p:cNvPr id="83" name="Freeform 73">
                <a:extLst>
                  <a:ext uri="{FF2B5EF4-FFF2-40B4-BE49-F238E27FC236}">
                    <a16:creationId xmlns:a16="http://schemas.microsoft.com/office/drawing/2014/main" id="{0711A190-D4BC-C650-C6A9-0FCF1F228857}"/>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74">
                <a:extLst>
                  <a:ext uri="{FF2B5EF4-FFF2-40B4-BE49-F238E27FC236}">
                    <a16:creationId xmlns:a16="http://schemas.microsoft.com/office/drawing/2014/main" id="{E266A850-ECCB-8A53-C0BC-DB55B76E89F1}"/>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75">
                <a:extLst>
                  <a:ext uri="{FF2B5EF4-FFF2-40B4-BE49-F238E27FC236}">
                    <a16:creationId xmlns:a16="http://schemas.microsoft.com/office/drawing/2014/main" id="{B3A8E9F7-BF74-2202-38F8-AE0F06A24A89}"/>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76">
                <a:extLst>
                  <a:ext uri="{FF2B5EF4-FFF2-40B4-BE49-F238E27FC236}">
                    <a16:creationId xmlns:a16="http://schemas.microsoft.com/office/drawing/2014/main" id="{977F3C74-A269-FEBE-2D52-10D781E37107}"/>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77">
                <a:extLst>
                  <a:ext uri="{FF2B5EF4-FFF2-40B4-BE49-F238E27FC236}">
                    <a16:creationId xmlns:a16="http://schemas.microsoft.com/office/drawing/2014/main" id="{90065FE3-0452-5405-2C01-A13AFFEF408B}"/>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78">
                <a:extLst>
                  <a:ext uri="{FF2B5EF4-FFF2-40B4-BE49-F238E27FC236}">
                    <a16:creationId xmlns:a16="http://schemas.microsoft.com/office/drawing/2014/main" id="{36889AC5-8358-11A3-961F-BAF6B3BCAF03}"/>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79">
                <a:extLst>
                  <a:ext uri="{FF2B5EF4-FFF2-40B4-BE49-F238E27FC236}">
                    <a16:creationId xmlns:a16="http://schemas.microsoft.com/office/drawing/2014/main" id="{B064B633-8014-6897-6E4D-BB39EC74883E}"/>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80">
                <a:extLst>
                  <a:ext uri="{FF2B5EF4-FFF2-40B4-BE49-F238E27FC236}">
                    <a16:creationId xmlns:a16="http://schemas.microsoft.com/office/drawing/2014/main" id="{C49758DF-39B7-6EAF-7577-4B4A585A89A0}"/>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81">
                <a:extLst>
                  <a:ext uri="{FF2B5EF4-FFF2-40B4-BE49-F238E27FC236}">
                    <a16:creationId xmlns:a16="http://schemas.microsoft.com/office/drawing/2014/main" id="{4BFA262E-C604-5CA7-2FE4-4DC4FD1B3834}"/>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82">
                <a:extLst>
                  <a:ext uri="{FF2B5EF4-FFF2-40B4-BE49-F238E27FC236}">
                    <a16:creationId xmlns:a16="http://schemas.microsoft.com/office/drawing/2014/main" id="{9B8548F7-FB33-4543-17D3-2F275C681F2E}"/>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83">
                <a:extLst>
                  <a:ext uri="{FF2B5EF4-FFF2-40B4-BE49-F238E27FC236}">
                    <a16:creationId xmlns:a16="http://schemas.microsoft.com/office/drawing/2014/main" id="{53D0515D-3CB8-8AB2-B5C1-5347F13EC4E1}"/>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84">
                <a:extLst>
                  <a:ext uri="{FF2B5EF4-FFF2-40B4-BE49-F238E27FC236}">
                    <a16:creationId xmlns:a16="http://schemas.microsoft.com/office/drawing/2014/main" id="{80B0DDF2-A007-E81F-4E6D-F580CB4B785A}"/>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85">
                <a:extLst>
                  <a:ext uri="{FF2B5EF4-FFF2-40B4-BE49-F238E27FC236}">
                    <a16:creationId xmlns:a16="http://schemas.microsoft.com/office/drawing/2014/main" id="{719E608E-5B7C-836E-3F8D-A69532562CF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Freeform 86">
                <a:extLst>
                  <a:ext uri="{FF2B5EF4-FFF2-40B4-BE49-F238E27FC236}">
                    <a16:creationId xmlns:a16="http://schemas.microsoft.com/office/drawing/2014/main" id="{8CEE36C1-DF43-A32A-67F0-13B1258338B3}"/>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87">
                <a:extLst>
                  <a:ext uri="{FF2B5EF4-FFF2-40B4-BE49-F238E27FC236}">
                    <a16:creationId xmlns:a16="http://schemas.microsoft.com/office/drawing/2014/main" id="{13F9300D-E15F-1762-6710-249A89CCD1C1}"/>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88">
                <a:extLst>
                  <a:ext uri="{FF2B5EF4-FFF2-40B4-BE49-F238E27FC236}">
                    <a16:creationId xmlns:a16="http://schemas.microsoft.com/office/drawing/2014/main" id="{D3AD0CA9-08ED-459D-BE8F-F26A1B799FF6}"/>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89">
                <a:extLst>
                  <a:ext uri="{FF2B5EF4-FFF2-40B4-BE49-F238E27FC236}">
                    <a16:creationId xmlns:a16="http://schemas.microsoft.com/office/drawing/2014/main" id="{AC5763D1-9546-969B-51CF-1F58D9FD2B17}"/>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90">
                <a:extLst>
                  <a:ext uri="{FF2B5EF4-FFF2-40B4-BE49-F238E27FC236}">
                    <a16:creationId xmlns:a16="http://schemas.microsoft.com/office/drawing/2014/main" id="{21C044EB-2F26-E87B-8593-AF7C9A7BE221}"/>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91">
                <a:extLst>
                  <a:ext uri="{FF2B5EF4-FFF2-40B4-BE49-F238E27FC236}">
                    <a16:creationId xmlns:a16="http://schemas.microsoft.com/office/drawing/2014/main" id="{2BA93291-D941-033C-C06A-6AE54FF4D1E2}"/>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92">
                <a:extLst>
                  <a:ext uri="{FF2B5EF4-FFF2-40B4-BE49-F238E27FC236}">
                    <a16:creationId xmlns:a16="http://schemas.microsoft.com/office/drawing/2014/main" id="{B57663D5-FD5B-1231-60D7-4BC5F5AB3B6E}"/>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93">
                <a:extLst>
                  <a:ext uri="{FF2B5EF4-FFF2-40B4-BE49-F238E27FC236}">
                    <a16:creationId xmlns:a16="http://schemas.microsoft.com/office/drawing/2014/main" id="{2D2ADD5A-FFE9-6136-E4EC-6C99065CA954}"/>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94">
                <a:extLst>
                  <a:ext uri="{FF2B5EF4-FFF2-40B4-BE49-F238E27FC236}">
                    <a16:creationId xmlns:a16="http://schemas.microsoft.com/office/drawing/2014/main" id="{5167C20F-1A0D-6597-8312-E3B99A3D80A3}"/>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95">
                <a:extLst>
                  <a:ext uri="{FF2B5EF4-FFF2-40B4-BE49-F238E27FC236}">
                    <a16:creationId xmlns:a16="http://schemas.microsoft.com/office/drawing/2014/main" id="{A063EF01-CB04-80A0-7DB4-C5A035CF1221}"/>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96">
                <a:extLst>
                  <a:ext uri="{FF2B5EF4-FFF2-40B4-BE49-F238E27FC236}">
                    <a16:creationId xmlns:a16="http://schemas.microsoft.com/office/drawing/2014/main" id="{429F8FF3-E928-E750-4C2A-785E440E82AF}"/>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97">
                <a:extLst>
                  <a:ext uri="{FF2B5EF4-FFF2-40B4-BE49-F238E27FC236}">
                    <a16:creationId xmlns:a16="http://schemas.microsoft.com/office/drawing/2014/main" id="{D22B1038-9793-E84C-7C00-589CDF9FF5F5}"/>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98">
                <a:extLst>
                  <a:ext uri="{FF2B5EF4-FFF2-40B4-BE49-F238E27FC236}">
                    <a16:creationId xmlns:a16="http://schemas.microsoft.com/office/drawing/2014/main" id="{A5ADAA93-6B9A-A07B-7739-4292AC284F1F}"/>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Freeform 99">
                <a:extLst>
                  <a:ext uri="{FF2B5EF4-FFF2-40B4-BE49-F238E27FC236}">
                    <a16:creationId xmlns:a16="http://schemas.microsoft.com/office/drawing/2014/main" id="{BDF0B849-88A0-4BEE-A0FF-F996BD8893E1}"/>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100">
                <a:extLst>
                  <a:ext uri="{FF2B5EF4-FFF2-40B4-BE49-F238E27FC236}">
                    <a16:creationId xmlns:a16="http://schemas.microsoft.com/office/drawing/2014/main" id="{1D9815DE-454A-B086-2D16-3582792095E3}"/>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101">
                <a:extLst>
                  <a:ext uri="{FF2B5EF4-FFF2-40B4-BE49-F238E27FC236}">
                    <a16:creationId xmlns:a16="http://schemas.microsoft.com/office/drawing/2014/main" id="{286BEC03-F750-D448-F8E4-C11F896C6336}"/>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102">
                <a:extLst>
                  <a:ext uri="{FF2B5EF4-FFF2-40B4-BE49-F238E27FC236}">
                    <a16:creationId xmlns:a16="http://schemas.microsoft.com/office/drawing/2014/main" id="{9D3F5FDD-F111-30D3-8355-72AA17A6C56C}"/>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103">
                <a:extLst>
                  <a:ext uri="{FF2B5EF4-FFF2-40B4-BE49-F238E27FC236}">
                    <a16:creationId xmlns:a16="http://schemas.microsoft.com/office/drawing/2014/main" id="{0A7D63F8-71EF-9F4D-2D58-BE76251A6700}"/>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104">
                <a:extLst>
                  <a:ext uri="{FF2B5EF4-FFF2-40B4-BE49-F238E27FC236}">
                    <a16:creationId xmlns:a16="http://schemas.microsoft.com/office/drawing/2014/main" id="{C53CBDE5-2128-4FEB-5750-F4C39014548D}"/>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105">
                <a:extLst>
                  <a:ext uri="{FF2B5EF4-FFF2-40B4-BE49-F238E27FC236}">
                    <a16:creationId xmlns:a16="http://schemas.microsoft.com/office/drawing/2014/main" id="{5D181B43-7C76-72AA-6AE9-9EA67DD49C34}"/>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06">
              <a:extLst>
                <a:ext uri="{FF2B5EF4-FFF2-40B4-BE49-F238E27FC236}">
                  <a16:creationId xmlns:a16="http://schemas.microsoft.com/office/drawing/2014/main" id="{02E72E8C-8900-84AE-0EF1-89491DC36FC5}"/>
                </a:ext>
              </a:extLst>
            </p:cNvPr>
            <p:cNvGrpSpPr/>
            <p:nvPr/>
          </p:nvGrpSpPr>
          <p:grpSpPr bwMode="auto">
            <a:xfrm>
              <a:off x="2688" y="4105"/>
              <a:ext cx="1479" cy="215"/>
              <a:chOff x="3452" y="4125"/>
              <a:chExt cx="1479" cy="215"/>
            </a:xfrm>
          </p:grpSpPr>
          <p:sp>
            <p:nvSpPr>
              <p:cNvPr id="50" name="Freeform 107">
                <a:extLst>
                  <a:ext uri="{FF2B5EF4-FFF2-40B4-BE49-F238E27FC236}">
                    <a16:creationId xmlns:a16="http://schemas.microsoft.com/office/drawing/2014/main" id="{1A8FC13E-BCA4-1526-FEDA-B7BB4DDF868B}"/>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108">
                <a:extLst>
                  <a:ext uri="{FF2B5EF4-FFF2-40B4-BE49-F238E27FC236}">
                    <a16:creationId xmlns:a16="http://schemas.microsoft.com/office/drawing/2014/main" id="{262EFBA7-2702-7E6B-9E9C-15511B28256B}"/>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109">
                <a:extLst>
                  <a:ext uri="{FF2B5EF4-FFF2-40B4-BE49-F238E27FC236}">
                    <a16:creationId xmlns:a16="http://schemas.microsoft.com/office/drawing/2014/main" id="{9301B209-F6A6-3667-7034-438A5F7D53CA}"/>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110">
                <a:extLst>
                  <a:ext uri="{FF2B5EF4-FFF2-40B4-BE49-F238E27FC236}">
                    <a16:creationId xmlns:a16="http://schemas.microsoft.com/office/drawing/2014/main" id="{66242DC4-C8D9-7612-997E-58EF9817144C}"/>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111">
                <a:extLst>
                  <a:ext uri="{FF2B5EF4-FFF2-40B4-BE49-F238E27FC236}">
                    <a16:creationId xmlns:a16="http://schemas.microsoft.com/office/drawing/2014/main" id="{40E209F5-3C6C-874F-599E-4DACE8BF66F0}"/>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112">
                <a:extLst>
                  <a:ext uri="{FF2B5EF4-FFF2-40B4-BE49-F238E27FC236}">
                    <a16:creationId xmlns:a16="http://schemas.microsoft.com/office/drawing/2014/main" id="{24EA2421-695D-09B0-84EB-CE5B739D12F1}"/>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113">
                <a:extLst>
                  <a:ext uri="{FF2B5EF4-FFF2-40B4-BE49-F238E27FC236}">
                    <a16:creationId xmlns:a16="http://schemas.microsoft.com/office/drawing/2014/main" id="{D66260B8-A9A3-0565-37FD-E4529149F512}"/>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114">
                <a:extLst>
                  <a:ext uri="{FF2B5EF4-FFF2-40B4-BE49-F238E27FC236}">
                    <a16:creationId xmlns:a16="http://schemas.microsoft.com/office/drawing/2014/main" id="{80EF6B81-998B-58F5-9423-F02AE45EE605}"/>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115">
                <a:extLst>
                  <a:ext uri="{FF2B5EF4-FFF2-40B4-BE49-F238E27FC236}">
                    <a16:creationId xmlns:a16="http://schemas.microsoft.com/office/drawing/2014/main" id="{ADDE4444-DFEE-646D-C3BC-ACACDE59B29B}"/>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116">
                <a:extLst>
                  <a:ext uri="{FF2B5EF4-FFF2-40B4-BE49-F238E27FC236}">
                    <a16:creationId xmlns:a16="http://schemas.microsoft.com/office/drawing/2014/main" id="{C6D27E20-7342-D7CA-0E1F-22E3537F4771}"/>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117">
                <a:extLst>
                  <a:ext uri="{FF2B5EF4-FFF2-40B4-BE49-F238E27FC236}">
                    <a16:creationId xmlns:a16="http://schemas.microsoft.com/office/drawing/2014/main" id="{5402687E-A0C9-64A0-F70D-C3AA0E189AF9}"/>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118">
                <a:extLst>
                  <a:ext uri="{FF2B5EF4-FFF2-40B4-BE49-F238E27FC236}">
                    <a16:creationId xmlns:a16="http://schemas.microsoft.com/office/drawing/2014/main" id="{5514AF00-C60F-3144-E8D8-48EB2FF41DDC}"/>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119">
                <a:extLst>
                  <a:ext uri="{FF2B5EF4-FFF2-40B4-BE49-F238E27FC236}">
                    <a16:creationId xmlns:a16="http://schemas.microsoft.com/office/drawing/2014/main" id="{974C8FF0-095A-60CA-11EB-A8399C905F23}"/>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120">
                <a:extLst>
                  <a:ext uri="{FF2B5EF4-FFF2-40B4-BE49-F238E27FC236}">
                    <a16:creationId xmlns:a16="http://schemas.microsoft.com/office/drawing/2014/main" id="{EC5F6392-C2E4-1FC2-EE9D-2DAD06D9CDE1}"/>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121">
                <a:extLst>
                  <a:ext uri="{FF2B5EF4-FFF2-40B4-BE49-F238E27FC236}">
                    <a16:creationId xmlns:a16="http://schemas.microsoft.com/office/drawing/2014/main" id="{F0552ECA-31A3-19EA-E30C-2E1721D6B691}"/>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122">
                <a:extLst>
                  <a:ext uri="{FF2B5EF4-FFF2-40B4-BE49-F238E27FC236}">
                    <a16:creationId xmlns:a16="http://schemas.microsoft.com/office/drawing/2014/main" id="{D6C1F47C-3939-FA12-29A4-D29719CBFA8E}"/>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123">
                <a:extLst>
                  <a:ext uri="{FF2B5EF4-FFF2-40B4-BE49-F238E27FC236}">
                    <a16:creationId xmlns:a16="http://schemas.microsoft.com/office/drawing/2014/main" id="{061FD09F-C2D2-2A74-5BDE-9799C163CE7F}"/>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124">
                <a:extLst>
                  <a:ext uri="{FF2B5EF4-FFF2-40B4-BE49-F238E27FC236}">
                    <a16:creationId xmlns:a16="http://schemas.microsoft.com/office/drawing/2014/main" id="{812F60BF-7A95-F713-26BE-D3DEB60743DB}"/>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125">
                <a:extLst>
                  <a:ext uri="{FF2B5EF4-FFF2-40B4-BE49-F238E27FC236}">
                    <a16:creationId xmlns:a16="http://schemas.microsoft.com/office/drawing/2014/main" id="{6C826DC2-3551-92EB-467B-E287A0ACCB07}"/>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126">
                <a:extLst>
                  <a:ext uri="{FF2B5EF4-FFF2-40B4-BE49-F238E27FC236}">
                    <a16:creationId xmlns:a16="http://schemas.microsoft.com/office/drawing/2014/main" id="{EFDFD603-4423-80F1-72C5-E112F6AFA82F}"/>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127">
                <a:extLst>
                  <a:ext uri="{FF2B5EF4-FFF2-40B4-BE49-F238E27FC236}">
                    <a16:creationId xmlns:a16="http://schemas.microsoft.com/office/drawing/2014/main" id="{2D7BE152-8B0D-58D5-98A3-EECC936ECCEE}"/>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128">
                <a:extLst>
                  <a:ext uri="{FF2B5EF4-FFF2-40B4-BE49-F238E27FC236}">
                    <a16:creationId xmlns:a16="http://schemas.microsoft.com/office/drawing/2014/main" id="{04503BC6-7766-768A-DAFE-D5B849091882}"/>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129">
                <a:extLst>
                  <a:ext uri="{FF2B5EF4-FFF2-40B4-BE49-F238E27FC236}">
                    <a16:creationId xmlns:a16="http://schemas.microsoft.com/office/drawing/2014/main" id="{482F0CE0-E0CC-83FF-14B4-F57DA4D00AF8}"/>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130">
                <a:extLst>
                  <a:ext uri="{FF2B5EF4-FFF2-40B4-BE49-F238E27FC236}">
                    <a16:creationId xmlns:a16="http://schemas.microsoft.com/office/drawing/2014/main" id="{8EBB54B6-4D5B-5671-96C1-1959E5B01761}"/>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131">
                <a:extLst>
                  <a:ext uri="{FF2B5EF4-FFF2-40B4-BE49-F238E27FC236}">
                    <a16:creationId xmlns:a16="http://schemas.microsoft.com/office/drawing/2014/main" id="{EEEBF34D-2A32-8771-C03F-6AC444C68773}"/>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132">
                <a:extLst>
                  <a:ext uri="{FF2B5EF4-FFF2-40B4-BE49-F238E27FC236}">
                    <a16:creationId xmlns:a16="http://schemas.microsoft.com/office/drawing/2014/main" id="{C8EC998A-43D8-1A50-0B97-E2E2F8E80F6B}"/>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133">
                <a:extLst>
                  <a:ext uri="{FF2B5EF4-FFF2-40B4-BE49-F238E27FC236}">
                    <a16:creationId xmlns:a16="http://schemas.microsoft.com/office/drawing/2014/main" id="{8AFBE537-D25D-AF76-F67C-FEDB4A231827}"/>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134">
                <a:extLst>
                  <a:ext uri="{FF2B5EF4-FFF2-40B4-BE49-F238E27FC236}">
                    <a16:creationId xmlns:a16="http://schemas.microsoft.com/office/drawing/2014/main" id="{7C077A45-8EEB-5205-B059-7DF501DCE9AE}"/>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135">
                <a:extLst>
                  <a:ext uri="{FF2B5EF4-FFF2-40B4-BE49-F238E27FC236}">
                    <a16:creationId xmlns:a16="http://schemas.microsoft.com/office/drawing/2014/main" id="{3421F7DA-EB45-1441-CD0A-E7C29582C7C7}"/>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136">
                <a:extLst>
                  <a:ext uri="{FF2B5EF4-FFF2-40B4-BE49-F238E27FC236}">
                    <a16:creationId xmlns:a16="http://schemas.microsoft.com/office/drawing/2014/main" id="{47F14C24-5C2E-84A3-A56C-2CE071788B30}"/>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137">
                <a:extLst>
                  <a:ext uri="{FF2B5EF4-FFF2-40B4-BE49-F238E27FC236}">
                    <a16:creationId xmlns:a16="http://schemas.microsoft.com/office/drawing/2014/main" id="{8F44159F-BE68-DE4C-6914-AFBBF0C86F14}"/>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138">
                <a:extLst>
                  <a:ext uri="{FF2B5EF4-FFF2-40B4-BE49-F238E27FC236}">
                    <a16:creationId xmlns:a16="http://schemas.microsoft.com/office/drawing/2014/main" id="{681EF637-1199-7B07-0201-5FCF327C91E8}"/>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139">
                <a:extLst>
                  <a:ext uri="{FF2B5EF4-FFF2-40B4-BE49-F238E27FC236}">
                    <a16:creationId xmlns:a16="http://schemas.microsoft.com/office/drawing/2014/main" id="{64B7C15F-5072-0985-32AF-017019771B36}"/>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40">
              <a:extLst>
                <a:ext uri="{FF2B5EF4-FFF2-40B4-BE49-F238E27FC236}">
                  <a16:creationId xmlns:a16="http://schemas.microsoft.com/office/drawing/2014/main" id="{651647B2-07DE-2043-2363-7CC2BE91B385}"/>
                </a:ext>
              </a:extLst>
            </p:cNvPr>
            <p:cNvGrpSpPr/>
            <p:nvPr/>
          </p:nvGrpSpPr>
          <p:grpSpPr bwMode="auto">
            <a:xfrm>
              <a:off x="4032" y="4105"/>
              <a:ext cx="1479" cy="215"/>
              <a:chOff x="3452" y="4125"/>
              <a:chExt cx="1479" cy="215"/>
            </a:xfrm>
          </p:grpSpPr>
          <p:sp>
            <p:nvSpPr>
              <p:cNvPr id="17" name="Freeform 141">
                <a:extLst>
                  <a:ext uri="{FF2B5EF4-FFF2-40B4-BE49-F238E27FC236}">
                    <a16:creationId xmlns:a16="http://schemas.microsoft.com/office/drawing/2014/main" id="{2B8EE44B-32E5-E8D0-E62F-0A848D5B568E}"/>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42">
                <a:extLst>
                  <a:ext uri="{FF2B5EF4-FFF2-40B4-BE49-F238E27FC236}">
                    <a16:creationId xmlns:a16="http://schemas.microsoft.com/office/drawing/2014/main" id="{12A0C136-C55C-B7C1-08E5-EBA0835EF6CE}"/>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43">
                <a:extLst>
                  <a:ext uri="{FF2B5EF4-FFF2-40B4-BE49-F238E27FC236}">
                    <a16:creationId xmlns:a16="http://schemas.microsoft.com/office/drawing/2014/main" id="{FC96A53F-7BAD-41B9-205C-2B46C01A3326}"/>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44">
                <a:extLst>
                  <a:ext uri="{FF2B5EF4-FFF2-40B4-BE49-F238E27FC236}">
                    <a16:creationId xmlns:a16="http://schemas.microsoft.com/office/drawing/2014/main" id="{F8E50B81-0141-EACD-1BFC-114BEEE46D03}"/>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45">
                <a:extLst>
                  <a:ext uri="{FF2B5EF4-FFF2-40B4-BE49-F238E27FC236}">
                    <a16:creationId xmlns:a16="http://schemas.microsoft.com/office/drawing/2014/main" id="{27BC0136-C8F3-01ED-D485-6ABEFF014709}"/>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46">
                <a:extLst>
                  <a:ext uri="{FF2B5EF4-FFF2-40B4-BE49-F238E27FC236}">
                    <a16:creationId xmlns:a16="http://schemas.microsoft.com/office/drawing/2014/main" id="{424D6BD8-7E53-7AF5-9B7B-56598CD5A7C1}"/>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47">
                <a:extLst>
                  <a:ext uri="{FF2B5EF4-FFF2-40B4-BE49-F238E27FC236}">
                    <a16:creationId xmlns:a16="http://schemas.microsoft.com/office/drawing/2014/main" id="{53C8688C-8495-3FE0-7402-BE9ADCEBA18F}"/>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48">
                <a:extLst>
                  <a:ext uri="{FF2B5EF4-FFF2-40B4-BE49-F238E27FC236}">
                    <a16:creationId xmlns:a16="http://schemas.microsoft.com/office/drawing/2014/main" id="{F780835C-DC13-2641-5670-CED7420DF711}"/>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49">
                <a:extLst>
                  <a:ext uri="{FF2B5EF4-FFF2-40B4-BE49-F238E27FC236}">
                    <a16:creationId xmlns:a16="http://schemas.microsoft.com/office/drawing/2014/main" id="{528F7BE9-EE7B-E3FE-73A3-F268AED2F310}"/>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50">
                <a:extLst>
                  <a:ext uri="{FF2B5EF4-FFF2-40B4-BE49-F238E27FC236}">
                    <a16:creationId xmlns:a16="http://schemas.microsoft.com/office/drawing/2014/main" id="{C36468C7-0E3A-03B0-67BF-5574DD50EC74}"/>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51">
                <a:extLst>
                  <a:ext uri="{FF2B5EF4-FFF2-40B4-BE49-F238E27FC236}">
                    <a16:creationId xmlns:a16="http://schemas.microsoft.com/office/drawing/2014/main" id="{745E45AD-BB02-277C-E983-E32DE2A19B17}"/>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52">
                <a:extLst>
                  <a:ext uri="{FF2B5EF4-FFF2-40B4-BE49-F238E27FC236}">
                    <a16:creationId xmlns:a16="http://schemas.microsoft.com/office/drawing/2014/main" id="{946A2DBC-5CF9-A45C-7534-C179DA290679}"/>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53">
                <a:extLst>
                  <a:ext uri="{FF2B5EF4-FFF2-40B4-BE49-F238E27FC236}">
                    <a16:creationId xmlns:a16="http://schemas.microsoft.com/office/drawing/2014/main" id="{B14169AA-3F29-A5AB-F494-EE41B929647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54">
                <a:extLst>
                  <a:ext uri="{FF2B5EF4-FFF2-40B4-BE49-F238E27FC236}">
                    <a16:creationId xmlns:a16="http://schemas.microsoft.com/office/drawing/2014/main" id="{7E86CD56-79D3-8C65-B562-F490DED51624}"/>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55">
                <a:extLst>
                  <a:ext uri="{FF2B5EF4-FFF2-40B4-BE49-F238E27FC236}">
                    <a16:creationId xmlns:a16="http://schemas.microsoft.com/office/drawing/2014/main" id="{F605EBC3-D5D6-C391-7D2A-411041EB771B}"/>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56">
                <a:extLst>
                  <a:ext uri="{FF2B5EF4-FFF2-40B4-BE49-F238E27FC236}">
                    <a16:creationId xmlns:a16="http://schemas.microsoft.com/office/drawing/2014/main" id="{E025ED93-7096-8687-F30E-006EE7A50CB7}"/>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57">
                <a:extLst>
                  <a:ext uri="{FF2B5EF4-FFF2-40B4-BE49-F238E27FC236}">
                    <a16:creationId xmlns:a16="http://schemas.microsoft.com/office/drawing/2014/main" id="{57CD531F-8A38-4A66-E3A4-3B5301550129}"/>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58">
                <a:extLst>
                  <a:ext uri="{FF2B5EF4-FFF2-40B4-BE49-F238E27FC236}">
                    <a16:creationId xmlns:a16="http://schemas.microsoft.com/office/drawing/2014/main" id="{EDA70476-F102-BDC8-2346-9ABF4EF17D57}"/>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159">
                <a:extLst>
                  <a:ext uri="{FF2B5EF4-FFF2-40B4-BE49-F238E27FC236}">
                    <a16:creationId xmlns:a16="http://schemas.microsoft.com/office/drawing/2014/main" id="{DBD8E5F8-9558-5EBC-B10B-3A65C1781AC9}"/>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60">
                <a:extLst>
                  <a:ext uri="{FF2B5EF4-FFF2-40B4-BE49-F238E27FC236}">
                    <a16:creationId xmlns:a16="http://schemas.microsoft.com/office/drawing/2014/main" id="{62C31B38-39CB-FB96-5528-D597036239BC}"/>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61">
                <a:extLst>
                  <a:ext uri="{FF2B5EF4-FFF2-40B4-BE49-F238E27FC236}">
                    <a16:creationId xmlns:a16="http://schemas.microsoft.com/office/drawing/2014/main" id="{E2793D58-3F8C-CF95-956C-549DC982092C}"/>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62">
                <a:extLst>
                  <a:ext uri="{FF2B5EF4-FFF2-40B4-BE49-F238E27FC236}">
                    <a16:creationId xmlns:a16="http://schemas.microsoft.com/office/drawing/2014/main" id="{0153040D-8ECF-78CD-15A9-11E8C7E565B9}"/>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63">
                <a:extLst>
                  <a:ext uri="{FF2B5EF4-FFF2-40B4-BE49-F238E27FC236}">
                    <a16:creationId xmlns:a16="http://schemas.microsoft.com/office/drawing/2014/main" id="{23EF2985-A04D-BE5E-CB9A-4D4BDE708D2A}"/>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64">
                <a:extLst>
                  <a:ext uri="{FF2B5EF4-FFF2-40B4-BE49-F238E27FC236}">
                    <a16:creationId xmlns:a16="http://schemas.microsoft.com/office/drawing/2014/main" id="{ED50BCAB-90AD-0DA5-DC2A-88EEF91B619B}"/>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65">
                <a:extLst>
                  <a:ext uri="{FF2B5EF4-FFF2-40B4-BE49-F238E27FC236}">
                    <a16:creationId xmlns:a16="http://schemas.microsoft.com/office/drawing/2014/main" id="{F7C0F32F-B451-EA70-7B8A-DB7E1131B707}"/>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166">
                <a:extLst>
                  <a:ext uri="{FF2B5EF4-FFF2-40B4-BE49-F238E27FC236}">
                    <a16:creationId xmlns:a16="http://schemas.microsoft.com/office/drawing/2014/main" id="{8811EACF-4068-8ED6-AA9A-810E66D28FB3}"/>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67">
                <a:extLst>
                  <a:ext uri="{FF2B5EF4-FFF2-40B4-BE49-F238E27FC236}">
                    <a16:creationId xmlns:a16="http://schemas.microsoft.com/office/drawing/2014/main" id="{49CABCE1-EBF1-D3E5-1F76-DB64E73A7EE3}"/>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68">
                <a:extLst>
                  <a:ext uri="{FF2B5EF4-FFF2-40B4-BE49-F238E27FC236}">
                    <a16:creationId xmlns:a16="http://schemas.microsoft.com/office/drawing/2014/main" id="{6C10E75D-05C6-D84E-27DA-B83CB8006E22}"/>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69">
                <a:extLst>
                  <a:ext uri="{FF2B5EF4-FFF2-40B4-BE49-F238E27FC236}">
                    <a16:creationId xmlns:a16="http://schemas.microsoft.com/office/drawing/2014/main" id="{AC217CFA-A125-4CA5-A34E-B61F92F2092F}"/>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70">
                <a:extLst>
                  <a:ext uri="{FF2B5EF4-FFF2-40B4-BE49-F238E27FC236}">
                    <a16:creationId xmlns:a16="http://schemas.microsoft.com/office/drawing/2014/main" id="{CE17BABC-2863-F5EB-D31F-2965815E2D54}"/>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1">
                <a:extLst>
                  <a:ext uri="{FF2B5EF4-FFF2-40B4-BE49-F238E27FC236}">
                    <a16:creationId xmlns:a16="http://schemas.microsoft.com/office/drawing/2014/main" id="{F3908AE6-3788-9B95-7D7B-0DAD94D90619}"/>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172">
                <a:extLst>
                  <a:ext uri="{FF2B5EF4-FFF2-40B4-BE49-F238E27FC236}">
                    <a16:creationId xmlns:a16="http://schemas.microsoft.com/office/drawing/2014/main" id="{C567D772-9F41-36F9-CCF7-EBF632552608}"/>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73">
                <a:extLst>
                  <a:ext uri="{FF2B5EF4-FFF2-40B4-BE49-F238E27FC236}">
                    <a16:creationId xmlns:a16="http://schemas.microsoft.com/office/drawing/2014/main" id="{5FB67D07-C630-CEF2-B6C2-B699F5582122}"/>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 name="Hình chữ nhật: Góc Tròn 1">
            <a:extLst>
              <a:ext uri="{FF2B5EF4-FFF2-40B4-BE49-F238E27FC236}">
                <a16:creationId xmlns:a16="http://schemas.microsoft.com/office/drawing/2014/main" id="{2CECA597-1F95-26DB-EBFD-519120C5EA93}"/>
              </a:ext>
            </a:extLst>
          </p:cNvPr>
          <p:cNvSpPr/>
          <p:nvPr/>
        </p:nvSpPr>
        <p:spPr>
          <a:xfrm>
            <a:off x="471034" y="873432"/>
            <a:ext cx="11399124" cy="5093350"/>
          </a:xfrm>
          <a:prstGeom prst="roundRect">
            <a:avLst/>
          </a:prstGeom>
          <a:noFill/>
          <a:ln w="57150">
            <a:solidFill>
              <a:srgbClr val="00B050"/>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Hình ảnh 5" descr="Ảnh có chứa hình mẫu, phim hoạt hình, Phim hoạt hình, Đồ họa&#10;&#10;Mô tả được tạo tự động">
            <a:extLst>
              <a:ext uri="{FF2B5EF4-FFF2-40B4-BE49-F238E27FC236}">
                <a16:creationId xmlns:a16="http://schemas.microsoft.com/office/drawing/2014/main" id="{00C8B114-92A9-575B-35CC-AE1EC948F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4" y="30946"/>
            <a:ext cx="2146634" cy="854362"/>
          </a:xfrm>
          <a:prstGeom prst="rect">
            <a:avLst/>
          </a:prstGeom>
        </p:spPr>
      </p:pic>
      <p:sp>
        <p:nvSpPr>
          <p:cNvPr id="10" name="TextBox 13">
            <a:extLst>
              <a:ext uri="{FF2B5EF4-FFF2-40B4-BE49-F238E27FC236}">
                <a16:creationId xmlns:a16="http://schemas.microsoft.com/office/drawing/2014/main" id="{1496145B-F2C0-7FDF-7D45-35ED30EE29B0}"/>
              </a:ext>
            </a:extLst>
          </p:cNvPr>
          <p:cNvSpPr txBox="1"/>
          <p:nvPr/>
        </p:nvSpPr>
        <p:spPr>
          <a:xfrm>
            <a:off x="2997984" y="328022"/>
            <a:ext cx="7266887"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Ghép</a:t>
            </a:r>
            <a:r>
              <a:rPr kumimoji="0" lang="vi-VN" altLang="en-US" sz="28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toàn bài</a:t>
            </a:r>
            <a:endPar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p>
        </p:txBody>
      </p:sp>
      <p:pic>
        <p:nvPicPr>
          <p:cNvPr id="149" name="Picture 5">
            <a:extLst>
              <a:ext uri="{FF2B5EF4-FFF2-40B4-BE49-F238E27FC236}">
                <a16:creationId xmlns:a16="http://schemas.microsoft.com/office/drawing/2014/main" id="{5DA3BD8C-A9E8-ADD1-E881-AC994419E2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177" y="4870675"/>
            <a:ext cx="1938616" cy="1936044"/>
          </a:xfrm>
          <a:prstGeom prst="rect">
            <a:avLst/>
          </a:prstGeom>
        </p:spPr>
      </p:pic>
      <p:pic>
        <p:nvPicPr>
          <p:cNvPr id="3" name="Hình ảnh 2">
            <a:extLst>
              <a:ext uri="{FF2B5EF4-FFF2-40B4-BE49-F238E27FC236}">
                <a16:creationId xmlns:a16="http://schemas.microsoft.com/office/drawing/2014/main" id="{559FD6A8-0E38-0913-F107-AD3A07A92969}"/>
              </a:ext>
            </a:extLst>
          </p:cNvPr>
          <p:cNvPicPr>
            <a:picLocks noChangeAspect="1"/>
          </p:cNvPicPr>
          <p:nvPr/>
        </p:nvPicPr>
        <p:blipFill>
          <a:blip r:embed="rId7"/>
          <a:stretch>
            <a:fillRect/>
          </a:stretch>
        </p:blipFill>
        <p:spPr>
          <a:xfrm>
            <a:off x="1190690" y="1637844"/>
            <a:ext cx="10598887" cy="3081867"/>
          </a:xfrm>
          <a:prstGeom prst="rect">
            <a:avLst/>
          </a:prstGeom>
        </p:spPr>
      </p:pic>
      <p:sp>
        <p:nvSpPr>
          <p:cNvPr id="7" name="Rectangle 14">
            <a:extLst>
              <a:ext uri="{FF2B5EF4-FFF2-40B4-BE49-F238E27FC236}">
                <a16:creationId xmlns:a16="http://schemas.microsoft.com/office/drawing/2014/main" id="{C187C549-F617-DB96-0488-107A037EC8DC}"/>
              </a:ext>
            </a:extLst>
          </p:cNvPr>
          <p:cNvSpPr/>
          <p:nvPr/>
        </p:nvSpPr>
        <p:spPr>
          <a:xfrm>
            <a:off x="4803823" y="952329"/>
            <a:ext cx="2153154" cy="66710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3735" b="1" dirty="0">
                <a:solidFill>
                  <a:srgbClr val="1810C0"/>
                </a:solidFill>
                <a:latin typeface="Times New Roman" panose="02020603050405020304" pitchFamily="18" charset="0"/>
              </a:rPr>
              <a:t>BÀI SỐ 1</a:t>
            </a:r>
            <a:endParaRPr kumimoji="0" lang="en-US" altLang="en-US" sz="3735"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endParaRPr>
          </a:p>
        </p:txBody>
      </p:sp>
      <p:pic>
        <p:nvPicPr>
          <p:cNvPr id="8" name="SO KN">
            <a:hlinkClick r:id="" action="ppaction://media"/>
            <a:extLst>
              <a:ext uri="{FF2B5EF4-FFF2-40B4-BE49-F238E27FC236}">
                <a16:creationId xmlns:a16="http://schemas.microsoft.com/office/drawing/2014/main" id="{DB23842F-F1C1-4501-4B47-95B8B01C4E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68773" y="1170675"/>
            <a:ext cx="609600" cy="609600"/>
          </a:xfrm>
          <a:prstGeom prst="rect">
            <a:avLst/>
          </a:prstGeom>
        </p:spPr>
      </p:pic>
    </p:spTree>
    <p:extLst>
      <p:ext uri="{BB962C8B-B14F-4D97-AF65-F5344CB8AC3E}">
        <p14:creationId xmlns:p14="http://schemas.microsoft.com/office/powerpoint/2010/main" val="165323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844" fill="hold"/>
                                        <p:tgtEl>
                                          <p:spTgt spid="8"/>
                                        </p:tgtEl>
                                      </p:cBhvr>
                                    </p:cmd>
                                  </p:childTnLst>
                                </p:cTn>
                              </p:par>
                            </p:childTnLst>
                          </p:cTn>
                        </p:par>
                      </p:childTnLst>
                    </p:cTn>
                  </p:par>
                </p:childTnLst>
              </p:cTn>
              <p:nextCondLst>
                <p:cond evt="onClick" delay="0">
                  <p:tgtEl>
                    <p:spTgt spid="8"/>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10" grpId="0"/>
      <p:bldP spid="10" grpId="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635"/>
            <a:ext cx="12192000" cy="6858000"/>
          </a:xfrm>
          <a:prstGeom prst="rect">
            <a:avLst/>
          </a:prstGeom>
        </p:spPr>
      </p:pic>
      <p:pic>
        <p:nvPicPr>
          <p:cNvPr id="5" name="Picture 18">
            <a:extLst>
              <a:ext uri="{FF2B5EF4-FFF2-40B4-BE49-F238E27FC236}">
                <a16:creationId xmlns:a16="http://schemas.microsoft.com/office/drawing/2014/main" id="{573E326D-1653-96D6-91EA-3542230E48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454" y="3213203"/>
            <a:ext cx="3271234" cy="2295215"/>
          </a:xfrm>
          <a:prstGeom prst="rect">
            <a:avLst/>
          </a:prstGeom>
        </p:spPr>
      </p:pic>
      <p:sp>
        <p:nvSpPr>
          <p:cNvPr id="7" name="Rectangle 14">
            <a:extLst>
              <a:ext uri="{FF2B5EF4-FFF2-40B4-BE49-F238E27FC236}">
                <a16:creationId xmlns:a16="http://schemas.microsoft.com/office/drawing/2014/main" id="{8B630EFF-DA5B-0B0B-BFCA-E134700F1368}"/>
              </a:ext>
            </a:extLst>
          </p:cNvPr>
          <p:cNvSpPr/>
          <p:nvPr/>
        </p:nvSpPr>
        <p:spPr>
          <a:xfrm>
            <a:off x="2652133" y="2329393"/>
            <a:ext cx="7133876" cy="66710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3735" b="1" noProof="0" dirty="0">
                <a:solidFill>
                  <a:srgbClr val="1810C0"/>
                </a:solidFill>
                <a:latin typeface="Times New Roman" panose="02020603050405020304" pitchFamily="18" charset="0"/>
              </a:rPr>
              <a:t>ĐỌC NHẠC KẾT HỢP GÕ ĐỆM</a:t>
            </a:r>
            <a:endParaRPr kumimoji="0" lang="en-US" altLang="en-US" sz="3735"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
            <a:extLst>
              <a:ext uri="{FF2B5EF4-FFF2-40B4-BE49-F238E27FC236}">
                <a16:creationId xmlns:a16="http://schemas.microsoft.com/office/drawing/2014/main" id="{D2CB7DC7-D768-7B25-2DE3-027BD77E506A}"/>
              </a:ext>
            </a:extLst>
          </p:cNvPr>
          <p:cNvGrpSpPr/>
          <p:nvPr/>
        </p:nvGrpSpPr>
        <p:grpSpPr bwMode="auto">
          <a:xfrm>
            <a:off x="-97790" y="6258271"/>
            <a:ext cx="12489180" cy="574955"/>
            <a:chOff x="0" y="4105"/>
            <a:chExt cx="5511" cy="215"/>
          </a:xfrm>
        </p:grpSpPr>
        <p:sp>
          <p:nvSpPr>
            <p:cNvPr id="12" name="Freeform 37">
              <a:extLst>
                <a:ext uri="{FF2B5EF4-FFF2-40B4-BE49-F238E27FC236}">
                  <a16:creationId xmlns:a16="http://schemas.microsoft.com/office/drawing/2014/main" id="{6BBC78F9-8A87-06F7-56E4-99D5F06A38EE}"/>
                </a:ext>
              </a:extLst>
            </p:cNvPr>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38">
              <a:extLst>
                <a:ext uri="{FF2B5EF4-FFF2-40B4-BE49-F238E27FC236}">
                  <a16:creationId xmlns:a16="http://schemas.microsoft.com/office/drawing/2014/main" id="{0029FF1E-67A4-9DDE-6966-B33216139013}"/>
                </a:ext>
              </a:extLst>
            </p:cNvPr>
            <p:cNvGrpSpPr/>
            <p:nvPr/>
          </p:nvGrpSpPr>
          <p:grpSpPr bwMode="auto">
            <a:xfrm>
              <a:off x="0" y="4105"/>
              <a:ext cx="1479" cy="215"/>
              <a:chOff x="3452" y="4125"/>
              <a:chExt cx="1479" cy="215"/>
            </a:xfrm>
          </p:grpSpPr>
          <p:sp>
            <p:nvSpPr>
              <p:cNvPr id="116" name="Freeform 39">
                <a:extLst>
                  <a:ext uri="{FF2B5EF4-FFF2-40B4-BE49-F238E27FC236}">
                    <a16:creationId xmlns:a16="http://schemas.microsoft.com/office/drawing/2014/main" id="{20D92793-1E1D-F7DC-A927-FF2C54A10D67}"/>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40">
                <a:extLst>
                  <a:ext uri="{FF2B5EF4-FFF2-40B4-BE49-F238E27FC236}">
                    <a16:creationId xmlns:a16="http://schemas.microsoft.com/office/drawing/2014/main" id="{1EBFEA6C-F533-2CA2-F7CE-7959C023A720}"/>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41">
                <a:extLst>
                  <a:ext uri="{FF2B5EF4-FFF2-40B4-BE49-F238E27FC236}">
                    <a16:creationId xmlns:a16="http://schemas.microsoft.com/office/drawing/2014/main" id="{EF584784-3618-89E1-20F1-E1BA1B838BEC}"/>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42">
                <a:extLst>
                  <a:ext uri="{FF2B5EF4-FFF2-40B4-BE49-F238E27FC236}">
                    <a16:creationId xmlns:a16="http://schemas.microsoft.com/office/drawing/2014/main" id="{2921C379-F6C3-3A60-E657-F56FBBB1CECE}"/>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43">
                <a:extLst>
                  <a:ext uri="{FF2B5EF4-FFF2-40B4-BE49-F238E27FC236}">
                    <a16:creationId xmlns:a16="http://schemas.microsoft.com/office/drawing/2014/main" id="{439E828C-17F6-A136-6F1A-020C9F180169}"/>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44">
                <a:extLst>
                  <a:ext uri="{FF2B5EF4-FFF2-40B4-BE49-F238E27FC236}">
                    <a16:creationId xmlns:a16="http://schemas.microsoft.com/office/drawing/2014/main" id="{782F0B34-E9BC-9862-F682-B2AFD174F285}"/>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45">
                <a:extLst>
                  <a:ext uri="{FF2B5EF4-FFF2-40B4-BE49-F238E27FC236}">
                    <a16:creationId xmlns:a16="http://schemas.microsoft.com/office/drawing/2014/main" id="{07C2A145-D3F1-DF17-0C16-899843331B79}"/>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46">
                <a:extLst>
                  <a:ext uri="{FF2B5EF4-FFF2-40B4-BE49-F238E27FC236}">
                    <a16:creationId xmlns:a16="http://schemas.microsoft.com/office/drawing/2014/main" id="{024756EF-3478-EEAF-1BA4-94744FF92EC8}"/>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47">
                <a:extLst>
                  <a:ext uri="{FF2B5EF4-FFF2-40B4-BE49-F238E27FC236}">
                    <a16:creationId xmlns:a16="http://schemas.microsoft.com/office/drawing/2014/main" id="{4E5AAA5E-DFFE-8D33-FE6B-80823D5EA31C}"/>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48">
                <a:extLst>
                  <a:ext uri="{FF2B5EF4-FFF2-40B4-BE49-F238E27FC236}">
                    <a16:creationId xmlns:a16="http://schemas.microsoft.com/office/drawing/2014/main" id="{8529F96C-A169-1D1B-C33D-E3B692E1AA1B}"/>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49">
                <a:extLst>
                  <a:ext uri="{FF2B5EF4-FFF2-40B4-BE49-F238E27FC236}">
                    <a16:creationId xmlns:a16="http://schemas.microsoft.com/office/drawing/2014/main" id="{FE240382-3281-1AB5-A56F-8C7197203102}"/>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50">
                <a:extLst>
                  <a:ext uri="{FF2B5EF4-FFF2-40B4-BE49-F238E27FC236}">
                    <a16:creationId xmlns:a16="http://schemas.microsoft.com/office/drawing/2014/main" id="{8DDF9675-DF62-6FC9-92E9-779E323B511D}"/>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51">
                <a:extLst>
                  <a:ext uri="{FF2B5EF4-FFF2-40B4-BE49-F238E27FC236}">
                    <a16:creationId xmlns:a16="http://schemas.microsoft.com/office/drawing/2014/main" id="{588EFA91-3AFD-19B6-182C-4AA6606A770D}"/>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52">
                <a:extLst>
                  <a:ext uri="{FF2B5EF4-FFF2-40B4-BE49-F238E27FC236}">
                    <a16:creationId xmlns:a16="http://schemas.microsoft.com/office/drawing/2014/main" id="{D794F5A5-F912-4CAB-8178-DC0BDA4CB269}"/>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53">
                <a:extLst>
                  <a:ext uri="{FF2B5EF4-FFF2-40B4-BE49-F238E27FC236}">
                    <a16:creationId xmlns:a16="http://schemas.microsoft.com/office/drawing/2014/main" id="{3F109401-AD2B-9F1B-8554-01BB09DFFA90}"/>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54">
                <a:extLst>
                  <a:ext uri="{FF2B5EF4-FFF2-40B4-BE49-F238E27FC236}">
                    <a16:creationId xmlns:a16="http://schemas.microsoft.com/office/drawing/2014/main" id="{918CAE95-FA0D-842F-1B93-71103497DDE5}"/>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55">
                <a:extLst>
                  <a:ext uri="{FF2B5EF4-FFF2-40B4-BE49-F238E27FC236}">
                    <a16:creationId xmlns:a16="http://schemas.microsoft.com/office/drawing/2014/main" id="{771FFAB0-3975-D90A-528D-3FC9F9FD0F16}"/>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56">
                <a:extLst>
                  <a:ext uri="{FF2B5EF4-FFF2-40B4-BE49-F238E27FC236}">
                    <a16:creationId xmlns:a16="http://schemas.microsoft.com/office/drawing/2014/main" id="{C2FDFABC-BD8D-DB6A-FD84-8F2ED6F61899}"/>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57">
                <a:extLst>
                  <a:ext uri="{FF2B5EF4-FFF2-40B4-BE49-F238E27FC236}">
                    <a16:creationId xmlns:a16="http://schemas.microsoft.com/office/drawing/2014/main" id="{64087BDC-EC3B-A98B-26BD-B785632D7711}"/>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58">
                <a:extLst>
                  <a:ext uri="{FF2B5EF4-FFF2-40B4-BE49-F238E27FC236}">
                    <a16:creationId xmlns:a16="http://schemas.microsoft.com/office/drawing/2014/main" id="{4857240B-30BB-DDEA-4E7B-7AA54E7DCAD0}"/>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59">
                <a:extLst>
                  <a:ext uri="{FF2B5EF4-FFF2-40B4-BE49-F238E27FC236}">
                    <a16:creationId xmlns:a16="http://schemas.microsoft.com/office/drawing/2014/main" id="{7FEE886C-7678-05FF-1D72-7BAA7D1FE996}"/>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60">
                <a:extLst>
                  <a:ext uri="{FF2B5EF4-FFF2-40B4-BE49-F238E27FC236}">
                    <a16:creationId xmlns:a16="http://schemas.microsoft.com/office/drawing/2014/main" id="{8C714C73-3753-B090-EE36-3CA388121C32}"/>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61">
                <a:extLst>
                  <a:ext uri="{FF2B5EF4-FFF2-40B4-BE49-F238E27FC236}">
                    <a16:creationId xmlns:a16="http://schemas.microsoft.com/office/drawing/2014/main" id="{C0A6057C-0416-1F0F-09B4-8F33B73B7451}"/>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62">
                <a:extLst>
                  <a:ext uri="{FF2B5EF4-FFF2-40B4-BE49-F238E27FC236}">
                    <a16:creationId xmlns:a16="http://schemas.microsoft.com/office/drawing/2014/main" id="{58FAF923-24B8-DC6B-B6CB-1B6547F2C475}"/>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63">
                <a:extLst>
                  <a:ext uri="{FF2B5EF4-FFF2-40B4-BE49-F238E27FC236}">
                    <a16:creationId xmlns:a16="http://schemas.microsoft.com/office/drawing/2014/main" id="{0AD54D8C-596D-456A-496B-C5378804AF2A}"/>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64">
                <a:extLst>
                  <a:ext uri="{FF2B5EF4-FFF2-40B4-BE49-F238E27FC236}">
                    <a16:creationId xmlns:a16="http://schemas.microsoft.com/office/drawing/2014/main" id="{B448A316-8638-BA61-09C2-CFA76AC1C2D1}"/>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65">
                <a:extLst>
                  <a:ext uri="{FF2B5EF4-FFF2-40B4-BE49-F238E27FC236}">
                    <a16:creationId xmlns:a16="http://schemas.microsoft.com/office/drawing/2014/main" id="{FE7747F9-6C2F-4878-44BC-3F9FD5647936}"/>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66">
                <a:extLst>
                  <a:ext uri="{FF2B5EF4-FFF2-40B4-BE49-F238E27FC236}">
                    <a16:creationId xmlns:a16="http://schemas.microsoft.com/office/drawing/2014/main" id="{30E4002F-6EC8-0DC4-0DC4-374A7AC88BD6}"/>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67">
                <a:extLst>
                  <a:ext uri="{FF2B5EF4-FFF2-40B4-BE49-F238E27FC236}">
                    <a16:creationId xmlns:a16="http://schemas.microsoft.com/office/drawing/2014/main" id="{62A305A7-97B7-F422-F66F-1945C047238E}"/>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68">
                <a:extLst>
                  <a:ext uri="{FF2B5EF4-FFF2-40B4-BE49-F238E27FC236}">
                    <a16:creationId xmlns:a16="http://schemas.microsoft.com/office/drawing/2014/main" id="{F22862BB-66E4-EDBD-9FF4-79A6BA10F1F9}"/>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69">
                <a:extLst>
                  <a:ext uri="{FF2B5EF4-FFF2-40B4-BE49-F238E27FC236}">
                    <a16:creationId xmlns:a16="http://schemas.microsoft.com/office/drawing/2014/main" id="{3B247697-CBBD-E216-C97C-835454F94BA7}"/>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70">
                <a:extLst>
                  <a:ext uri="{FF2B5EF4-FFF2-40B4-BE49-F238E27FC236}">
                    <a16:creationId xmlns:a16="http://schemas.microsoft.com/office/drawing/2014/main" id="{3B4F729F-60DF-1F57-14B4-25BCAA230EA9}"/>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71">
                <a:extLst>
                  <a:ext uri="{FF2B5EF4-FFF2-40B4-BE49-F238E27FC236}">
                    <a16:creationId xmlns:a16="http://schemas.microsoft.com/office/drawing/2014/main" id="{F0987AC0-E330-73F5-E231-DF484A9F3D3C}"/>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72">
              <a:extLst>
                <a:ext uri="{FF2B5EF4-FFF2-40B4-BE49-F238E27FC236}">
                  <a16:creationId xmlns:a16="http://schemas.microsoft.com/office/drawing/2014/main" id="{0490EAF9-4A74-C384-6611-B6AD09E9943A}"/>
                </a:ext>
              </a:extLst>
            </p:cNvPr>
            <p:cNvGrpSpPr/>
            <p:nvPr/>
          </p:nvGrpSpPr>
          <p:grpSpPr bwMode="auto">
            <a:xfrm>
              <a:off x="1344" y="4105"/>
              <a:ext cx="1479" cy="215"/>
              <a:chOff x="3452" y="4125"/>
              <a:chExt cx="1479" cy="215"/>
            </a:xfrm>
          </p:grpSpPr>
          <p:sp>
            <p:nvSpPr>
              <p:cNvPr id="83" name="Freeform 73">
                <a:extLst>
                  <a:ext uri="{FF2B5EF4-FFF2-40B4-BE49-F238E27FC236}">
                    <a16:creationId xmlns:a16="http://schemas.microsoft.com/office/drawing/2014/main" id="{0711A190-D4BC-C650-C6A9-0FCF1F228857}"/>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74">
                <a:extLst>
                  <a:ext uri="{FF2B5EF4-FFF2-40B4-BE49-F238E27FC236}">
                    <a16:creationId xmlns:a16="http://schemas.microsoft.com/office/drawing/2014/main" id="{E266A850-ECCB-8A53-C0BC-DB55B76E89F1}"/>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75">
                <a:extLst>
                  <a:ext uri="{FF2B5EF4-FFF2-40B4-BE49-F238E27FC236}">
                    <a16:creationId xmlns:a16="http://schemas.microsoft.com/office/drawing/2014/main" id="{B3A8E9F7-BF74-2202-38F8-AE0F06A24A89}"/>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76">
                <a:extLst>
                  <a:ext uri="{FF2B5EF4-FFF2-40B4-BE49-F238E27FC236}">
                    <a16:creationId xmlns:a16="http://schemas.microsoft.com/office/drawing/2014/main" id="{977F3C74-A269-FEBE-2D52-10D781E37107}"/>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77">
                <a:extLst>
                  <a:ext uri="{FF2B5EF4-FFF2-40B4-BE49-F238E27FC236}">
                    <a16:creationId xmlns:a16="http://schemas.microsoft.com/office/drawing/2014/main" id="{90065FE3-0452-5405-2C01-A13AFFEF408B}"/>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78">
                <a:extLst>
                  <a:ext uri="{FF2B5EF4-FFF2-40B4-BE49-F238E27FC236}">
                    <a16:creationId xmlns:a16="http://schemas.microsoft.com/office/drawing/2014/main" id="{36889AC5-8358-11A3-961F-BAF6B3BCAF03}"/>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79">
                <a:extLst>
                  <a:ext uri="{FF2B5EF4-FFF2-40B4-BE49-F238E27FC236}">
                    <a16:creationId xmlns:a16="http://schemas.microsoft.com/office/drawing/2014/main" id="{B064B633-8014-6897-6E4D-BB39EC74883E}"/>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80">
                <a:extLst>
                  <a:ext uri="{FF2B5EF4-FFF2-40B4-BE49-F238E27FC236}">
                    <a16:creationId xmlns:a16="http://schemas.microsoft.com/office/drawing/2014/main" id="{C49758DF-39B7-6EAF-7577-4B4A585A89A0}"/>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81">
                <a:extLst>
                  <a:ext uri="{FF2B5EF4-FFF2-40B4-BE49-F238E27FC236}">
                    <a16:creationId xmlns:a16="http://schemas.microsoft.com/office/drawing/2014/main" id="{4BFA262E-C604-5CA7-2FE4-4DC4FD1B3834}"/>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82">
                <a:extLst>
                  <a:ext uri="{FF2B5EF4-FFF2-40B4-BE49-F238E27FC236}">
                    <a16:creationId xmlns:a16="http://schemas.microsoft.com/office/drawing/2014/main" id="{9B8548F7-FB33-4543-17D3-2F275C681F2E}"/>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83">
                <a:extLst>
                  <a:ext uri="{FF2B5EF4-FFF2-40B4-BE49-F238E27FC236}">
                    <a16:creationId xmlns:a16="http://schemas.microsoft.com/office/drawing/2014/main" id="{53D0515D-3CB8-8AB2-B5C1-5347F13EC4E1}"/>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84">
                <a:extLst>
                  <a:ext uri="{FF2B5EF4-FFF2-40B4-BE49-F238E27FC236}">
                    <a16:creationId xmlns:a16="http://schemas.microsoft.com/office/drawing/2014/main" id="{80B0DDF2-A007-E81F-4E6D-F580CB4B785A}"/>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85">
                <a:extLst>
                  <a:ext uri="{FF2B5EF4-FFF2-40B4-BE49-F238E27FC236}">
                    <a16:creationId xmlns:a16="http://schemas.microsoft.com/office/drawing/2014/main" id="{719E608E-5B7C-836E-3F8D-A69532562CF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Freeform 86">
                <a:extLst>
                  <a:ext uri="{FF2B5EF4-FFF2-40B4-BE49-F238E27FC236}">
                    <a16:creationId xmlns:a16="http://schemas.microsoft.com/office/drawing/2014/main" id="{8CEE36C1-DF43-A32A-67F0-13B1258338B3}"/>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87">
                <a:extLst>
                  <a:ext uri="{FF2B5EF4-FFF2-40B4-BE49-F238E27FC236}">
                    <a16:creationId xmlns:a16="http://schemas.microsoft.com/office/drawing/2014/main" id="{13F9300D-E15F-1762-6710-249A89CCD1C1}"/>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88">
                <a:extLst>
                  <a:ext uri="{FF2B5EF4-FFF2-40B4-BE49-F238E27FC236}">
                    <a16:creationId xmlns:a16="http://schemas.microsoft.com/office/drawing/2014/main" id="{D3AD0CA9-08ED-459D-BE8F-F26A1B799FF6}"/>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89">
                <a:extLst>
                  <a:ext uri="{FF2B5EF4-FFF2-40B4-BE49-F238E27FC236}">
                    <a16:creationId xmlns:a16="http://schemas.microsoft.com/office/drawing/2014/main" id="{AC5763D1-9546-969B-51CF-1F58D9FD2B17}"/>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90">
                <a:extLst>
                  <a:ext uri="{FF2B5EF4-FFF2-40B4-BE49-F238E27FC236}">
                    <a16:creationId xmlns:a16="http://schemas.microsoft.com/office/drawing/2014/main" id="{21C044EB-2F26-E87B-8593-AF7C9A7BE221}"/>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91">
                <a:extLst>
                  <a:ext uri="{FF2B5EF4-FFF2-40B4-BE49-F238E27FC236}">
                    <a16:creationId xmlns:a16="http://schemas.microsoft.com/office/drawing/2014/main" id="{2BA93291-D941-033C-C06A-6AE54FF4D1E2}"/>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92">
                <a:extLst>
                  <a:ext uri="{FF2B5EF4-FFF2-40B4-BE49-F238E27FC236}">
                    <a16:creationId xmlns:a16="http://schemas.microsoft.com/office/drawing/2014/main" id="{B57663D5-FD5B-1231-60D7-4BC5F5AB3B6E}"/>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93">
                <a:extLst>
                  <a:ext uri="{FF2B5EF4-FFF2-40B4-BE49-F238E27FC236}">
                    <a16:creationId xmlns:a16="http://schemas.microsoft.com/office/drawing/2014/main" id="{2D2ADD5A-FFE9-6136-E4EC-6C99065CA954}"/>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94">
                <a:extLst>
                  <a:ext uri="{FF2B5EF4-FFF2-40B4-BE49-F238E27FC236}">
                    <a16:creationId xmlns:a16="http://schemas.microsoft.com/office/drawing/2014/main" id="{5167C20F-1A0D-6597-8312-E3B99A3D80A3}"/>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95">
                <a:extLst>
                  <a:ext uri="{FF2B5EF4-FFF2-40B4-BE49-F238E27FC236}">
                    <a16:creationId xmlns:a16="http://schemas.microsoft.com/office/drawing/2014/main" id="{A063EF01-CB04-80A0-7DB4-C5A035CF1221}"/>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96">
                <a:extLst>
                  <a:ext uri="{FF2B5EF4-FFF2-40B4-BE49-F238E27FC236}">
                    <a16:creationId xmlns:a16="http://schemas.microsoft.com/office/drawing/2014/main" id="{429F8FF3-E928-E750-4C2A-785E440E82AF}"/>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97">
                <a:extLst>
                  <a:ext uri="{FF2B5EF4-FFF2-40B4-BE49-F238E27FC236}">
                    <a16:creationId xmlns:a16="http://schemas.microsoft.com/office/drawing/2014/main" id="{D22B1038-9793-E84C-7C00-589CDF9FF5F5}"/>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98">
                <a:extLst>
                  <a:ext uri="{FF2B5EF4-FFF2-40B4-BE49-F238E27FC236}">
                    <a16:creationId xmlns:a16="http://schemas.microsoft.com/office/drawing/2014/main" id="{A5ADAA93-6B9A-A07B-7739-4292AC284F1F}"/>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Freeform 99">
                <a:extLst>
                  <a:ext uri="{FF2B5EF4-FFF2-40B4-BE49-F238E27FC236}">
                    <a16:creationId xmlns:a16="http://schemas.microsoft.com/office/drawing/2014/main" id="{BDF0B849-88A0-4BEE-A0FF-F996BD8893E1}"/>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100">
                <a:extLst>
                  <a:ext uri="{FF2B5EF4-FFF2-40B4-BE49-F238E27FC236}">
                    <a16:creationId xmlns:a16="http://schemas.microsoft.com/office/drawing/2014/main" id="{1D9815DE-454A-B086-2D16-3582792095E3}"/>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101">
                <a:extLst>
                  <a:ext uri="{FF2B5EF4-FFF2-40B4-BE49-F238E27FC236}">
                    <a16:creationId xmlns:a16="http://schemas.microsoft.com/office/drawing/2014/main" id="{286BEC03-F750-D448-F8E4-C11F896C6336}"/>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102">
                <a:extLst>
                  <a:ext uri="{FF2B5EF4-FFF2-40B4-BE49-F238E27FC236}">
                    <a16:creationId xmlns:a16="http://schemas.microsoft.com/office/drawing/2014/main" id="{9D3F5FDD-F111-30D3-8355-72AA17A6C56C}"/>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103">
                <a:extLst>
                  <a:ext uri="{FF2B5EF4-FFF2-40B4-BE49-F238E27FC236}">
                    <a16:creationId xmlns:a16="http://schemas.microsoft.com/office/drawing/2014/main" id="{0A7D63F8-71EF-9F4D-2D58-BE76251A6700}"/>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104">
                <a:extLst>
                  <a:ext uri="{FF2B5EF4-FFF2-40B4-BE49-F238E27FC236}">
                    <a16:creationId xmlns:a16="http://schemas.microsoft.com/office/drawing/2014/main" id="{C53CBDE5-2128-4FEB-5750-F4C39014548D}"/>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105">
                <a:extLst>
                  <a:ext uri="{FF2B5EF4-FFF2-40B4-BE49-F238E27FC236}">
                    <a16:creationId xmlns:a16="http://schemas.microsoft.com/office/drawing/2014/main" id="{5D181B43-7C76-72AA-6AE9-9EA67DD49C34}"/>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06">
              <a:extLst>
                <a:ext uri="{FF2B5EF4-FFF2-40B4-BE49-F238E27FC236}">
                  <a16:creationId xmlns:a16="http://schemas.microsoft.com/office/drawing/2014/main" id="{02E72E8C-8900-84AE-0EF1-89491DC36FC5}"/>
                </a:ext>
              </a:extLst>
            </p:cNvPr>
            <p:cNvGrpSpPr/>
            <p:nvPr/>
          </p:nvGrpSpPr>
          <p:grpSpPr bwMode="auto">
            <a:xfrm>
              <a:off x="2688" y="4105"/>
              <a:ext cx="1479" cy="215"/>
              <a:chOff x="3452" y="4125"/>
              <a:chExt cx="1479" cy="215"/>
            </a:xfrm>
          </p:grpSpPr>
          <p:sp>
            <p:nvSpPr>
              <p:cNvPr id="50" name="Freeform 107">
                <a:extLst>
                  <a:ext uri="{FF2B5EF4-FFF2-40B4-BE49-F238E27FC236}">
                    <a16:creationId xmlns:a16="http://schemas.microsoft.com/office/drawing/2014/main" id="{1A8FC13E-BCA4-1526-FEDA-B7BB4DDF868B}"/>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108">
                <a:extLst>
                  <a:ext uri="{FF2B5EF4-FFF2-40B4-BE49-F238E27FC236}">
                    <a16:creationId xmlns:a16="http://schemas.microsoft.com/office/drawing/2014/main" id="{262EFBA7-2702-7E6B-9E9C-15511B28256B}"/>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109">
                <a:extLst>
                  <a:ext uri="{FF2B5EF4-FFF2-40B4-BE49-F238E27FC236}">
                    <a16:creationId xmlns:a16="http://schemas.microsoft.com/office/drawing/2014/main" id="{9301B209-F6A6-3667-7034-438A5F7D53CA}"/>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110">
                <a:extLst>
                  <a:ext uri="{FF2B5EF4-FFF2-40B4-BE49-F238E27FC236}">
                    <a16:creationId xmlns:a16="http://schemas.microsoft.com/office/drawing/2014/main" id="{66242DC4-C8D9-7612-997E-58EF9817144C}"/>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111">
                <a:extLst>
                  <a:ext uri="{FF2B5EF4-FFF2-40B4-BE49-F238E27FC236}">
                    <a16:creationId xmlns:a16="http://schemas.microsoft.com/office/drawing/2014/main" id="{40E209F5-3C6C-874F-599E-4DACE8BF66F0}"/>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112">
                <a:extLst>
                  <a:ext uri="{FF2B5EF4-FFF2-40B4-BE49-F238E27FC236}">
                    <a16:creationId xmlns:a16="http://schemas.microsoft.com/office/drawing/2014/main" id="{24EA2421-695D-09B0-84EB-CE5B739D12F1}"/>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113">
                <a:extLst>
                  <a:ext uri="{FF2B5EF4-FFF2-40B4-BE49-F238E27FC236}">
                    <a16:creationId xmlns:a16="http://schemas.microsoft.com/office/drawing/2014/main" id="{D66260B8-A9A3-0565-37FD-E4529149F512}"/>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114">
                <a:extLst>
                  <a:ext uri="{FF2B5EF4-FFF2-40B4-BE49-F238E27FC236}">
                    <a16:creationId xmlns:a16="http://schemas.microsoft.com/office/drawing/2014/main" id="{80EF6B81-998B-58F5-9423-F02AE45EE605}"/>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115">
                <a:extLst>
                  <a:ext uri="{FF2B5EF4-FFF2-40B4-BE49-F238E27FC236}">
                    <a16:creationId xmlns:a16="http://schemas.microsoft.com/office/drawing/2014/main" id="{ADDE4444-DFEE-646D-C3BC-ACACDE59B29B}"/>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116">
                <a:extLst>
                  <a:ext uri="{FF2B5EF4-FFF2-40B4-BE49-F238E27FC236}">
                    <a16:creationId xmlns:a16="http://schemas.microsoft.com/office/drawing/2014/main" id="{C6D27E20-7342-D7CA-0E1F-22E3537F4771}"/>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117">
                <a:extLst>
                  <a:ext uri="{FF2B5EF4-FFF2-40B4-BE49-F238E27FC236}">
                    <a16:creationId xmlns:a16="http://schemas.microsoft.com/office/drawing/2014/main" id="{5402687E-A0C9-64A0-F70D-C3AA0E189AF9}"/>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118">
                <a:extLst>
                  <a:ext uri="{FF2B5EF4-FFF2-40B4-BE49-F238E27FC236}">
                    <a16:creationId xmlns:a16="http://schemas.microsoft.com/office/drawing/2014/main" id="{5514AF00-C60F-3144-E8D8-48EB2FF41DDC}"/>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119">
                <a:extLst>
                  <a:ext uri="{FF2B5EF4-FFF2-40B4-BE49-F238E27FC236}">
                    <a16:creationId xmlns:a16="http://schemas.microsoft.com/office/drawing/2014/main" id="{974C8FF0-095A-60CA-11EB-A8399C905F23}"/>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120">
                <a:extLst>
                  <a:ext uri="{FF2B5EF4-FFF2-40B4-BE49-F238E27FC236}">
                    <a16:creationId xmlns:a16="http://schemas.microsoft.com/office/drawing/2014/main" id="{EC5F6392-C2E4-1FC2-EE9D-2DAD06D9CDE1}"/>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121">
                <a:extLst>
                  <a:ext uri="{FF2B5EF4-FFF2-40B4-BE49-F238E27FC236}">
                    <a16:creationId xmlns:a16="http://schemas.microsoft.com/office/drawing/2014/main" id="{F0552ECA-31A3-19EA-E30C-2E1721D6B691}"/>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122">
                <a:extLst>
                  <a:ext uri="{FF2B5EF4-FFF2-40B4-BE49-F238E27FC236}">
                    <a16:creationId xmlns:a16="http://schemas.microsoft.com/office/drawing/2014/main" id="{D6C1F47C-3939-FA12-29A4-D29719CBFA8E}"/>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123">
                <a:extLst>
                  <a:ext uri="{FF2B5EF4-FFF2-40B4-BE49-F238E27FC236}">
                    <a16:creationId xmlns:a16="http://schemas.microsoft.com/office/drawing/2014/main" id="{061FD09F-C2D2-2A74-5BDE-9799C163CE7F}"/>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124">
                <a:extLst>
                  <a:ext uri="{FF2B5EF4-FFF2-40B4-BE49-F238E27FC236}">
                    <a16:creationId xmlns:a16="http://schemas.microsoft.com/office/drawing/2014/main" id="{812F60BF-7A95-F713-26BE-D3DEB60743DB}"/>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125">
                <a:extLst>
                  <a:ext uri="{FF2B5EF4-FFF2-40B4-BE49-F238E27FC236}">
                    <a16:creationId xmlns:a16="http://schemas.microsoft.com/office/drawing/2014/main" id="{6C826DC2-3551-92EB-467B-E287A0ACCB07}"/>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126">
                <a:extLst>
                  <a:ext uri="{FF2B5EF4-FFF2-40B4-BE49-F238E27FC236}">
                    <a16:creationId xmlns:a16="http://schemas.microsoft.com/office/drawing/2014/main" id="{EFDFD603-4423-80F1-72C5-E112F6AFA82F}"/>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127">
                <a:extLst>
                  <a:ext uri="{FF2B5EF4-FFF2-40B4-BE49-F238E27FC236}">
                    <a16:creationId xmlns:a16="http://schemas.microsoft.com/office/drawing/2014/main" id="{2D7BE152-8B0D-58D5-98A3-EECC936ECCEE}"/>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128">
                <a:extLst>
                  <a:ext uri="{FF2B5EF4-FFF2-40B4-BE49-F238E27FC236}">
                    <a16:creationId xmlns:a16="http://schemas.microsoft.com/office/drawing/2014/main" id="{04503BC6-7766-768A-DAFE-D5B849091882}"/>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129">
                <a:extLst>
                  <a:ext uri="{FF2B5EF4-FFF2-40B4-BE49-F238E27FC236}">
                    <a16:creationId xmlns:a16="http://schemas.microsoft.com/office/drawing/2014/main" id="{482F0CE0-E0CC-83FF-14B4-F57DA4D00AF8}"/>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130">
                <a:extLst>
                  <a:ext uri="{FF2B5EF4-FFF2-40B4-BE49-F238E27FC236}">
                    <a16:creationId xmlns:a16="http://schemas.microsoft.com/office/drawing/2014/main" id="{8EBB54B6-4D5B-5671-96C1-1959E5B01761}"/>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131">
                <a:extLst>
                  <a:ext uri="{FF2B5EF4-FFF2-40B4-BE49-F238E27FC236}">
                    <a16:creationId xmlns:a16="http://schemas.microsoft.com/office/drawing/2014/main" id="{EEEBF34D-2A32-8771-C03F-6AC444C68773}"/>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132">
                <a:extLst>
                  <a:ext uri="{FF2B5EF4-FFF2-40B4-BE49-F238E27FC236}">
                    <a16:creationId xmlns:a16="http://schemas.microsoft.com/office/drawing/2014/main" id="{C8EC998A-43D8-1A50-0B97-E2E2F8E80F6B}"/>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133">
                <a:extLst>
                  <a:ext uri="{FF2B5EF4-FFF2-40B4-BE49-F238E27FC236}">
                    <a16:creationId xmlns:a16="http://schemas.microsoft.com/office/drawing/2014/main" id="{8AFBE537-D25D-AF76-F67C-FEDB4A231827}"/>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134">
                <a:extLst>
                  <a:ext uri="{FF2B5EF4-FFF2-40B4-BE49-F238E27FC236}">
                    <a16:creationId xmlns:a16="http://schemas.microsoft.com/office/drawing/2014/main" id="{7C077A45-8EEB-5205-B059-7DF501DCE9AE}"/>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135">
                <a:extLst>
                  <a:ext uri="{FF2B5EF4-FFF2-40B4-BE49-F238E27FC236}">
                    <a16:creationId xmlns:a16="http://schemas.microsoft.com/office/drawing/2014/main" id="{3421F7DA-EB45-1441-CD0A-E7C29582C7C7}"/>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136">
                <a:extLst>
                  <a:ext uri="{FF2B5EF4-FFF2-40B4-BE49-F238E27FC236}">
                    <a16:creationId xmlns:a16="http://schemas.microsoft.com/office/drawing/2014/main" id="{47F14C24-5C2E-84A3-A56C-2CE071788B30}"/>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137">
                <a:extLst>
                  <a:ext uri="{FF2B5EF4-FFF2-40B4-BE49-F238E27FC236}">
                    <a16:creationId xmlns:a16="http://schemas.microsoft.com/office/drawing/2014/main" id="{8F44159F-BE68-DE4C-6914-AFBBF0C86F14}"/>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138">
                <a:extLst>
                  <a:ext uri="{FF2B5EF4-FFF2-40B4-BE49-F238E27FC236}">
                    <a16:creationId xmlns:a16="http://schemas.microsoft.com/office/drawing/2014/main" id="{681EF637-1199-7B07-0201-5FCF327C91E8}"/>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139">
                <a:extLst>
                  <a:ext uri="{FF2B5EF4-FFF2-40B4-BE49-F238E27FC236}">
                    <a16:creationId xmlns:a16="http://schemas.microsoft.com/office/drawing/2014/main" id="{64B7C15F-5072-0985-32AF-017019771B36}"/>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40">
              <a:extLst>
                <a:ext uri="{FF2B5EF4-FFF2-40B4-BE49-F238E27FC236}">
                  <a16:creationId xmlns:a16="http://schemas.microsoft.com/office/drawing/2014/main" id="{651647B2-07DE-2043-2363-7CC2BE91B385}"/>
                </a:ext>
              </a:extLst>
            </p:cNvPr>
            <p:cNvGrpSpPr/>
            <p:nvPr/>
          </p:nvGrpSpPr>
          <p:grpSpPr bwMode="auto">
            <a:xfrm>
              <a:off x="4032" y="4105"/>
              <a:ext cx="1479" cy="215"/>
              <a:chOff x="3452" y="4125"/>
              <a:chExt cx="1479" cy="215"/>
            </a:xfrm>
          </p:grpSpPr>
          <p:sp>
            <p:nvSpPr>
              <p:cNvPr id="17" name="Freeform 141">
                <a:extLst>
                  <a:ext uri="{FF2B5EF4-FFF2-40B4-BE49-F238E27FC236}">
                    <a16:creationId xmlns:a16="http://schemas.microsoft.com/office/drawing/2014/main" id="{2B8EE44B-32E5-E8D0-E62F-0A848D5B568E}"/>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42">
                <a:extLst>
                  <a:ext uri="{FF2B5EF4-FFF2-40B4-BE49-F238E27FC236}">
                    <a16:creationId xmlns:a16="http://schemas.microsoft.com/office/drawing/2014/main" id="{12A0C136-C55C-B7C1-08E5-EBA0835EF6CE}"/>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43">
                <a:extLst>
                  <a:ext uri="{FF2B5EF4-FFF2-40B4-BE49-F238E27FC236}">
                    <a16:creationId xmlns:a16="http://schemas.microsoft.com/office/drawing/2014/main" id="{FC96A53F-7BAD-41B9-205C-2B46C01A3326}"/>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44">
                <a:extLst>
                  <a:ext uri="{FF2B5EF4-FFF2-40B4-BE49-F238E27FC236}">
                    <a16:creationId xmlns:a16="http://schemas.microsoft.com/office/drawing/2014/main" id="{F8E50B81-0141-EACD-1BFC-114BEEE46D03}"/>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45">
                <a:extLst>
                  <a:ext uri="{FF2B5EF4-FFF2-40B4-BE49-F238E27FC236}">
                    <a16:creationId xmlns:a16="http://schemas.microsoft.com/office/drawing/2014/main" id="{27BC0136-C8F3-01ED-D485-6ABEFF014709}"/>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46">
                <a:extLst>
                  <a:ext uri="{FF2B5EF4-FFF2-40B4-BE49-F238E27FC236}">
                    <a16:creationId xmlns:a16="http://schemas.microsoft.com/office/drawing/2014/main" id="{424D6BD8-7E53-7AF5-9B7B-56598CD5A7C1}"/>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47">
                <a:extLst>
                  <a:ext uri="{FF2B5EF4-FFF2-40B4-BE49-F238E27FC236}">
                    <a16:creationId xmlns:a16="http://schemas.microsoft.com/office/drawing/2014/main" id="{53C8688C-8495-3FE0-7402-BE9ADCEBA18F}"/>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48">
                <a:extLst>
                  <a:ext uri="{FF2B5EF4-FFF2-40B4-BE49-F238E27FC236}">
                    <a16:creationId xmlns:a16="http://schemas.microsoft.com/office/drawing/2014/main" id="{F780835C-DC13-2641-5670-CED7420DF711}"/>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49">
                <a:extLst>
                  <a:ext uri="{FF2B5EF4-FFF2-40B4-BE49-F238E27FC236}">
                    <a16:creationId xmlns:a16="http://schemas.microsoft.com/office/drawing/2014/main" id="{528F7BE9-EE7B-E3FE-73A3-F268AED2F310}"/>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50">
                <a:extLst>
                  <a:ext uri="{FF2B5EF4-FFF2-40B4-BE49-F238E27FC236}">
                    <a16:creationId xmlns:a16="http://schemas.microsoft.com/office/drawing/2014/main" id="{C36468C7-0E3A-03B0-67BF-5574DD50EC74}"/>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51">
                <a:extLst>
                  <a:ext uri="{FF2B5EF4-FFF2-40B4-BE49-F238E27FC236}">
                    <a16:creationId xmlns:a16="http://schemas.microsoft.com/office/drawing/2014/main" id="{745E45AD-BB02-277C-E983-E32DE2A19B17}"/>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52">
                <a:extLst>
                  <a:ext uri="{FF2B5EF4-FFF2-40B4-BE49-F238E27FC236}">
                    <a16:creationId xmlns:a16="http://schemas.microsoft.com/office/drawing/2014/main" id="{946A2DBC-5CF9-A45C-7534-C179DA290679}"/>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53">
                <a:extLst>
                  <a:ext uri="{FF2B5EF4-FFF2-40B4-BE49-F238E27FC236}">
                    <a16:creationId xmlns:a16="http://schemas.microsoft.com/office/drawing/2014/main" id="{B14169AA-3F29-A5AB-F494-EE41B929647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54">
                <a:extLst>
                  <a:ext uri="{FF2B5EF4-FFF2-40B4-BE49-F238E27FC236}">
                    <a16:creationId xmlns:a16="http://schemas.microsoft.com/office/drawing/2014/main" id="{7E86CD56-79D3-8C65-B562-F490DED51624}"/>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55">
                <a:extLst>
                  <a:ext uri="{FF2B5EF4-FFF2-40B4-BE49-F238E27FC236}">
                    <a16:creationId xmlns:a16="http://schemas.microsoft.com/office/drawing/2014/main" id="{F605EBC3-D5D6-C391-7D2A-411041EB771B}"/>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56">
                <a:extLst>
                  <a:ext uri="{FF2B5EF4-FFF2-40B4-BE49-F238E27FC236}">
                    <a16:creationId xmlns:a16="http://schemas.microsoft.com/office/drawing/2014/main" id="{E025ED93-7096-8687-F30E-006EE7A50CB7}"/>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57">
                <a:extLst>
                  <a:ext uri="{FF2B5EF4-FFF2-40B4-BE49-F238E27FC236}">
                    <a16:creationId xmlns:a16="http://schemas.microsoft.com/office/drawing/2014/main" id="{57CD531F-8A38-4A66-E3A4-3B5301550129}"/>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58">
                <a:extLst>
                  <a:ext uri="{FF2B5EF4-FFF2-40B4-BE49-F238E27FC236}">
                    <a16:creationId xmlns:a16="http://schemas.microsoft.com/office/drawing/2014/main" id="{EDA70476-F102-BDC8-2346-9ABF4EF17D57}"/>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159">
                <a:extLst>
                  <a:ext uri="{FF2B5EF4-FFF2-40B4-BE49-F238E27FC236}">
                    <a16:creationId xmlns:a16="http://schemas.microsoft.com/office/drawing/2014/main" id="{DBD8E5F8-9558-5EBC-B10B-3A65C1781AC9}"/>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60">
                <a:extLst>
                  <a:ext uri="{FF2B5EF4-FFF2-40B4-BE49-F238E27FC236}">
                    <a16:creationId xmlns:a16="http://schemas.microsoft.com/office/drawing/2014/main" id="{62C31B38-39CB-FB96-5528-D597036239BC}"/>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61">
                <a:extLst>
                  <a:ext uri="{FF2B5EF4-FFF2-40B4-BE49-F238E27FC236}">
                    <a16:creationId xmlns:a16="http://schemas.microsoft.com/office/drawing/2014/main" id="{E2793D58-3F8C-CF95-956C-549DC982092C}"/>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62">
                <a:extLst>
                  <a:ext uri="{FF2B5EF4-FFF2-40B4-BE49-F238E27FC236}">
                    <a16:creationId xmlns:a16="http://schemas.microsoft.com/office/drawing/2014/main" id="{0153040D-8ECF-78CD-15A9-11E8C7E565B9}"/>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63">
                <a:extLst>
                  <a:ext uri="{FF2B5EF4-FFF2-40B4-BE49-F238E27FC236}">
                    <a16:creationId xmlns:a16="http://schemas.microsoft.com/office/drawing/2014/main" id="{23EF2985-A04D-BE5E-CB9A-4D4BDE708D2A}"/>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64">
                <a:extLst>
                  <a:ext uri="{FF2B5EF4-FFF2-40B4-BE49-F238E27FC236}">
                    <a16:creationId xmlns:a16="http://schemas.microsoft.com/office/drawing/2014/main" id="{ED50BCAB-90AD-0DA5-DC2A-88EEF91B619B}"/>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65">
                <a:extLst>
                  <a:ext uri="{FF2B5EF4-FFF2-40B4-BE49-F238E27FC236}">
                    <a16:creationId xmlns:a16="http://schemas.microsoft.com/office/drawing/2014/main" id="{F7C0F32F-B451-EA70-7B8A-DB7E1131B707}"/>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166">
                <a:extLst>
                  <a:ext uri="{FF2B5EF4-FFF2-40B4-BE49-F238E27FC236}">
                    <a16:creationId xmlns:a16="http://schemas.microsoft.com/office/drawing/2014/main" id="{8811EACF-4068-8ED6-AA9A-810E66D28FB3}"/>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67">
                <a:extLst>
                  <a:ext uri="{FF2B5EF4-FFF2-40B4-BE49-F238E27FC236}">
                    <a16:creationId xmlns:a16="http://schemas.microsoft.com/office/drawing/2014/main" id="{49CABCE1-EBF1-D3E5-1F76-DB64E73A7EE3}"/>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68">
                <a:extLst>
                  <a:ext uri="{FF2B5EF4-FFF2-40B4-BE49-F238E27FC236}">
                    <a16:creationId xmlns:a16="http://schemas.microsoft.com/office/drawing/2014/main" id="{6C10E75D-05C6-D84E-27DA-B83CB8006E22}"/>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69">
                <a:extLst>
                  <a:ext uri="{FF2B5EF4-FFF2-40B4-BE49-F238E27FC236}">
                    <a16:creationId xmlns:a16="http://schemas.microsoft.com/office/drawing/2014/main" id="{AC217CFA-A125-4CA5-A34E-B61F92F2092F}"/>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70">
                <a:extLst>
                  <a:ext uri="{FF2B5EF4-FFF2-40B4-BE49-F238E27FC236}">
                    <a16:creationId xmlns:a16="http://schemas.microsoft.com/office/drawing/2014/main" id="{CE17BABC-2863-F5EB-D31F-2965815E2D54}"/>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1">
                <a:extLst>
                  <a:ext uri="{FF2B5EF4-FFF2-40B4-BE49-F238E27FC236}">
                    <a16:creationId xmlns:a16="http://schemas.microsoft.com/office/drawing/2014/main" id="{F3908AE6-3788-9B95-7D7B-0DAD94D90619}"/>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172">
                <a:extLst>
                  <a:ext uri="{FF2B5EF4-FFF2-40B4-BE49-F238E27FC236}">
                    <a16:creationId xmlns:a16="http://schemas.microsoft.com/office/drawing/2014/main" id="{C567D772-9F41-36F9-CCF7-EBF632552608}"/>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73">
                <a:extLst>
                  <a:ext uri="{FF2B5EF4-FFF2-40B4-BE49-F238E27FC236}">
                    <a16:creationId xmlns:a16="http://schemas.microsoft.com/office/drawing/2014/main" id="{5FB67D07-C630-CEF2-B6C2-B699F5582122}"/>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 name="Hình chữ nhật: Góc Tròn 1">
            <a:extLst>
              <a:ext uri="{FF2B5EF4-FFF2-40B4-BE49-F238E27FC236}">
                <a16:creationId xmlns:a16="http://schemas.microsoft.com/office/drawing/2014/main" id="{2CECA597-1F95-26DB-EBFD-519120C5EA93}"/>
              </a:ext>
            </a:extLst>
          </p:cNvPr>
          <p:cNvSpPr/>
          <p:nvPr/>
        </p:nvSpPr>
        <p:spPr>
          <a:xfrm>
            <a:off x="471034" y="873432"/>
            <a:ext cx="11399124" cy="5093350"/>
          </a:xfrm>
          <a:prstGeom prst="roundRect">
            <a:avLst/>
          </a:prstGeom>
          <a:noFill/>
          <a:ln w="57150">
            <a:solidFill>
              <a:srgbClr val="00B050"/>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Hình ảnh 5" descr="Ảnh có chứa hình mẫu, phim hoạt hình, Phim hoạt hình, Đồ họa&#10;&#10;Mô tả được tạo tự động">
            <a:extLst>
              <a:ext uri="{FF2B5EF4-FFF2-40B4-BE49-F238E27FC236}">
                <a16:creationId xmlns:a16="http://schemas.microsoft.com/office/drawing/2014/main" id="{00C8B114-92A9-575B-35CC-AE1EC948F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4" y="30946"/>
            <a:ext cx="2146634" cy="854362"/>
          </a:xfrm>
          <a:prstGeom prst="rect">
            <a:avLst/>
          </a:prstGeom>
        </p:spPr>
      </p:pic>
      <p:sp>
        <p:nvSpPr>
          <p:cNvPr id="10" name="TextBox 13">
            <a:extLst>
              <a:ext uri="{FF2B5EF4-FFF2-40B4-BE49-F238E27FC236}">
                <a16:creationId xmlns:a16="http://schemas.microsoft.com/office/drawing/2014/main" id="{1496145B-F2C0-7FDF-7D45-35ED30EE29B0}"/>
              </a:ext>
            </a:extLst>
          </p:cNvPr>
          <p:cNvSpPr txBox="1"/>
          <p:nvPr/>
        </p:nvSpPr>
        <p:spPr>
          <a:xfrm>
            <a:off x="2997984" y="328022"/>
            <a:ext cx="7266887"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vi-VN" altLang="en-US" sz="2800" b="1" dirty="0">
                <a:solidFill>
                  <a:srgbClr val="7030A0"/>
                </a:solidFill>
                <a:latin typeface="Times New Roman" panose="02020603050405020304" pitchFamily="18" charset="0"/>
                <a:cs typeface="Times New Roman" panose="02020603050405020304" pitchFamily="18" charset="0"/>
              </a:rPr>
              <a:t>ĐỌC NHẠC KẾT HỢP GÕ ĐỆM</a:t>
            </a:r>
            <a:endPar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p>
        </p:txBody>
      </p:sp>
      <p:pic>
        <p:nvPicPr>
          <p:cNvPr id="149" name="Picture 5">
            <a:extLst>
              <a:ext uri="{FF2B5EF4-FFF2-40B4-BE49-F238E27FC236}">
                <a16:creationId xmlns:a16="http://schemas.microsoft.com/office/drawing/2014/main" id="{5DA3BD8C-A9E8-ADD1-E881-AC994419E2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177" y="4870675"/>
            <a:ext cx="1938616" cy="1936044"/>
          </a:xfrm>
          <a:prstGeom prst="rect">
            <a:avLst/>
          </a:prstGeom>
        </p:spPr>
      </p:pic>
      <p:pic>
        <p:nvPicPr>
          <p:cNvPr id="3" name="Hình ảnh 2">
            <a:extLst>
              <a:ext uri="{FF2B5EF4-FFF2-40B4-BE49-F238E27FC236}">
                <a16:creationId xmlns:a16="http://schemas.microsoft.com/office/drawing/2014/main" id="{559FD6A8-0E38-0913-F107-AD3A07A92969}"/>
              </a:ext>
            </a:extLst>
          </p:cNvPr>
          <p:cNvPicPr>
            <a:picLocks noChangeAspect="1"/>
          </p:cNvPicPr>
          <p:nvPr/>
        </p:nvPicPr>
        <p:blipFill>
          <a:blip r:embed="rId7"/>
          <a:stretch>
            <a:fillRect/>
          </a:stretch>
        </p:blipFill>
        <p:spPr>
          <a:xfrm>
            <a:off x="1190690" y="1637844"/>
            <a:ext cx="10598887" cy="3081867"/>
          </a:xfrm>
          <a:prstGeom prst="rect">
            <a:avLst/>
          </a:prstGeom>
        </p:spPr>
      </p:pic>
      <p:sp>
        <p:nvSpPr>
          <p:cNvPr id="7" name="Rectangle 14">
            <a:extLst>
              <a:ext uri="{FF2B5EF4-FFF2-40B4-BE49-F238E27FC236}">
                <a16:creationId xmlns:a16="http://schemas.microsoft.com/office/drawing/2014/main" id="{C187C549-F617-DB96-0488-107A037EC8DC}"/>
              </a:ext>
            </a:extLst>
          </p:cNvPr>
          <p:cNvSpPr/>
          <p:nvPr/>
        </p:nvSpPr>
        <p:spPr>
          <a:xfrm>
            <a:off x="4803823" y="952329"/>
            <a:ext cx="2153154" cy="66710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3735" b="1" dirty="0">
                <a:solidFill>
                  <a:srgbClr val="1810C0"/>
                </a:solidFill>
                <a:latin typeface="Times New Roman" panose="02020603050405020304" pitchFamily="18" charset="0"/>
              </a:rPr>
              <a:t>BÀI SỐ 1</a:t>
            </a:r>
            <a:endParaRPr kumimoji="0" lang="en-US" altLang="en-US" sz="3735"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endParaRPr>
          </a:p>
        </p:txBody>
      </p:sp>
      <p:pic>
        <p:nvPicPr>
          <p:cNvPr id="8" name="SO KN">
            <a:hlinkClick r:id="" action="ppaction://media"/>
            <a:extLst>
              <a:ext uri="{FF2B5EF4-FFF2-40B4-BE49-F238E27FC236}">
                <a16:creationId xmlns:a16="http://schemas.microsoft.com/office/drawing/2014/main" id="{DB23842F-F1C1-4501-4B47-95B8B01C4E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68773" y="1170675"/>
            <a:ext cx="609600" cy="609600"/>
          </a:xfrm>
          <a:prstGeom prst="rect">
            <a:avLst/>
          </a:prstGeom>
        </p:spPr>
      </p:pic>
      <p:pic>
        <p:nvPicPr>
          <p:cNvPr id="4" name="Content Placeholder 3" descr="mặt phách">
            <a:extLst>
              <a:ext uri="{FF2B5EF4-FFF2-40B4-BE49-F238E27FC236}">
                <a16:creationId xmlns:a16="http://schemas.microsoft.com/office/drawing/2014/main" id="{E11E56C5-152C-0923-CBA1-E925872E7E85}"/>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2938978" y="2923895"/>
            <a:ext cx="665307" cy="509764"/>
          </a:xfrm>
          <a:prstGeom prst="rect">
            <a:avLst/>
          </a:prstGeom>
          <a:noFill/>
          <a:ln w="9525">
            <a:noFill/>
          </a:ln>
        </p:spPr>
      </p:pic>
      <p:pic>
        <p:nvPicPr>
          <p:cNvPr id="5" name="Content Placeholder 3" descr="mặt phách">
            <a:extLst>
              <a:ext uri="{FF2B5EF4-FFF2-40B4-BE49-F238E27FC236}">
                <a16:creationId xmlns:a16="http://schemas.microsoft.com/office/drawing/2014/main" id="{6D8CFDDE-6D5A-8C36-67ED-D374DEA4EF56}"/>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3664148" y="2955347"/>
            <a:ext cx="665307" cy="509764"/>
          </a:xfrm>
          <a:prstGeom prst="rect">
            <a:avLst/>
          </a:prstGeom>
          <a:noFill/>
          <a:ln w="9525">
            <a:noFill/>
          </a:ln>
        </p:spPr>
      </p:pic>
      <p:pic>
        <p:nvPicPr>
          <p:cNvPr id="11" name="Content Placeholder 3" descr="mặt phách">
            <a:extLst>
              <a:ext uri="{FF2B5EF4-FFF2-40B4-BE49-F238E27FC236}">
                <a16:creationId xmlns:a16="http://schemas.microsoft.com/office/drawing/2014/main" id="{00D84D33-9AEB-5447-E619-BF948B545142}"/>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5665058" y="2910343"/>
            <a:ext cx="665307" cy="509764"/>
          </a:xfrm>
          <a:prstGeom prst="rect">
            <a:avLst/>
          </a:prstGeom>
          <a:noFill/>
          <a:ln w="9525">
            <a:noFill/>
          </a:ln>
        </p:spPr>
      </p:pic>
      <p:pic>
        <p:nvPicPr>
          <p:cNvPr id="150" name="Content Placeholder 3" descr="mặt phách">
            <a:extLst>
              <a:ext uri="{FF2B5EF4-FFF2-40B4-BE49-F238E27FC236}">
                <a16:creationId xmlns:a16="http://schemas.microsoft.com/office/drawing/2014/main" id="{DE095577-A367-6451-A88D-1A27E7888B3E}"/>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5970982" y="2923421"/>
            <a:ext cx="665307" cy="509764"/>
          </a:xfrm>
          <a:prstGeom prst="rect">
            <a:avLst/>
          </a:prstGeom>
          <a:noFill/>
          <a:ln w="9525">
            <a:noFill/>
          </a:ln>
        </p:spPr>
      </p:pic>
      <p:pic>
        <p:nvPicPr>
          <p:cNvPr id="151" name="Content Placeholder 3" descr="mặt phách">
            <a:extLst>
              <a:ext uri="{FF2B5EF4-FFF2-40B4-BE49-F238E27FC236}">
                <a16:creationId xmlns:a16="http://schemas.microsoft.com/office/drawing/2014/main" id="{BC4AB7EB-A6FE-C1A7-2BEC-F947DFD4B810}"/>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7248461" y="2907861"/>
            <a:ext cx="665307" cy="509764"/>
          </a:xfrm>
          <a:prstGeom prst="rect">
            <a:avLst/>
          </a:prstGeom>
          <a:noFill/>
          <a:ln w="9525">
            <a:noFill/>
          </a:ln>
        </p:spPr>
      </p:pic>
      <p:pic>
        <p:nvPicPr>
          <p:cNvPr id="152" name="Content Placeholder 3" descr="mặt phách">
            <a:extLst>
              <a:ext uri="{FF2B5EF4-FFF2-40B4-BE49-F238E27FC236}">
                <a16:creationId xmlns:a16="http://schemas.microsoft.com/office/drawing/2014/main" id="{85F60B4B-02DC-3828-503D-AA722EB06548}"/>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8288217" y="2957201"/>
            <a:ext cx="665307" cy="509764"/>
          </a:xfrm>
          <a:prstGeom prst="rect">
            <a:avLst/>
          </a:prstGeom>
          <a:noFill/>
          <a:ln w="9525">
            <a:noFill/>
          </a:ln>
        </p:spPr>
      </p:pic>
      <p:pic>
        <p:nvPicPr>
          <p:cNvPr id="153" name="Content Placeholder 3" descr="mặt phách">
            <a:extLst>
              <a:ext uri="{FF2B5EF4-FFF2-40B4-BE49-F238E27FC236}">
                <a16:creationId xmlns:a16="http://schemas.microsoft.com/office/drawing/2014/main" id="{F452752E-182E-E846-A43D-98AACD94924A}"/>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9900298" y="2907861"/>
            <a:ext cx="665307" cy="509764"/>
          </a:xfrm>
          <a:prstGeom prst="rect">
            <a:avLst/>
          </a:prstGeom>
          <a:noFill/>
          <a:ln w="9525">
            <a:noFill/>
          </a:ln>
        </p:spPr>
      </p:pic>
      <p:pic>
        <p:nvPicPr>
          <p:cNvPr id="154" name="Content Placeholder 3" descr="mặt phách">
            <a:extLst>
              <a:ext uri="{FF2B5EF4-FFF2-40B4-BE49-F238E27FC236}">
                <a16:creationId xmlns:a16="http://schemas.microsoft.com/office/drawing/2014/main" id="{D4E91355-E29B-6E24-89B2-591145705AD0}"/>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10179630" y="2934603"/>
            <a:ext cx="665307" cy="509764"/>
          </a:xfrm>
          <a:prstGeom prst="rect">
            <a:avLst/>
          </a:prstGeom>
          <a:noFill/>
          <a:ln w="9525">
            <a:noFill/>
          </a:ln>
        </p:spPr>
      </p:pic>
      <p:pic>
        <p:nvPicPr>
          <p:cNvPr id="155" name="Content Placeholder 3" descr="mặt phách">
            <a:extLst>
              <a:ext uri="{FF2B5EF4-FFF2-40B4-BE49-F238E27FC236}">
                <a16:creationId xmlns:a16="http://schemas.microsoft.com/office/drawing/2014/main" id="{9902615F-359F-038A-7F96-2D8004EFCC72}"/>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2286501" y="4461127"/>
            <a:ext cx="665307" cy="509764"/>
          </a:xfrm>
          <a:prstGeom prst="rect">
            <a:avLst/>
          </a:prstGeom>
          <a:noFill/>
          <a:ln w="9525">
            <a:noFill/>
          </a:ln>
        </p:spPr>
      </p:pic>
      <p:pic>
        <p:nvPicPr>
          <p:cNvPr id="156" name="Content Placeholder 3" descr="mặt phách">
            <a:extLst>
              <a:ext uri="{FF2B5EF4-FFF2-40B4-BE49-F238E27FC236}">
                <a16:creationId xmlns:a16="http://schemas.microsoft.com/office/drawing/2014/main" id="{842D0419-74B3-5A3C-144D-8C14A16F677A}"/>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3064562" y="4494747"/>
            <a:ext cx="665307" cy="509764"/>
          </a:xfrm>
          <a:prstGeom prst="rect">
            <a:avLst/>
          </a:prstGeom>
          <a:noFill/>
          <a:ln w="9525">
            <a:noFill/>
          </a:ln>
        </p:spPr>
      </p:pic>
      <p:pic>
        <p:nvPicPr>
          <p:cNvPr id="157" name="Content Placeholder 3" descr="mặt phách">
            <a:extLst>
              <a:ext uri="{FF2B5EF4-FFF2-40B4-BE49-F238E27FC236}">
                <a16:creationId xmlns:a16="http://schemas.microsoft.com/office/drawing/2014/main" id="{114DFE3C-70E9-564C-0C94-C122D4D2A1AA}"/>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4561574" y="4447952"/>
            <a:ext cx="665307" cy="509764"/>
          </a:xfrm>
          <a:prstGeom prst="rect">
            <a:avLst/>
          </a:prstGeom>
          <a:noFill/>
          <a:ln w="9525">
            <a:noFill/>
          </a:ln>
        </p:spPr>
      </p:pic>
      <p:pic>
        <p:nvPicPr>
          <p:cNvPr id="158" name="Content Placeholder 3" descr="mặt phách">
            <a:extLst>
              <a:ext uri="{FF2B5EF4-FFF2-40B4-BE49-F238E27FC236}">
                <a16:creationId xmlns:a16="http://schemas.microsoft.com/office/drawing/2014/main" id="{1362BEEC-3F56-197F-12E7-C13AAC8EBBB7}"/>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4790463" y="4518314"/>
            <a:ext cx="665307" cy="509764"/>
          </a:xfrm>
          <a:prstGeom prst="rect">
            <a:avLst/>
          </a:prstGeom>
          <a:noFill/>
          <a:ln w="9525">
            <a:noFill/>
          </a:ln>
        </p:spPr>
      </p:pic>
      <p:pic>
        <p:nvPicPr>
          <p:cNvPr id="159" name="Content Placeholder 3" descr="mặt phách">
            <a:extLst>
              <a:ext uri="{FF2B5EF4-FFF2-40B4-BE49-F238E27FC236}">
                <a16:creationId xmlns:a16="http://schemas.microsoft.com/office/drawing/2014/main" id="{CC7EAD7C-392C-859E-E3D4-4D3B41DA280D}"/>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6531890" y="4496159"/>
            <a:ext cx="665307" cy="509764"/>
          </a:xfrm>
          <a:prstGeom prst="rect">
            <a:avLst/>
          </a:prstGeom>
          <a:noFill/>
          <a:ln w="9525">
            <a:noFill/>
          </a:ln>
        </p:spPr>
      </p:pic>
      <p:pic>
        <p:nvPicPr>
          <p:cNvPr id="160" name="Content Placeholder 3" descr="mặt phách">
            <a:extLst>
              <a:ext uri="{FF2B5EF4-FFF2-40B4-BE49-F238E27FC236}">
                <a16:creationId xmlns:a16="http://schemas.microsoft.com/office/drawing/2014/main" id="{7289402C-B546-6C24-9BA6-88446BD0DE78}"/>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8010604" y="4546289"/>
            <a:ext cx="665307" cy="509764"/>
          </a:xfrm>
          <a:prstGeom prst="rect">
            <a:avLst/>
          </a:prstGeom>
          <a:noFill/>
          <a:ln w="9525">
            <a:noFill/>
          </a:ln>
        </p:spPr>
      </p:pic>
      <p:pic>
        <p:nvPicPr>
          <p:cNvPr id="161" name="Content Placeholder 3" descr="mặt phách">
            <a:extLst>
              <a:ext uri="{FF2B5EF4-FFF2-40B4-BE49-F238E27FC236}">
                <a16:creationId xmlns:a16="http://schemas.microsoft.com/office/drawing/2014/main" id="{E3C0D6D6-F04A-1258-720C-8D6610522F30}"/>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9489318" y="4596419"/>
            <a:ext cx="665307" cy="509764"/>
          </a:xfrm>
          <a:prstGeom prst="rect">
            <a:avLst/>
          </a:prstGeom>
          <a:noFill/>
          <a:ln w="9525">
            <a:noFill/>
          </a:ln>
        </p:spPr>
      </p:pic>
      <p:pic>
        <p:nvPicPr>
          <p:cNvPr id="162" name="Content Placeholder 3" descr="mặt phách">
            <a:extLst>
              <a:ext uri="{FF2B5EF4-FFF2-40B4-BE49-F238E27FC236}">
                <a16:creationId xmlns:a16="http://schemas.microsoft.com/office/drawing/2014/main" id="{C6E506F5-05FA-36F1-1484-057F00356CF0}"/>
              </a:ext>
            </a:extLst>
          </p:cNvPr>
          <p:cNvPicPr>
            <a:picLocks noChangeAspect="1"/>
          </p:cNvPicPr>
          <p:nvPr/>
        </p:nvPicPr>
        <p:blipFill>
          <a:blip r:embed="rId9">
            <a:clrChange>
              <a:clrFrom>
                <a:srgbClr val="FFFFFF">
                  <a:alpha val="100000"/>
                </a:srgbClr>
              </a:clrFrom>
              <a:clrTo>
                <a:srgbClr val="FFFFFF">
                  <a:alpha val="100000"/>
                  <a:alpha val="0"/>
                </a:srgbClr>
              </a:clrTo>
            </a:clrChange>
          </a:blip>
          <a:stretch>
            <a:fillRect/>
          </a:stretch>
        </p:blipFill>
        <p:spPr>
          <a:xfrm>
            <a:off x="9749932" y="4612465"/>
            <a:ext cx="665307" cy="509764"/>
          </a:xfrm>
          <a:prstGeom prst="rect">
            <a:avLst/>
          </a:prstGeom>
          <a:noFill/>
          <a:ln w="9525">
            <a:noFill/>
          </a:ln>
        </p:spPr>
      </p:pic>
    </p:spTree>
    <p:extLst>
      <p:ext uri="{BB962C8B-B14F-4D97-AF65-F5344CB8AC3E}">
        <p14:creationId xmlns:p14="http://schemas.microsoft.com/office/powerpoint/2010/main" val="53003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844" fill="hold"/>
                                        <p:tgtEl>
                                          <p:spTgt spid="8"/>
                                        </p:tgtEl>
                                      </p:cBhvr>
                                    </p:cmd>
                                  </p:childTnLst>
                                </p:cTn>
                              </p:par>
                            </p:childTnLst>
                          </p:cTn>
                        </p:par>
                      </p:childTnLst>
                    </p:cTn>
                  </p:par>
                </p:childTnLst>
              </p:cTn>
              <p:nextCondLst>
                <p:cond evt="onClick" delay="0">
                  <p:tgtEl>
                    <p:spTgt spid="8"/>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10" grpId="0"/>
      <p:bldP spid="10" grpId="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
            <a:extLst>
              <a:ext uri="{FF2B5EF4-FFF2-40B4-BE49-F238E27FC236}">
                <a16:creationId xmlns:a16="http://schemas.microsoft.com/office/drawing/2014/main" id="{D2CB7DC7-D768-7B25-2DE3-027BD77E506A}"/>
              </a:ext>
            </a:extLst>
          </p:cNvPr>
          <p:cNvGrpSpPr/>
          <p:nvPr/>
        </p:nvGrpSpPr>
        <p:grpSpPr bwMode="auto">
          <a:xfrm>
            <a:off x="-97790" y="6258271"/>
            <a:ext cx="12489180" cy="574955"/>
            <a:chOff x="0" y="4105"/>
            <a:chExt cx="5511" cy="215"/>
          </a:xfrm>
        </p:grpSpPr>
        <p:sp>
          <p:nvSpPr>
            <p:cNvPr id="12" name="Freeform 37">
              <a:extLst>
                <a:ext uri="{FF2B5EF4-FFF2-40B4-BE49-F238E27FC236}">
                  <a16:creationId xmlns:a16="http://schemas.microsoft.com/office/drawing/2014/main" id="{6BBC78F9-8A87-06F7-56E4-99D5F06A38EE}"/>
                </a:ext>
              </a:extLst>
            </p:cNvPr>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38">
              <a:extLst>
                <a:ext uri="{FF2B5EF4-FFF2-40B4-BE49-F238E27FC236}">
                  <a16:creationId xmlns:a16="http://schemas.microsoft.com/office/drawing/2014/main" id="{0029FF1E-67A4-9DDE-6966-B33216139013}"/>
                </a:ext>
              </a:extLst>
            </p:cNvPr>
            <p:cNvGrpSpPr/>
            <p:nvPr/>
          </p:nvGrpSpPr>
          <p:grpSpPr bwMode="auto">
            <a:xfrm>
              <a:off x="0" y="4105"/>
              <a:ext cx="1479" cy="215"/>
              <a:chOff x="3452" y="4125"/>
              <a:chExt cx="1479" cy="215"/>
            </a:xfrm>
          </p:grpSpPr>
          <p:sp>
            <p:nvSpPr>
              <p:cNvPr id="116" name="Freeform 39">
                <a:extLst>
                  <a:ext uri="{FF2B5EF4-FFF2-40B4-BE49-F238E27FC236}">
                    <a16:creationId xmlns:a16="http://schemas.microsoft.com/office/drawing/2014/main" id="{20D92793-1E1D-F7DC-A927-FF2C54A10D67}"/>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40">
                <a:extLst>
                  <a:ext uri="{FF2B5EF4-FFF2-40B4-BE49-F238E27FC236}">
                    <a16:creationId xmlns:a16="http://schemas.microsoft.com/office/drawing/2014/main" id="{1EBFEA6C-F533-2CA2-F7CE-7959C023A720}"/>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41">
                <a:extLst>
                  <a:ext uri="{FF2B5EF4-FFF2-40B4-BE49-F238E27FC236}">
                    <a16:creationId xmlns:a16="http://schemas.microsoft.com/office/drawing/2014/main" id="{EF584784-3618-89E1-20F1-E1BA1B838BEC}"/>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42">
                <a:extLst>
                  <a:ext uri="{FF2B5EF4-FFF2-40B4-BE49-F238E27FC236}">
                    <a16:creationId xmlns:a16="http://schemas.microsoft.com/office/drawing/2014/main" id="{2921C379-F6C3-3A60-E657-F56FBBB1CECE}"/>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43">
                <a:extLst>
                  <a:ext uri="{FF2B5EF4-FFF2-40B4-BE49-F238E27FC236}">
                    <a16:creationId xmlns:a16="http://schemas.microsoft.com/office/drawing/2014/main" id="{439E828C-17F6-A136-6F1A-020C9F180169}"/>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44">
                <a:extLst>
                  <a:ext uri="{FF2B5EF4-FFF2-40B4-BE49-F238E27FC236}">
                    <a16:creationId xmlns:a16="http://schemas.microsoft.com/office/drawing/2014/main" id="{782F0B34-E9BC-9862-F682-B2AFD174F285}"/>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45">
                <a:extLst>
                  <a:ext uri="{FF2B5EF4-FFF2-40B4-BE49-F238E27FC236}">
                    <a16:creationId xmlns:a16="http://schemas.microsoft.com/office/drawing/2014/main" id="{07C2A145-D3F1-DF17-0C16-899843331B79}"/>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46">
                <a:extLst>
                  <a:ext uri="{FF2B5EF4-FFF2-40B4-BE49-F238E27FC236}">
                    <a16:creationId xmlns:a16="http://schemas.microsoft.com/office/drawing/2014/main" id="{024756EF-3478-EEAF-1BA4-94744FF92EC8}"/>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47">
                <a:extLst>
                  <a:ext uri="{FF2B5EF4-FFF2-40B4-BE49-F238E27FC236}">
                    <a16:creationId xmlns:a16="http://schemas.microsoft.com/office/drawing/2014/main" id="{4E5AAA5E-DFFE-8D33-FE6B-80823D5EA31C}"/>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48">
                <a:extLst>
                  <a:ext uri="{FF2B5EF4-FFF2-40B4-BE49-F238E27FC236}">
                    <a16:creationId xmlns:a16="http://schemas.microsoft.com/office/drawing/2014/main" id="{8529F96C-A169-1D1B-C33D-E3B692E1AA1B}"/>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49">
                <a:extLst>
                  <a:ext uri="{FF2B5EF4-FFF2-40B4-BE49-F238E27FC236}">
                    <a16:creationId xmlns:a16="http://schemas.microsoft.com/office/drawing/2014/main" id="{FE240382-3281-1AB5-A56F-8C7197203102}"/>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50">
                <a:extLst>
                  <a:ext uri="{FF2B5EF4-FFF2-40B4-BE49-F238E27FC236}">
                    <a16:creationId xmlns:a16="http://schemas.microsoft.com/office/drawing/2014/main" id="{8DDF9675-DF62-6FC9-92E9-779E323B511D}"/>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51">
                <a:extLst>
                  <a:ext uri="{FF2B5EF4-FFF2-40B4-BE49-F238E27FC236}">
                    <a16:creationId xmlns:a16="http://schemas.microsoft.com/office/drawing/2014/main" id="{588EFA91-3AFD-19B6-182C-4AA6606A770D}"/>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52">
                <a:extLst>
                  <a:ext uri="{FF2B5EF4-FFF2-40B4-BE49-F238E27FC236}">
                    <a16:creationId xmlns:a16="http://schemas.microsoft.com/office/drawing/2014/main" id="{D794F5A5-F912-4CAB-8178-DC0BDA4CB269}"/>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53">
                <a:extLst>
                  <a:ext uri="{FF2B5EF4-FFF2-40B4-BE49-F238E27FC236}">
                    <a16:creationId xmlns:a16="http://schemas.microsoft.com/office/drawing/2014/main" id="{3F109401-AD2B-9F1B-8554-01BB09DFFA90}"/>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54">
                <a:extLst>
                  <a:ext uri="{FF2B5EF4-FFF2-40B4-BE49-F238E27FC236}">
                    <a16:creationId xmlns:a16="http://schemas.microsoft.com/office/drawing/2014/main" id="{918CAE95-FA0D-842F-1B93-71103497DDE5}"/>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55">
                <a:extLst>
                  <a:ext uri="{FF2B5EF4-FFF2-40B4-BE49-F238E27FC236}">
                    <a16:creationId xmlns:a16="http://schemas.microsoft.com/office/drawing/2014/main" id="{771FFAB0-3975-D90A-528D-3FC9F9FD0F16}"/>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56">
                <a:extLst>
                  <a:ext uri="{FF2B5EF4-FFF2-40B4-BE49-F238E27FC236}">
                    <a16:creationId xmlns:a16="http://schemas.microsoft.com/office/drawing/2014/main" id="{C2FDFABC-BD8D-DB6A-FD84-8F2ED6F61899}"/>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Freeform 57">
                <a:extLst>
                  <a:ext uri="{FF2B5EF4-FFF2-40B4-BE49-F238E27FC236}">
                    <a16:creationId xmlns:a16="http://schemas.microsoft.com/office/drawing/2014/main" id="{64087BDC-EC3B-A98B-26BD-B785632D7711}"/>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58">
                <a:extLst>
                  <a:ext uri="{FF2B5EF4-FFF2-40B4-BE49-F238E27FC236}">
                    <a16:creationId xmlns:a16="http://schemas.microsoft.com/office/drawing/2014/main" id="{4857240B-30BB-DDEA-4E7B-7AA54E7DCAD0}"/>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59">
                <a:extLst>
                  <a:ext uri="{FF2B5EF4-FFF2-40B4-BE49-F238E27FC236}">
                    <a16:creationId xmlns:a16="http://schemas.microsoft.com/office/drawing/2014/main" id="{7FEE886C-7678-05FF-1D72-7BAA7D1FE996}"/>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60">
                <a:extLst>
                  <a:ext uri="{FF2B5EF4-FFF2-40B4-BE49-F238E27FC236}">
                    <a16:creationId xmlns:a16="http://schemas.microsoft.com/office/drawing/2014/main" id="{8C714C73-3753-B090-EE36-3CA388121C32}"/>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61">
                <a:extLst>
                  <a:ext uri="{FF2B5EF4-FFF2-40B4-BE49-F238E27FC236}">
                    <a16:creationId xmlns:a16="http://schemas.microsoft.com/office/drawing/2014/main" id="{C0A6057C-0416-1F0F-09B4-8F33B73B7451}"/>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62">
                <a:extLst>
                  <a:ext uri="{FF2B5EF4-FFF2-40B4-BE49-F238E27FC236}">
                    <a16:creationId xmlns:a16="http://schemas.microsoft.com/office/drawing/2014/main" id="{58FAF923-24B8-DC6B-B6CB-1B6547F2C475}"/>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Freeform 63">
                <a:extLst>
                  <a:ext uri="{FF2B5EF4-FFF2-40B4-BE49-F238E27FC236}">
                    <a16:creationId xmlns:a16="http://schemas.microsoft.com/office/drawing/2014/main" id="{0AD54D8C-596D-456A-496B-C5378804AF2A}"/>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64">
                <a:extLst>
                  <a:ext uri="{FF2B5EF4-FFF2-40B4-BE49-F238E27FC236}">
                    <a16:creationId xmlns:a16="http://schemas.microsoft.com/office/drawing/2014/main" id="{B448A316-8638-BA61-09C2-CFA76AC1C2D1}"/>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65">
                <a:extLst>
                  <a:ext uri="{FF2B5EF4-FFF2-40B4-BE49-F238E27FC236}">
                    <a16:creationId xmlns:a16="http://schemas.microsoft.com/office/drawing/2014/main" id="{FE7747F9-6C2F-4878-44BC-3F9FD5647936}"/>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66">
                <a:extLst>
                  <a:ext uri="{FF2B5EF4-FFF2-40B4-BE49-F238E27FC236}">
                    <a16:creationId xmlns:a16="http://schemas.microsoft.com/office/drawing/2014/main" id="{30E4002F-6EC8-0DC4-0DC4-374A7AC88BD6}"/>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Freeform 67">
                <a:extLst>
                  <a:ext uri="{FF2B5EF4-FFF2-40B4-BE49-F238E27FC236}">
                    <a16:creationId xmlns:a16="http://schemas.microsoft.com/office/drawing/2014/main" id="{62A305A7-97B7-F422-F66F-1945C047238E}"/>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68">
                <a:extLst>
                  <a:ext uri="{FF2B5EF4-FFF2-40B4-BE49-F238E27FC236}">
                    <a16:creationId xmlns:a16="http://schemas.microsoft.com/office/drawing/2014/main" id="{F22862BB-66E4-EDBD-9FF4-79A6BA10F1F9}"/>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69">
                <a:extLst>
                  <a:ext uri="{FF2B5EF4-FFF2-40B4-BE49-F238E27FC236}">
                    <a16:creationId xmlns:a16="http://schemas.microsoft.com/office/drawing/2014/main" id="{3B247697-CBBD-E216-C97C-835454F94BA7}"/>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Freeform 70">
                <a:extLst>
                  <a:ext uri="{FF2B5EF4-FFF2-40B4-BE49-F238E27FC236}">
                    <a16:creationId xmlns:a16="http://schemas.microsoft.com/office/drawing/2014/main" id="{3B4F729F-60DF-1F57-14B4-25BCAA230EA9}"/>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71">
                <a:extLst>
                  <a:ext uri="{FF2B5EF4-FFF2-40B4-BE49-F238E27FC236}">
                    <a16:creationId xmlns:a16="http://schemas.microsoft.com/office/drawing/2014/main" id="{F0987AC0-E330-73F5-E231-DF484A9F3D3C}"/>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72">
              <a:extLst>
                <a:ext uri="{FF2B5EF4-FFF2-40B4-BE49-F238E27FC236}">
                  <a16:creationId xmlns:a16="http://schemas.microsoft.com/office/drawing/2014/main" id="{0490EAF9-4A74-C384-6611-B6AD09E9943A}"/>
                </a:ext>
              </a:extLst>
            </p:cNvPr>
            <p:cNvGrpSpPr/>
            <p:nvPr/>
          </p:nvGrpSpPr>
          <p:grpSpPr bwMode="auto">
            <a:xfrm>
              <a:off x="1344" y="4105"/>
              <a:ext cx="1479" cy="215"/>
              <a:chOff x="3452" y="4125"/>
              <a:chExt cx="1479" cy="215"/>
            </a:xfrm>
          </p:grpSpPr>
          <p:sp>
            <p:nvSpPr>
              <p:cNvPr id="83" name="Freeform 73">
                <a:extLst>
                  <a:ext uri="{FF2B5EF4-FFF2-40B4-BE49-F238E27FC236}">
                    <a16:creationId xmlns:a16="http://schemas.microsoft.com/office/drawing/2014/main" id="{0711A190-D4BC-C650-C6A9-0FCF1F228857}"/>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74">
                <a:extLst>
                  <a:ext uri="{FF2B5EF4-FFF2-40B4-BE49-F238E27FC236}">
                    <a16:creationId xmlns:a16="http://schemas.microsoft.com/office/drawing/2014/main" id="{E266A850-ECCB-8A53-C0BC-DB55B76E89F1}"/>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75">
                <a:extLst>
                  <a:ext uri="{FF2B5EF4-FFF2-40B4-BE49-F238E27FC236}">
                    <a16:creationId xmlns:a16="http://schemas.microsoft.com/office/drawing/2014/main" id="{B3A8E9F7-BF74-2202-38F8-AE0F06A24A89}"/>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76">
                <a:extLst>
                  <a:ext uri="{FF2B5EF4-FFF2-40B4-BE49-F238E27FC236}">
                    <a16:creationId xmlns:a16="http://schemas.microsoft.com/office/drawing/2014/main" id="{977F3C74-A269-FEBE-2D52-10D781E37107}"/>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77">
                <a:extLst>
                  <a:ext uri="{FF2B5EF4-FFF2-40B4-BE49-F238E27FC236}">
                    <a16:creationId xmlns:a16="http://schemas.microsoft.com/office/drawing/2014/main" id="{90065FE3-0452-5405-2C01-A13AFFEF408B}"/>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Freeform 78">
                <a:extLst>
                  <a:ext uri="{FF2B5EF4-FFF2-40B4-BE49-F238E27FC236}">
                    <a16:creationId xmlns:a16="http://schemas.microsoft.com/office/drawing/2014/main" id="{36889AC5-8358-11A3-961F-BAF6B3BCAF03}"/>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79">
                <a:extLst>
                  <a:ext uri="{FF2B5EF4-FFF2-40B4-BE49-F238E27FC236}">
                    <a16:creationId xmlns:a16="http://schemas.microsoft.com/office/drawing/2014/main" id="{B064B633-8014-6897-6E4D-BB39EC74883E}"/>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80">
                <a:extLst>
                  <a:ext uri="{FF2B5EF4-FFF2-40B4-BE49-F238E27FC236}">
                    <a16:creationId xmlns:a16="http://schemas.microsoft.com/office/drawing/2014/main" id="{C49758DF-39B7-6EAF-7577-4B4A585A89A0}"/>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81">
                <a:extLst>
                  <a:ext uri="{FF2B5EF4-FFF2-40B4-BE49-F238E27FC236}">
                    <a16:creationId xmlns:a16="http://schemas.microsoft.com/office/drawing/2014/main" id="{4BFA262E-C604-5CA7-2FE4-4DC4FD1B3834}"/>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82">
                <a:extLst>
                  <a:ext uri="{FF2B5EF4-FFF2-40B4-BE49-F238E27FC236}">
                    <a16:creationId xmlns:a16="http://schemas.microsoft.com/office/drawing/2014/main" id="{9B8548F7-FB33-4543-17D3-2F275C681F2E}"/>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83">
                <a:extLst>
                  <a:ext uri="{FF2B5EF4-FFF2-40B4-BE49-F238E27FC236}">
                    <a16:creationId xmlns:a16="http://schemas.microsoft.com/office/drawing/2014/main" id="{53D0515D-3CB8-8AB2-B5C1-5347F13EC4E1}"/>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Freeform 84">
                <a:extLst>
                  <a:ext uri="{FF2B5EF4-FFF2-40B4-BE49-F238E27FC236}">
                    <a16:creationId xmlns:a16="http://schemas.microsoft.com/office/drawing/2014/main" id="{80B0DDF2-A007-E81F-4E6D-F580CB4B785A}"/>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85">
                <a:extLst>
                  <a:ext uri="{FF2B5EF4-FFF2-40B4-BE49-F238E27FC236}">
                    <a16:creationId xmlns:a16="http://schemas.microsoft.com/office/drawing/2014/main" id="{719E608E-5B7C-836E-3F8D-A69532562CF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Freeform 86">
                <a:extLst>
                  <a:ext uri="{FF2B5EF4-FFF2-40B4-BE49-F238E27FC236}">
                    <a16:creationId xmlns:a16="http://schemas.microsoft.com/office/drawing/2014/main" id="{8CEE36C1-DF43-A32A-67F0-13B1258338B3}"/>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87">
                <a:extLst>
                  <a:ext uri="{FF2B5EF4-FFF2-40B4-BE49-F238E27FC236}">
                    <a16:creationId xmlns:a16="http://schemas.microsoft.com/office/drawing/2014/main" id="{13F9300D-E15F-1762-6710-249A89CCD1C1}"/>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Freeform 88">
                <a:extLst>
                  <a:ext uri="{FF2B5EF4-FFF2-40B4-BE49-F238E27FC236}">
                    <a16:creationId xmlns:a16="http://schemas.microsoft.com/office/drawing/2014/main" id="{D3AD0CA9-08ED-459D-BE8F-F26A1B799FF6}"/>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89">
                <a:extLst>
                  <a:ext uri="{FF2B5EF4-FFF2-40B4-BE49-F238E27FC236}">
                    <a16:creationId xmlns:a16="http://schemas.microsoft.com/office/drawing/2014/main" id="{AC5763D1-9546-969B-51CF-1F58D9FD2B17}"/>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90">
                <a:extLst>
                  <a:ext uri="{FF2B5EF4-FFF2-40B4-BE49-F238E27FC236}">
                    <a16:creationId xmlns:a16="http://schemas.microsoft.com/office/drawing/2014/main" id="{21C044EB-2F26-E87B-8593-AF7C9A7BE221}"/>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91">
                <a:extLst>
                  <a:ext uri="{FF2B5EF4-FFF2-40B4-BE49-F238E27FC236}">
                    <a16:creationId xmlns:a16="http://schemas.microsoft.com/office/drawing/2014/main" id="{2BA93291-D941-033C-C06A-6AE54FF4D1E2}"/>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92">
                <a:extLst>
                  <a:ext uri="{FF2B5EF4-FFF2-40B4-BE49-F238E27FC236}">
                    <a16:creationId xmlns:a16="http://schemas.microsoft.com/office/drawing/2014/main" id="{B57663D5-FD5B-1231-60D7-4BC5F5AB3B6E}"/>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93">
                <a:extLst>
                  <a:ext uri="{FF2B5EF4-FFF2-40B4-BE49-F238E27FC236}">
                    <a16:creationId xmlns:a16="http://schemas.microsoft.com/office/drawing/2014/main" id="{2D2ADD5A-FFE9-6136-E4EC-6C99065CA954}"/>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94">
                <a:extLst>
                  <a:ext uri="{FF2B5EF4-FFF2-40B4-BE49-F238E27FC236}">
                    <a16:creationId xmlns:a16="http://schemas.microsoft.com/office/drawing/2014/main" id="{5167C20F-1A0D-6597-8312-E3B99A3D80A3}"/>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95">
                <a:extLst>
                  <a:ext uri="{FF2B5EF4-FFF2-40B4-BE49-F238E27FC236}">
                    <a16:creationId xmlns:a16="http://schemas.microsoft.com/office/drawing/2014/main" id="{A063EF01-CB04-80A0-7DB4-C5A035CF1221}"/>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96">
                <a:extLst>
                  <a:ext uri="{FF2B5EF4-FFF2-40B4-BE49-F238E27FC236}">
                    <a16:creationId xmlns:a16="http://schemas.microsoft.com/office/drawing/2014/main" id="{429F8FF3-E928-E750-4C2A-785E440E82AF}"/>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97">
                <a:extLst>
                  <a:ext uri="{FF2B5EF4-FFF2-40B4-BE49-F238E27FC236}">
                    <a16:creationId xmlns:a16="http://schemas.microsoft.com/office/drawing/2014/main" id="{D22B1038-9793-E84C-7C00-589CDF9FF5F5}"/>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98">
                <a:extLst>
                  <a:ext uri="{FF2B5EF4-FFF2-40B4-BE49-F238E27FC236}">
                    <a16:creationId xmlns:a16="http://schemas.microsoft.com/office/drawing/2014/main" id="{A5ADAA93-6B9A-A07B-7739-4292AC284F1F}"/>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Freeform 99">
                <a:extLst>
                  <a:ext uri="{FF2B5EF4-FFF2-40B4-BE49-F238E27FC236}">
                    <a16:creationId xmlns:a16="http://schemas.microsoft.com/office/drawing/2014/main" id="{BDF0B849-88A0-4BEE-A0FF-F996BD8893E1}"/>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100">
                <a:extLst>
                  <a:ext uri="{FF2B5EF4-FFF2-40B4-BE49-F238E27FC236}">
                    <a16:creationId xmlns:a16="http://schemas.microsoft.com/office/drawing/2014/main" id="{1D9815DE-454A-B086-2D16-3582792095E3}"/>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101">
                <a:extLst>
                  <a:ext uri="{FF2B5EF4-FFF2-40B4-BE49-F238E27FC236}">
                    <a16:creationId xmlns:a16="http://schemas.microsoft.com/office/drawing/2014/main" id="{286BEC03-F750-D448-F8E4-C11F896C6336}"/>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102">
                <a:extLst>
                  <a:ext uri="{FF2B5EF4-FFF2-40B4-BE49-F238E27FC236}">
                    <a16:creationId xmlns:a16="http://schemas.microsoft.com/office/drawing/2014/main" id="{9D3F5FDD-F111-30D3-8355-72AA17A6C56C}"/>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103">
                <a:extLst>
                  <a:ext uri="{FF2B5EF4-FFF2-40B4-BE49-F238E27FC236}">
                    <a16:creationId xmlns:a16="http://schemas.microsoft.com/office/drawing/2014/main" id="{0A7D63F8-71EF-9F4D-2D58-BE76251A6700}"/>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104">
                <a:extLst>
                  <a:ext uri="{FF2B5EF4-FFF2-40B4-BE49-F238E27FC236}">
                    <a16:creationId xmlns:a16="http://schemas.microsoft.com/office/drawing/2014/main" id="{C53CBDE5-2128-4FEB-5750-F4C39014548D}"/>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105">
                <a:extLst>
                  <a:ext uri="{FF2B5EF4-FFF2-40B4-BE49-F238E27FC236}">
                    <a16:creationId xmlns:a16="http://schemas.microsoft.com/office/drawing/2014/main" id="{5D181B43-7C76-72AA-6AE9-9EA67DD49C34}"/>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06">
              <a:extLst>
                <a:ext uri="{FF2B5EF4-FFF2-40B4-BE49-F238E27FC236}">
                  <a16:creationId xmlns:a16="http://schemas.microsoft.com/office/drawing/2014/main" id="{02E72E8C-8900-84AE-0EF1-89491DC36FC5}"/>
                </a:ext>
              </a:extLst>
            </p:cNvPr>
            <p:cNvGrpSpPr/>
            <p:nvPr/>
          </p:nvGrpSpPr>
          <p:grpSpPr bwMode="auto">
            <a:xfrm>
              <a:off x="2688" y="4105"/>
              <a:ext cx="1479" cy="215"/>
              <a:chOff x="3452" y="4125"/>
              <a:chExt cx="1479" cy="215"/>
            </a:xfrm>
          </p:grpSpPr>
          <p:sp>
            <p:nvSpPr>
              <p:cNvPr id="50" name="Freeform 107">
                <a:extLst>
                  <a:ext uri="{FF2B5EF4-FFF2-40B4-BE49-F238E27FC236}">
                    <a16:creationId xmlns:a16="http://schemas.microsoft.com/office/drawing/2014/main" id="{1A8FC13E-BCA4-1526-FEDA-B7BB4DDF868B}"/>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108">
                <a:extLst>
                  <a:ext uri="{FF2B5EF4-FFF2-40B4-BE49-F238E27FC236}">
                    <a16:creationId xmlns:a16="http://schemas.microsoft.com/office/drawing/2014/main" id="{262EFBA7-2702-7E6B-9E9C-15511B28256B}"/>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109">
                <a:extLst>
                  <a:ext uri="{FF2B5EF4-FFF2-40B4-BE49-F238E27FC236}">
                    <a16:creationId xmlns:a16="http://schemas.microsoft.com/office/drawing/2014/main" id="{9301B209-F6A6-3667-7034-438A5F7D53CA}"/>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110">
                <a:extLst>
                  <a:ext uri="{FF2B5EF4-FFF2-40B4-BE49-F238E27FC236}">
                    <a16:creationId xmlns:a16="http://schemas.microsoft.com/office/drawing/2014/main" id="{66242DC4-C8D9-7612-997E-58EF9817144C}"/>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111">
                <a:extLst>
                  <a:ext uri="{FF2B5EF4-FFF2-40B4-BE49-F238E27FC236}">
                    <a16:creationId xmlns:a16="http://schemas.microsoft.com/office/drawing/2014/main" id="{40E209F5-3C6C-874F-599E-4DACE8BF66F0}"/>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112">
                <a:extLst>
                  <a:ext uri="{FF2B5EF4-FFF2-40B4-BE49-F238E27FC236}">
                    <a16:creationId xmlns:a16="http://schemas.microsoft.com/office/drawing/2014/main" id="{24EA2421-695D-09B0-84EB-CE5B739D12F1}"/>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113">
                <a:extLst>
                  <a:ext uri="{FF2B5EF4-FFF2-40B4-BE49-F238E27FC236}">
                    <a16:creationId xmlns:a16="http://schemas.microsoft.com/office/drawing/2014/main" id="{D66260B8-A9A3-0565-37FD-E4529149F512}"/>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114">
                <a:extLst>
                  <a:ext uri="{FF2B5EF4-FFF2-40B4-BE49-F238E27FC236}">
                    <a16:creationId xmlns:a16="http://schemas.microsoft.com/office/drawing/2014/main" id="{80EF6B81-998B-58F5-9423-F02AE45EE605}"/>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115">
                <a:extLst>
                  <a:ext uri="{FF2B5EF4-FFF2-40B4-BE49-F238E27FC236}">
                    <a16:creationId xmlns:a16="http://schemas.microsoft.com/office/drawing/2014/main" id="{ADDE4444-DFEE-646D-C3BC-ACACDE59B29B}"/>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116">
                <a:extLst>
                  <a:ext uri="{FF2B5EF4-FFF2-40B4-BE49-F238E27FC236}">
                    <a16:creationId xmlns:a16="http://schemas.microsoft.com/office/drawing/2014/main" id="{C6D27E20-7342-D7CA-0E1F-22E3537F4771}"/>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117">
                <a:extLst>
                  <a:ext uri="{FF2B5EF4-FFF2-40B4-BE49-F238E27FC236}">
                    <a16:creationId xmlns:a16="http://schemas.microsoft.com/office/drawing/2014/main" id="{5402687E-A0C9-64A0-F70D-C3AA0E189AF9}"/>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118">
                <a:extLst>
                  <a:ext uri="{FF2B5EF4-FFF2-40B4-BE49-F238E27FC236}">
                    <a16:creationId xmlns:a16="http://schemas.microsoft.com/office/drawing/2014/main" id="{5514AF00-C60F-3144-E8D8-48EB2FF41DDC}"/>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119">
                <a:extLst>
                  <a:ext uri="{FF2B5EF4-FFF2-40B4-BE49-F238E27FC236}">
                    <a16:creationId xmlns:a16="http://schemas.microsoft.com/office/drawing/2014/main" id="{974C8FF0-095A-60CA-11EB-A8399C905F23}"/>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120">
                <a:extLst>
                  <a:ext uri="{FF2B5EF4-FFF2-40B4-BE49-F238E27FC236}">
                    <a16:creationId xmlns:a16="http://schemas.microsoft.com/office/drawing/2014/main" id="{EC5F6392-C2E4-1FC2-EE9D-2DAD06D9CDE1}"/>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121">
                <a:extLst>
                  <a:ext uri="{FF2B5EF4-FFF2-40B4-BE49-F238E27FC236}">
                    <a16:creationId xmlns:a16="http://schemas.microsoft.com/office/drawing/2014/main" id="{F0552ECA-31A3-19EA-E30C-2E1721D6B691}"/>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122">
                <a:extLst>
                  <a:ext uri="{FF2B5EF4-FFF2-40B4-BE49-F238E27FC236}">
                    <a16:creationId xmlns:a16="http://schemas.microsoft.com/office/drawing/2014/main" id="{D6C1F47C-3939-FA12-29A4-D29719CBFA8E}"/>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123">
                <a:extLst>
                  <a:ext uri="{FF2B5EF4-FFF2-40B4-BE49-F238E27FC236}">
                    <a16:creationId xmlns:a16="http://schemas.microsoft.com/office/drawing/2014/main" id="{061FD09F-C2D2-2A74-5BDE-9799C163CE7F}"/>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124">
                <a:extLst>
                  <a:ext uri="{FF2B5EF4-FFF2-40B4-BE49-F238E27FC236}">
                    <a16:creationId xmlns:a16="http://schemas.microsoft.com/office/drawing/2014/main" id="{812F60BF-7A95-F713-26BE-D3DEB60743DB}"/>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125">
                <a:extLst>
                  <a:ext uri="{FF2B5EF4-FFF2-40B4-BE49-F238E27FC236}">
                    <a16:creationId xmlns:a16="http://schemas.microsoft.com/office/drawing/2014/main" id="{6C826DC2-3551-92EB-467B-E287A0ACCB07}"/>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126">
                <a:extLst>
                  <a:ext uri="{FF2B5EF4-FFF2-40B4-BE49-F238E27FC236}">
                    <a16:creationId xmlns:a16="http://schemas.microsoft.com/office/drawing/2014/main" id="{EFDFD603-4423-80F1-72C5-E112F6AFA82F}"/>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127">
                <a:extLst>
                  <a:ext uri="{FF2B5EF4-FFF2-40B4-BE49-F238E27FC236}">
                    <a16:creationId xmlns:a16="http://schemas.microsoft.com/office/drawing/2014/main" id="{2D7BE152-8B0D-58D5-98A3-EECC936ECCEE}"/>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128">
                <a:extLst>
                  <a:ext uri="{FF2B5EF4-FFF2-40B4-BE49-F238E27FC236}">
                    <a16:creationId xmlns:a16="http://schemas.microsoft.com/office/drawing/2014/main" id="{04503BC6-7766-768A-DAFE-D5B849091882}"/>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129">
                <a:extLst>
                  <a:ext uri="{FF2B5EF4-FFF2-40B4-BE49-F238E27FC236}">
                    <a16:creationId xmlns:a16="http://schemas.microsoft.com/office/drawing/2014/main" id="{482F0CE0-E0CC-83FF-14B4-F57DA4D00AF8}"/>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130">
                <a:extLst>
                  <a:ext uri="{FF2B5EF4-FFF2-40B4-BE49-F238E27FC236}">
                    <a16:creationId xmlns:a16="http://schemas.microsoft.com/office/drawing/2014/main" id="{8EBB54B6-4D5B-5671-96C1-1959E5B01761}"/>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131">
                <a:extLst>
                  <a:ext uri="{FF2B5EF4-FFF2-40B4-BE49-F238E27FC236}">
                    <a16:creationId xmlns:a16="http://schemas.microsoft.com/office/drawing/2014/main" id="{EEEBF34D-2A32-8771-C03F-6AC444C68773}"/>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132">
                <a:extLst>
                  <a:ext uri="{FF2B5EF4-FFF2-40B4-BE49-F238E27FC236}">
                    <a16:creationId xmlns:a16="http://schemas.microsoft.com/office/drawing/2014/main" id="{C8EC998A-43D8-1A50-0B97-E2E2F8E80F6B}"/>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133">
                <a:extLst>
                  <a:ext uri="{FF2B5EF4-FFF2-40B4-BE49-F238E27FC236}">
                    <a16:creationId xmlns:a16="http://schemas.microsoft.com/office/drawing/2014/main" id="{8AFBE537-D25D-AF76-F67C-FEDB4A231827}"/>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134">
                <a:extLst>
                  <a:ext uri="{FF2B5EF4-FFF2-40B4-BE49-F238E27FC236}">
                    <a16:creationId xmlns:a16="http://schemas.microsoft.com/office/drawing/2014/main" id="{7C077A45-8EEB-5205-B059-7DF501DCE9AE}"/>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135">
                <a:extLst>
                  <a:ext uri="{FF2B5EF4-FFF2-40B4-BE49-F238E27FC236}">
                    <a16:creationId xmlns:a16="http://schemas.microsoft.com/office/drawing/2014/main" id="{3421F7DA-EB45-1441-CD0A-E7C29582C7C7}"/>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136">
                <a:extLst>
                  <a:ext uri="{FF2B5EF4-FFF2-40B4-BE49-F238E27FC236}">
                    <a16:creationId xmlns:a16="http://schemas.microsoft.com/office/drawing/2014/main" id="{47F14C24-5C2E-84A3-A56C-2CE071788B30}"/>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137">
                <a:extLst>
                  <a:ext uri="{FF2B5EF4-FFF2-40B4-BE49-F238E27FC236}">
                    <a16:creationId xmlns:a16="http://schemas.microsoft.com/office/drawing/2014/main" id="{8F44159F-BE68-DE4C-6914-AFBBF0C86F14}"/>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138">
                <a:extLst>
                  <a:ext uri="{FF2B5EF4-FFF2-40B4-BE49-F238E27FC236}">
                    <a16:creationId xmlns:a16="http://schemas.microsoft.com/office/drawing/2014/main" id="{681EF637-1199-7B07-0201-5FCF327C91E8}"/>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139">
                <a:extLst>
                  <a:ext uri="{FF2B5EF4-FFF2-40B4-BE49-F238E27FC236}">
                    <a16:creationId xmlns:a16="http://schemas.microsoft.com/office/drawing/2014/main" id="{64B7C15F-5072-0985-32AF-017019771B36}"/>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40">
              <a:extLst>
                <a:ext uri="{FF2B5EF4-FFF2-40B4-BE49-F238E27FC236}">
                  <a16:creationId xmlns:a16="http://schemas.microsoft.com/office/drawing/2014/main" id="{651647B2-07DE-2043-2363-7CC2BE91B385}"/>
                </a:ext>
              </a:extLst>
            </p:cNvPr>
            <p:cNvGrpSpPr/>
            <p:nvPr/>
          </p:nvGrpSpPr>
          <p:grpSpPr bwMode="auto">
            <a:xfrm>
              <a:off x="4032" y="4105"/>
              <a:ext cx="1479" cy="215"/>
              <a:chOff x="3452" y="4125"/>
              <a:chExt cx="1479" cy="215"/>
            </a:xfrm>
          </p:grpSpPr>
          <p:sp>
            <p:nvSpPr>
              <p:cNvPr id="17" name="Freeform 141">
                <a:extLst>
                  <a:ext uri="{FF2B5EF4-FFF2-40B4-BE49-F238E27FC236}">
                    <a16:creationId xmlns:a16="http://schemas.microsoft.com/office/drawing/2014/main" id="{2B8EE44B-32E5-E8D0-E62F-0A848D5B568E}"/>
                  </a:ext>
                </a:extLst>
              </p:cNvPr>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42">
                <a:extLst>
                  <a:ext uri="{FF2B5EF4-FFF2-40B4-BE49-F238E27FC236}">
                    <a16:creationId xmlns:a16="http://schemas.microsoft.com/office/drawing/2014/main" id="{12A0C136-C55C-B7C1-08E5-EBA0835EF6CE}"/>
                  </a:ext>
                </a:extLst>
              </p:cNvPr>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43">
                <a:extLst>
                  <a:ext uri="{FF2B5EF4-FFF2-40B4-BE49-F238E27FC236}">
                    <a16:creationId xmlns:a16="http://schemas.microsoft.com/office/drawing/2014/main" id="{FC96A53F-7BAD-41B9-205C-2B46C01A3326}"/>
                  </a:ext>
                </a:extLst>
              </p:cNvPr>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44">
                <a:extLst>
                  <a:ext uri="{FF2B5EF4-FFF2-40B4-BE49-F238E27FC236}">
                    <a16:creationId xmlns:a16="http://schemas.microsoft.com/office/drawing/2014/main" id="{F8E50B81-0141-EACD-1BFC-114BEEE46D03}"/>
                  </a:ext>
                </a:extLst>
              </p:cNvPr>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45">
                <a:extLst>
                  <a:ext uri="{FF2B5EF4-FFF2-40B4-BE49-F238E27FC236}">
                    <a16:creationId xmlns:a16="http://schemas.microsoft.com/office/drawing/2014/main" id="{27BC0136-C8F3-01ED-D485-6ABEFF014709}"/>
                  </a:ext>
                </a:extLst>
              </p:cNvPr>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46">
                <a:extLst>
                  <a:ext uri="{FF2B5EF4-FFF2-40B4-BE49-F238E27FC236}">
                    <a16:creationId xmlns:a16="http://schemas.microsoft.com/office/drawing/2014/main" id="{424D6BD8-7E53-7AF5-9B7B-56598CD5A7C1}"/>
                  </a:ext>
                </a:extLst>
              </p:cNvPr>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47">
                <a:extLst>
                  <a:ext uri="{FF2B5EF4-FFF2-40B4-BE49-F238E27FC236}">
                    <a16:creationId xmlns:a16="http://schemas.microsoft.com/office/drawing/2014/main" id="{53C8688C-8495-3FE0-7402-BE9ADCEBA18F}"/>
                  </a:ext>
                </a:extLst>
              </p:cNvPr>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48">
                <a:extLst>
                  <a:ext uri="{FF2B5EF4-FFF2-40B4-BE49-F238E27FC236}">
                    <a16:creationId xmlns:a16="http://schemas.microsoft.com/office/drawing/2014/main" id="{F780835C-DC13-2641-5670-CED7420DF711}"/>
                  </a:ext>
                </a:extLst>
              </p:cNvPr>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49">
                <a:extLst>
                  <a:ext uri="{FF2B5EF4-FFF2-40B4-BE49-F238E27FC236}">
                    <a16:creationId xmlns:a16="http://schemas.microsoft.com/office/drawing/2014/main" id="{528F7BE9-EE7B-E3FE-73A3-F268AED2F310}"/>
                  </a:ext>
                </a:extLst>
              </p:cNvPr>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50">
                <a:extLst>
                  <a:ext uri="{FF2B5EF4-FFF2-40B4-BE49-F238E27FC236}">
                    <a16:creationId xmlns:a16="http://schemas.microsoft.com/office/drawing/2014/main" id="{C36468C7-0E3A-03B0-67BF-5574DD50EC74}"/>
                  </a:ext>
                </a:extLst>
              </p:cNvPr>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51">
                <a:extLst>
                  <a:ext uri="{FF2B5EF4-FFF2-40B4-BE49-F238E27FC236}">
                    <a16:creationId xmlns:a16="http://schemas.microsoft.com/office/drawing/2014/main" id="{745E45AD-BB02-277C-E983-E32DE2A19B17}"/>
                  </a:ext>
                </a:extLst>
              </p:cNvPr>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52">
                <a:extLst>
                  <a:ext uri="{FF2B5EF4-FFF2-40B4-BE49-F238E27FC236}">
                    <a16:creationId xmlns:a16="http://schemas.microsoft.com/office/drawing/2014/main" id="{946A2DBC-5CF9-A45C-7534-C179DA290679}"/>
                  </a:ext>
                </a:extLst>
              </p:cNvPr>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53">
                <a:extLst>
                  <a:ext uri="{FF2B5EF4-FFF2-40B4-BE49-F238E27FC236}">
                    <a16:creationId xmlns:a16="http://schemas.microsoft.com/office/drawing/2014/main" id="{B14169AA-3F29-A5AB-F494-EE41B929647E}"/>
                  </a:ext>
                </a:extLst>
              </p:cNvPr>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54">
                <a:extLst>
                  <a:ext uri="{FF2B5EF4-FFF2-40B4-BE49-F238E27FC236}">
                    <a16:creationId xmlns:a16="http://schemas.microsoft.com/office/drawing/2014/main" id="{7E86CD56-79D3-8C65-B562-F490DED51624}"/>
                  </a:ext>
                </a:extLst>
              </p:cNvPr>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55">
                <a:extLst>
                  <a:ext uri="{FF2B5EF4-FFF2-40B4-BE49-F238E27FC236}">
                    <a16:creationId xmlns:a16="http://schemas.microsoft.com/office/drawing/2014/main" id="{F605EBC3-D5D6-C391-7D2A-411041EB771B}"/>
                  </a:ext>
                </a:extLst>
              </p:cNvPr>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56">
                <a:extLst>
                  <a:ext uri="{FF2B5EF4-FFF2-40B4-BE49-F238E27FC236}">
                    <a16:creationId xmlns:a16="http://schemas.microsoft.com/office/drawing/2014/main" id="{E025ED93-7096-8687-F30E-006EE7A50CB7}"/>
                  </a:ext>
                </a:extLst>
              </p:cNvPr>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57">
                <a:extLst>
                  <a:ext uri="{FF2B5EF4-FFF2-40B4-BE49-F238E27FC236}">
                    <a16:creationId xmlns:a16="http://schemas.microsoft.com/office/drawing/2014/main" id="{57CD531F-8A38-4A66-E3A4-3B5301550129}"/>
                  </a:ext>
                </a:extLst>
              </p:cNvPr>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58">
                <a:extLst>
                  <a:ext uri="{FF2B5EF4-FFF2-40B4-BE49-F238E27FC236}">
                    <a16:creationId xmlns:a16="http://schemas.microsoft.com/office/drawing/2014/main" id="{EDA70476-F102-BDC8-2346-9ABF4EF17D57}"/>
                  </a:ext>
                </a:extLst>
              </p:cNvPr>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159">
                <a:extLst>
                  <a:ext uri="{FF2B5EF4-FFF2-40B4-BE49-F238E27FC236}">
                    <a16:creationId xmlns:a16="http://schemas.microsoft.com/office/drawing/2014/main" id="{DBD8E5F8-9558-5EBC-B10B-3A65C1781AC9}"/>
                  </a:ext>
                </a:extLst>
              </p:cNvPr>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160">
                <a:extLst>
                  <a:ext uri="{FF2B5EF4-FFF2-40B4-BE49-F238E27FC236}">
                    <a16:creationId xmlns:a16="http://schemas.microsoft.com/office/drawing/2014/main" id="{62C31B38-39CB-FB96-5528-D597036239BC}"/>
                  </a:ext>
                </a:extLst>
              </p:cNvPr>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61">
                <a:extLst>
                  <a:ext uri="{FF2B5EF4-FFF2-40B4-BE49-F238E27FC236}">
                    <a16:creationId xmlns:a16="http://schemas.microsoft.com/office/drawing/2014/main" id="{E2793D58-3F8C-CF95-956C-549DC982092C}"/>
                  </a:ext>
                </a:extLst>
              </p:cNvPr>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162">
                <a:extLst>
                  <a:ext uri="{FF2B5EF4-FFF2-40B4-BE49-F238E27FC236}">
                    <a16:creationId xmlns:a16="http://schemas.microsoft.com/office/drawing/2014/main" id="{0153040D-8ECF-78CD-15A9-11E8C7E565B9}"/>
                  </a:ext>
                </a:extLst>
              </p:cNvPr>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63">
                <a:extLst>
                  <a:ext uri="{FF2B5EF4-FFF2-40B4-BE49-F238E27FC236}">
                    <a16:creationId xmlns:a16="http://schemas.microsoft.com/office/drawing/2014/main" id="{23EF2985-A04D-BE5E-CB9A-4D4BDE708D2A}"/>
                  </a:ext>
                </a:extLst>
              </p:cNvPr>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64">
                <a:extLst>
                  <a:ext uri="{FF2B5EF4-FFF2-40B4-BE49-F238E27FC236}">
                    <a16:creationId xmlns:a16="http://schemas.microsoft.com/office/drawing/2014/main" id="{ED50BCAB-90AD-0DA5-DC2A-88EEF91B619B}"/>
                  </a:ext>
                </a:extLst>
              </p:cNvPr>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65">
                <a:extLst>
                  <a:ext uri="{FF2B5EF4-FFF2-40B4-BE49-F238E27FC236}">
                    <a16:creationId xmlns:a16="http://schemas.microsoft.com/office/drawing/2014/main" id="{F7C0F32F-B451-EA70-7B8A-DB7E1131B707}"/>
                  </a:ext>
                </a:extLst>
              </p:cNvPr>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166">
                <a:extLst>
                  <a:ext uri="{FF2B5EF4-FFF2-40B4-BE49-F238E27FC236}">
                    <a16:creationId xmlns:a16="http://schemas.microsoft.com/office/drawing/2014/main" id="{8811EACF-4068-8ED6-AA9A-810E66D28FB3}"/>
                  </a:ext>
                </a:extLst>
              </p:cNvPr>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67">
                <a:extLst>
                  <a:ext uri="{FF2B5EF4-FFF2-40B4-BE49-F238E27FC236}">
                    <a16:creationId xmlns:a16="http://schemas.microsoft.com/office/drawing/2014/main" id="{49CABCE1-EBF1-D3E5-1F76-DB64E73A7EE3}"/>
                  </a:ext>
                </a:extLst>
              </p:cNvPr>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168">
                <a:extLst>
                  <a:ext uri="{FF2B5EF4-FFF2-40B4-BE49-F238E27FC236}">
                    <a16:creationId xmlns:a16="http://schemas.microsoft.com/office/drawing/2014/main" id="{6C10E75D-05C6-D84E-27DA-B83CB8006E22}"/>
                  </a:ext>
                </a:extLst>
              </p:cNvPr>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169">
                <a:extLst>
                  <a:ext uri="{FF2B5EF4-FFF2-40B4-BE49-F238E27FC236}">
                    <a16:creationId xmlns:a16="http://schemas.microsoft.com/office/drawing/2014/main" id="{AC217CFA-A125-4CA5-A34E-B61F92F2092F}"/>
                  </a:ext>
                </a:extLst>
              </p:cNvPr>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170">
                <a:extLst>
                  <a:ext uri="{FF2B5EF4-FFF2-40B4-BE49-F238E27FC236}">
                    <a16:creationId xmlns:a16="http://schemas.microsoft.com/office/drawing/2014/main" id="{CE17BABC-2863-F5EB-D31F-2965815E2D54}"/>
                  </a:ext>
                </a:extLst>
              </p:cNvPr>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171">
                <a:extLst>
                  <a:ext uri="{FF2B5EF4-FFF2-40B4-BE49-F238E27FC236}">
                    <a16:creationId xmlns:a16="http://schemas.microsoft.com/office/drawing/2014/main" id="{F3908AE6-3788-9B95-7D7B-0DAD94D90619}"/>
                  </a:ext>
                </a:extLst>
              </p:cNvPr>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172">
                <a:extLst>
                  <a:ext uri="{FF2B5EF4-FFF2-40B4-BE49-F238E27FC236}">
                    <a16:creationId xmlns:a16="http://schemas.microsoft.com/office/drawing/2014/main" id="{C567D772-9F41-36F9-CCF7-EBF632552608}"/>
                  </a:ext>
                </a:extLst>
              </p:cNvPr>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73">
                <a:extLst>
                  <a:ext uri="{FF2B5EF4-FFF2-40B4-BE49-F238E27FC236}">
                    <a16:creationId xmlns:a16="http://schemas.microsoft.com/office/drawing/2014/main" id="{5FB67D07-C630-CEF2-B6C2-B699F5582122}"/>
                  </a:ext>
                </a:extLst>
              </p:cNvPr>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 name="Hình chữ nhật: Góc Tròn 1">
            <a:extLst>
              <a:ext uri="{FF2B5EF4-FFF2-40B4-BE49-F238E27FC236}">
                <a16:creationId xmlns:a16="http://schemas.microsoft.com/office/drawing/2014/main" id="{2CECA597-1F95-26DB-EBFD-519120C5EA93}"/>
              </a:ext>
            </a:extLst>
          </p:cNvPr>
          <p:cNvSpPr/>
          <p:nvPr/>
        </p:nvSpPr>
        <p:spPr>
          <a:xfrm>
            <a:off x="471034" y="873432"/>
            <a:ext cx="11399124" cy="5093350"/>
          </a:xfrm>
          <a:prstGeom prst="roundRect">
            <a:avLst/>
          </a:prstGeom>
          <a:noFill/>
          <a:ln w="57150">
            <a:solidFill>
              <a:srgbClr val="00B050"/>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Hình ảnh 5" descr="Ảnh có chứa hình mẫu, phim hoạt hình, Phim hoạt hình, Đồ họa&#10;&#10;Mô tả được tạo tự động">
            <a:extLst>
              <a:ext uri="{FF2B5EF4-FFF2-40B4-BE49-F238E27FC236}">
                <a16:creationId xmlns:a16="http://schemas.microsoft.com/office/drawing/2014/main" id="{00C8B114-92A9-575B-35CC-AE1EC948FA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4" y="30946"/>
            <a:ext cx="2146634" cy="854362"/>
          </a:xfrm>
          <a:prstGeom prst="rect">
            <a:avLst/>
          </a:prstGeom>
        </p:spPr>
      </p:pic>
      <p:sp>
        <p:nvSpPr>
          <p:cNvPr id="10" name="TextBox 13">
            <a:extLst>
              <a:ext uri="{FF2B5EF4-FFF2-40B4-BE49-F238E27FC236}">
                <a16:creationId xmlns:a16="http://schemas.microsoft.com/office/drawing/2014/main" id="{1496145B-F2C0-7FDF-7D45-35ED30EE29B0}"/>
              </a:ext>
            </a:extLst>
          </p:cNvPr>
          <p:cNvSpPr txBox="1"/>
          <p:nvPr/>
        </p:nvSpPr>
        <p:spPr>
          <a:xfrm>
            <a:off x="2281750" y="328022"/>
            <a:ext cx="923506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vi-VN" altLang="en-US" sz="2800" b="1" dirty="0">
                <a:solidFill>
                  <a:srgbClr val="7030A0"/>
                </a:solidFill>
                <a:latin typeface="Times New Roman" panose="02020603050405020304" pitchFamily="18" charset="0"/>
                <a:cs typeface="Times New Roman" panose="02020603050405020304" pitchFamily="18" charset="0"/>
              </a:rPr>
              <a:t>ĐỌC NHẠC KẾT HỢP THỂ HIỆN KÍ HIỆU BÀN TAY</a:t>
            </a:r>
            <a:endPar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149" name="Picture 5">
            <a:extLst>
              <a:ext uri="{FF2B5EF4-FFF2-40B4-BE49-F238E27FC236}">
                <a16:creationId xmlns:a16="http://schemas.microsoft.com/office/drawing/2014/main" id="{5DA3BD8C-A9E8-ADD1-E881-AC994419E2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177" y="4870675"/>
            <a:ext cx="1938616" cy="1936044"/>
          </a:xfrm>
          <a:prstGeom prst="rect">
            <a:avLst/>
          </a:prstGeom>
        </p:spPr>
      </p:pic>
      <p:sp>
        <p:nvSpPr>
          <p:cNvPr id="7" name="Rectangle 14">
            <a:extLst>
              <a:ext uri="{FF2B5EF4-FFF2-40B4-BE49-F238E27FC236}">
                <a16:creationId xmlns:a16="http://schemas.microsoft.com/office/drawing/2014/main" id="{C187C549-F617-DB96-0488-107A037EC8DC}"/>
              </a:ext>
            </a:extLst>
          </p:cNvPr>
          <p:cNvSpPr/>
          <p:nvPr/>
        </p:nvSpPr>
        <p:spPr>
          <a:xfrm>
            <a:off x="4803823" y="952329"/>
            <a:ext cx="2153154" cy="66710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4572000" algn="l"/>
              </a:tabLst>
              <a:defRPr/>
            </a:pPr>
            <a:r>
              <a:rPr lang="en-US" altLang="en-US" sz="3735" b="1" dirty="0">
                <a:solidFill>
                  <a:srgbClr val="1810C0"/>
                </a:solidFill>
                <a:latin typeface="Times New Roman" panose="02020603050405020304" pitchFamily="18" charset="0"/>
              </a:rPr>
              <a:t>BÀI SỐ 1</a:t>
            </a:r>
            <a:endParaRPr kumimoji="0" lang="en-US" altLang="en-US" sz="3735" b="1" i="0" u="none" strike="noStrike" kern="1200" cap="none" spc="0" normalizeH="0" baseline="0" noProof="0" dirty="0">
              <a:ln>
                <a:noFill/>
              </a:ln>
              <a:solidFill>
                <a:srgbClr val="1810C0"/>
              </a:solidFill>
              <a:effectLst/>
              <a:uLnTx/>
              <a:uFillTx/>
              <a:latin typeface="Times New Roman" panose="02020603050405020304" pitchFamily="18" charset="0"/>
              <a:ea typeface="+mn-ea"/>
              <a:cs typeface="+mn-cs"/>
            </a:endParaRPr>
          </a:p>
        </p:txBody>
      </p:sp>
      <p:pic>
        <p:nvPicPr>
          <p:cNvPr id="8" name="SO KN">
            <a:hlinkClick r:id="" action="ppaction://media"/>
            <a:extLst>
              <a:ext uri="{FF2B5EF4-FFF2-40B4-BE49-F238E27FC236}">
                <a16:creationId xmlns:a16="http://schemas.microsoft.com/office/drawing/2014/main" id="{DB23842F-F1C1-4501-4B47-95B8B01C4E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8773" y="1170675"/>
            <a:ext cx="609600" cy="609600"/>
          </a:xfrm>
          <a:prstGeom prst="rect">
            <a:avLst/>
          </a:prstGeom>
        </p:spPr>
      </p:pic>
      <p:pic>
        <p:nvPicPr>
          <p:cNvPr id="150" name="Hình ảnh 149">
            <a:extLst>
              <a:ext uri="{FF2B5EF4-FFF2-40B4-BE49-F238E27FC236}">
                <a16:creationId xmlns:a16="http://schemas.microsoft.com/office/drawing/2014/main" id="{CB2D1D74-6B74-820F-BA3B-ACFB3B46579C}"/>
              </a:ext>
            </a:extLst>
          </p:cNvPr>
          <p:cNvPicPr>
            <a:picLocks noChangeAspect="1"/>
          </p:cNvPicPr>
          <p:nvPr/>
        </p:nvPicPr>
        <p:blipFill>
          <a:blip r:embed="rId8"/>
          <a:stretch>
            <a:fillRect/>
          </a:stretch>
        </p:blipFill>
        <p:spPr>
          <a:xfrm>
            <a:off x="984364" y="1802447"/>
            <a:ext cx="10345269" cy="3068228"/>
          </a:xfrm>
          <a:prstGeom prst="rect">
            <a:avLst/>
          </a:prstGeom>
        </p:spPr>
      </p:pic>
    </p:spTree>
    <p:extLst>
      <p:ext uri="{BB962C8B-B14F-4D97-AF65-F5344CB8AC3E}">
        <p14:creationId xmlns:p14="http://schemas.microsoft.com/office/powerpoint/2010/main" val="42162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barn(inVertical)">
                                      <p:cBhvr>
                                        <p:cTn id="1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844"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bldLst>
      <p:bldP spid="10" grpId="0"/>
      <p:bldP spid="10" grpId="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1630625" y="1020256"/>
            <a:ext cx="7463585" cy="1270797"/>
          </a:xfrm>
          <a:prstGeom prst="rect">
            <a:avLst/>
          </a:prstGeom>
        </p:spPr>
        <p:txBody>
          <a:bodyPr wrap="square">
            <a:spAutoFit/>
          </a:bodyPr>
          <a:lstStyle/>
          <a:p>
            <a:pPr marR="0" lvl="0" algn="ctr" defTabSz="685800" rtl="0" eaLnBrk="1" fontAlgn="auto" latinLnBrk="0" hangingPunct="1">
              <a:lnSpc>
                <a:spcPct val="115000"/>
              </a:lnSpc>
              <a:spcBef>
                <a:spcPts val="0"/>
              </a:spcBef>
              <a:spcAft>
                <a:spcPts val="0"/>
              </a:spcAft>
              <a:buClrTx/>
              <a:buSzTx/>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Chuông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gió</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leng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keng</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r" defTabSz="685800" rtl="0" eaLnBrk="1" fontAlgn="auto" latinLnBrk="0" hangingPunct="1">
              <a:lnSpc>
                <a:spcPct val="115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Lê Vinh </a:t>
            </a:r>
            <a:r>
              <a:rPr kumimoji="0" lang="en-US" sz="20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Phúc</a:t>
            </a:r>
            <a:endParaRPr kumimoji="0" lang="en-US" sz="20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3" name="Picture 8">
            <a:extLst>
              <a:ext uri="{FF2B5EF4-FFF2-40B4-BE49-F238E27FC236}">
                <a16:creationId xmlns:a16="http://schemas.microsoft.com/office/drawing/2014/main" id="{D5F5F7C6-1240-6CAA-EB83-2C887CB3A1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23935" y="0"/>
            <a:ext cx="1535949" cy="2040512"/>
          </a:xfrm>
          <a:prstGeom prst="rect">
            <a:avLst/>
          </a:prstGeom>
        </p:spPr>
      </p:pic>
      <p:pic>
        <p:nvPicPr>
          <p:cNvPr id="6" name="Picture 8">
            <a:extLst>
              <a:ext uri="{FF2B5EF4-FFF2-40B4-BE49-F238E27FC236}">
                <a16:creationId xmlns:a16="http://schemas.microsoft.com/office/drawing/2014/main" id="{0717108B-C4AA-1445-F2B6-AAC579906B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0949" y="92675"/>
            <a:ext cx="1535948" cy="2040512"/>
          </a:xfrm>
          <a:prstGeom prst="rect">
            <a:avLst/>
          </a:prstGeom>
        </p:spPr>
      </p:pic>
      <p:pic>
        <p:nvPicPr>
          <p:cNvPr id="7" name="Hình ảnh 6">
            <a:extLst>
              <a:ext uri="{FF2B5EF4-FFF2-40B4-BE49-F238E27FC236}">
                <a16:creationId xmlns:a16="http://schemas.microsoft.com/office/drawing/2014/main" id="{9D0650E9-3BC5-ED66-3384-5804E6D42C91}"/>
              </a:ext>
            </a:extLst>
          </p:cNvPr>
          <p:cNvPicPr>
            <a:picLocks noChangeAspect="1"/>
          </p:cNvPicPr>
          <p:nvPr/>
        </p:nvPicPr>
        <p:blipFill>
          <a:blip r:embed="rId5"/>
          <a:stretch>
            <a:fillRect/>
          </a:stretch>
        </p:blipFill>
        <p:spPr>
          <a:xfrm>
            <a:off x="3243713" y="1548820"/>
            <a:ext cx="2166531" cy="2166531"/>
          </a:xfrm>
          <a:prstGeom prst="rect">
            <a:avLst/>
          </a:prstGeom>
        </p:spPr>
      </p:pic>
      <p:pic>
        <p:nvPicPr>
          <p:cNvPr id="8" name="Hình ảnh 7">
            <a:extLst>
              <a:ext uri="{FF2B5EF4-FFF2-40B4-BE49-F238E27FC236}">
                <a16:creationId xmlns:a16="http://schemas.microsoft.com/office/drawing/2014/main" id="{C025EABA-44FE-EF8A-4B53-41A54FE3CF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8704" y1="68122" x2="18148" y2="81878"/>
                        <a14:foregroundMark x1="18148" y1="81878" x2="25556" y2="72489"/>
                        <a14:foregroundMark x1="25556" y1="72489" x2="29815" y2="87118"/>
                        <a14:foregroundMark x1="29815" y1="87118" x2="37778" y2="88428"/>
                        <a14:foregroundMark x1="20741" y1="88210" x2="17222" y2="79913"/>
                        <a14:foregroundMark x1="18333" y1="79913" x2="24259" y2="89301"/>
                        <a14:foregroundMark x1="24259" y1="89301" x2="24259" y2="89301"/>
                      </a14:backgroundRemoval>
                    </a14:imgEffect>
                  </a14:imgLayer>
                </a14:imgProps>
              </a:ext>
            </a:extLst>
          </a:blip>
          <a:stretch>
            <a:fillRect/>
          </a:stretch>
        </p:blipFill>
        <p:spPr>
          <a:xfrm>
            <a:off x="-279206" y="2661751"/>
            <a:ext cx="4416426" cy="3745784"/>
          </a:xfrm>
          <a:prstGeom prst="rect">
            <a:avLst/>
          </a:prstGeom>
        </p:spPr>
      </p:pic>
      <p:pic>
        <p:nvPicPr>
          <p:cNvPr id="9" name="Picture 1">
            <a:extLst>
              <a:ext uri="{FF2B5EF4-FFF2-40B4-BE49-F238E27FC236}">
                <a16:creationId xmlns:a16="http://schemas.microsoft.com/office/drawing/2014/main" id="{2002D944-CCFA-2370-64FE-DD1010DECF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97636"/>
            <a:ext cx="12192000" cy="1270797"/>
          </a:xfrm>
          <a:prstGeom prst="rect">
            <a:avLst/>
          </a:prstGeom>
        </p:spPr>
      </p:pic>
    </p:spTree>
    <p:extLst>
      <p:ext uri="{BB962C8B-B14F-4D97-AF65-F5344CB8AC3E}">
        <p14:creationId xmlns:p14="http://schemas.microsoft.com/office/powerpoint/2010/main" val="1493729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TotalTime>
  <Words>1075</Words>
  <Application>Microsoft Office PowerPoint</Application>
  <PresentationFormat>Widescreen</PresentationFormat>
  <Paragraphs>134</Paragraphs>
  <Slides>26</Slides>
  <Notes>0</Notes>
  <HiddenSlides>0</HiddenSlides>
  <MMClips>16</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#9Slide05 Dancing Script</vt:lpstr>
      <vt:lpstr>Arial</vt:lpstr>
      <vt:lpstr>Calibri</vt:lpstr>
      <vt:lpstr>Times New Roman</vt:lpstr>
      <vt:lpstr>5_Office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Đinh Thị Thanh Mai</cp:lastModifiedBy>
  <cp:revision>48</cp:revision>
  <dcterms:created xsi:type="dcterms:W3CDTF">2022-04-04T11:47:32Z</dcterms:created>
  <dcterms:modified xsi:type="dcterms:W3CDTF">2025-03-21T02:51:56Z</dcterms:modified>
</cp:coreProperties>
</file>