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98" r:id="rId3"/>
    <p:sldMasterId id="2147483710" r:id="rId4"/>
    <p:sldMasterId id="2147483724" r:id="rId5"/>
    <p:sldMasterId id="2147483736" r:id="rId6"/>
  </p:sldMasterIdLst>
  <p:notesMasterIdLst>
    <p:notesMasterId r:id="rId24"/>
  </p:notesMasterIdLst>
  <p:sldIdLst>
    <p:sldId id="381" r:id="rId7"/>
    <p:sldId id="474" r:id="rId8"/>
    <p:sldId id="382" r:id="rId9"/>
    <p:sldId id="465" r:id="rId10"/>
    <p:sldId id="489" r:id="rId11"/>
    <p:sldId id="319" r:id="rId12"/>
    <p:sldId id="412" r:id="rId13"/>
    <p:sldId id="545" r:id="rId14"/>
    <p:sldId id="494" r:id="rId15"/>
    <p:sldId id="431" r:id="rId16"/>
    <p:sldId id="464" r:id="rId17"/>
    <p:sldId id="516" r:id="rId18"/>
    <p:sldId id="546" r:id="rId19"/>
    <p:sldId id="547" r:id="rId20"/>
    <p:sldId id="473" r:id="rId21"/>
    <p:sldId id="548" r:id="rId22"/>
    <p:sldId id="5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41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69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15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1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04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8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41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87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9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3B7F-16D8-4786-9B50-F0B91F59652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23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295D8-DDB5-4D7D-A966-BAD7722C141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617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0EF83-19A1-4175-A4FB-CDF5D51A77E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063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B891-F7BD-4F99-8F9B-6C55CFA936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98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5E0AB-5B25-40F1-9194-A0CF9A411F28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90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50168-59AA-49CE-9C73-111E906BDF1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2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2590B-F939-401D-9E97-EF3553973F8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250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3A24E-F6B1-47FB-89EA-FA4162B5BA0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835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12BA8-9268-4142-BE22-743CEB74AD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854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565-CB9F-42FD-BACB-629A8C16007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634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397A8-A755-4A68-9207-CFEBDF337EF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137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4CD5F-805E-47F6-AE40-3DECDD1943CC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917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64B5C-3D6A-4232-847C-7544E2C57C9D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435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10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35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3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2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75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51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29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29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96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4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1"/>
            <a:ext cx="518160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5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0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8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69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72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6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6"/>
            <a:ext cx="2005542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4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26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2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4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6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864F0FD5-9A53-4CFC-913E-DED7B27DEB8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5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1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1.GIF"/><Relationship Id="rId4" Type="http://schemas.openxmlformats.org/officeDocument/2006/relationships/image" Target="../media/image5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30: TỔ CHỨC CÁC HOẠT ĐỘNG VẬN DỤNG SÁNG TẠO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362086" flipH="1">
            <a:off x="10232884" y="-1153130"/>
            <a:ext cx="2360033" cy="37345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2675467" y="203399"/>
            <a:ext cx="595604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vi-VN" sz="264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HÁT LĨNH XƯỚNG – HÒA GIỌNG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6CD49C-CD04-673C-D946-B3A2778D8C34}"/>
              </a:ext>
            </a:extLst>
          </p:cNvPr>
          <p:cNvSpPr txBox="1"/>
          <p:nvPr/>
        </p:nvSpPr>
        <p:spPr>
          <a:xfrm>
            <a:off x="920309" y="1254518"/>
            <a:ext cx="6675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vi-VN" sz="192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Lĩnh xướng: </a:t>
            </a:r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Hàng bạch dương gió đưa nhẹ bên sông.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Miền quê em bao cây liễu xanh.</a:t>
            </a:r>
          </a:p>
          <a:p>
            <a:pPr defTabSz="548640"/>
            <a:endParaRPr lang="vi-VN" sz="192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Tìm nơi đâu núi sông đẹp tươi xa.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Từ biển khơi về thung lũng xa.</a:t>
            </a:r>
          </a:p>
          <a:p>
            <a:pPr defTabSz="548640"/>
            <a:endParaRPr lang="vi-VN" sz="192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548640"/>
            <a:r>
              <a:rPr lang="vi-VN" sz="192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HÒA GIỌNG: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Mặt trời sáng chiếu trên miền quê ta.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Dài thẳng </a:t>
            </a:r>
            <a:r>
              <a:rPr lang="vi-VN" sz="192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tắp</a:t>
            </a:r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 những con đường xa.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D2718D-7D39-4A16-08DC-204B763EED78}"/>
              </a:ext>
            </a:extLst>
          </p:cNvPr>
          <p:cNvSpPr txBox="1"/>
          <p:nvPr/>
        </p:nvSpPr>
        <p:spPr>
          <a:xfrm>
            <a:off x="5663953" y="2871958"/>
            <a:ext cx="8690757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endParaRPr lang="vi-VN" sz="264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defTabSz="548640"/>
            <a:r>
              <a:rPr lang="vi-VN" sz="192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Lĩnh xướng: </a:t>
            </a:r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Tuổi thơ em sống trong tình yêu thương.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Từng ngày qua càng trong sáng hơn.</a:t>
            </a:r>
          </a:p>
          <a:p>
            <a:pPr defTabSz="548640"/>
            <a:endParaRPr lang="vi-VN" sz="192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Tuổi thơ em sống trong tình quê hương.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Ngời </a:t>
            </a:r>
            <a:r>
              <a:rPr lang="vi-VN" sz="192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ngời</a:t>
            </a:r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 lên như muôn ánh sao.</a:t>
            </a:r>
          </a:p>
          <a:p>
            <a:pPr defTabSz="548640"/>
            <a:endParaRPr lang="vi-VN" sz="192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548640"/>
            <a:r>
              <a:rPr lang="vi-VN" sz="192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HÒA GIỌNG: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Mặt trời chiếu sáng soi cả non cao.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Tràn hạnh phúc tương lai nở hoa.</a:t>
            </a:r>
          </a:p>
          <a:p>
            <a:pPr defTabSz="548640"/>
            <a:r>
              <a:rPr lang="vi-VN" sz="1920" dirty="0">
                <a:solidFill>
                  <a:prstClr val="black"/>
                </a:solidFill>
                <a:latin typeface="Times New Roman" panose="02020603050405020304" pitchFamily="18" charset="0"/>
              </a:rPr>
              <a:t>Vậy gọi ta đi xây quê nhà.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77118" y="6270528"/>
            <a:ext cx="4389120" cy="70992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3953" y="6267838"/>
            <a:ext cx="4389120" cy="70401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80000" y="6264882"/>
            <a:ext cx="4389120" cy="70992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7798" y="-19278"/>
            <a:ext cx="1546904" cy="105962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0309" y="4960365"/>
            <a:ext cx="2599120" cy="1904446"/>
          </a:xfrm>
          <a:prstGeom prst="rect">
            <a:avLst/>
          </a:prstGeom>
        </p:spPr>
      </p:pic>
      <p:pic>
        <p:nvPicPr>
          <p:cNvPr id="3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F3D3CEA-F153-86B1-0921-8347D1B12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9156" y="1557027"/>
            <a:ext cx="595804" cy="595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3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8" y="5841914"/>
            <a:ext cx="12417778" cy="10596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68" y="4328476"/>
            <a:ext cx="3017520" cy="25295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1116" y="357693"/>
            <a:ext cx="1546904" cy="105962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303" y="1940187"/>
            <a:ext cx="9714654" cy="155448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54690" y="1417322"/>
            <a:ext cx="870877" cy="563524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1889759" y="3047168"/>
            <a:ext cx="932010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vi-VN" sz="2640" dirty="0">
                <a:solidFill>
                  <a:prstClr val="black"/>
                </a:solidFill>
              </a:rPr>
              <a:t>               </a:t>
            </a:r>
            <a:r>
              <a:rPr lang="vi-VN" sz="1920" dirty="0">
                <a:solidFill>
                  <a:prstClr val="black"/>
                </a:solidFill>
              </a:rPr>
              <a:t>Hàng  bạch      dương    gió          đưa          nhẹ          bên         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96" y="3547083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26" y="3574874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56" y="3602665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29" y="3626600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43" y="3565056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3560574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54" y="3565056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63" y="3541179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90" y="3541179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94" y="3573525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86" y="3494667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2709333" y="258498"/>
            <a:ext cx="7719253" cy="1352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740664">
              <a:defRPr/>
            </a:pP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HÁT KẾT HỢP</a:t>
            </a:r>
          </a:p>
          <a:p>
            <a:pPr algn="ctr" defTabSz="740664">
              <a:defRPr/>
            </a:pPr>
            <a:r>
              <a:rPr lang="vi-VN" altLang="vi-V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VỖ TAY THEO PHÁCH</a:t>
            </a:r>
            <a:endParaRPr lang="en-US" altLang="vi-VN" sz="280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740664">
              <a:defRPr/>
            </a:pPr>
            <a:endParaRPr lang="vi-VN" altLang="en-US" sz="2592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35502"/>
            <a:ext cx="9418320" cy="546143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609600" y="1458746"/>
            <a:ext cx="998982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640" dirty="0">
                <a:solidFill>
                  <a:srgbClr val="000000"/>
                </a:solidFill>
                <a:latin typeface="Arial"/>
              </a:rPr>
              <a:t>                  </a:t>
            </a:r>
            <a:r>
              <a:rPr lang="vi-VN" sz="1920" dirty="0">
                <a:solidFill>
                  <a:srgbClr val="0066FF"/>
                </a:solidFill>
                <a:latin typeface="Arial"/>
              </a:rPr>
              <a:t>Hàng bạch  dương    gió     đưa        nhẹ      bên       sông.         Miền  quê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703513" y="2608516"/>
            <a:ext cx="92603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 em     bao    cây     liễu  xanh.                    Tìm  nơi   đâu    núi     sông     đẹp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qua  càng    trong   sáng    hơn.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502486" y="3723414"/>
            <a:ext cx="94398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tươi       xa.           Từ   biển  khơi      về    thung    lũng   xa.             Mặt trời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quê    hương.       Ngời </a:t>
            </a:r>
            <a:r>
              <a:rPr lang="vi-VN" sz="1920" dirty="0" err="1">
                <a:solidFill>
                  <a:srgbClr val="0066FF"/>
                </a:solidFill>
                <a:latin typeface="Arial"/>
              </a:rPr>
              <a:t>ngời</a:t>
            </a:r>
            <a:r>
              <a:rPr lang="vi-VN" sz="1920" dirty="0">
                <a:solidFill>
                  <a:srgbClr val="0066FF"/>
                </a:solidFill>
                <a:latin typeface="Arial"/>
              </a:rPr>
              <a:t>   lên      như    muôn   ánh    sao.           Mặt trời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92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249681" y="4807064"/>
            <a:ext cx="97141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sáng    chiếu    trên     miền   quê        ta.      Dài thẳng  </a:t>
            </a:r>
            <a:r>
              <a:rPr lang="vi-VN" sz="1920" dirty="0" err="1">
                <a:solidFill>
                  <a:srgbClr val="0066FF"/>
                </a:solidFill>
                <a:latin typeface="Arial"/>
              </a:rPr>
              <a:t>tắp</a:t>
            </a:r>
            <a:r>
              <a:rPr lang="vi-VN" sz="1920" dirty="0">
                <a:solidFill>
                  <a:srgbClr val="0066FF"/>
                </a:solidFill>
                <a:latin typeface="Arial"/>
              </a:rPr>
              <a:t>      những con  đường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chiếu   sáng     soi       cả      non        cao.   Tràn hạnh phúc     tương  lai       nở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991544" y="6032559"/>
            <a:ext cx="8869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xa.                             Mãi   đẹp      tươi     nơi      quê    hương    nhà.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920" dirty="0">
                <a:solidFill>
                  <a:srgbClr val="0066FF"/>
                </a:solidFill>
                <a:latin typeface="Arial"/>
              </a:rPr>
              <a:t>hoa.                          Vẫy   gọi        ta         đi       xây       quê       nhà.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92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3855720" y="407360"/>
            <a:ext cx="27889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40" b="1" i="1" dirty="0">
                <a:solidFill>
                  <a:srgbClr val="FF0000"/>
                </a:solidFill>
                <a:latin typeface="Arial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6685542" y="282757"/>
            <a:ext cx="46496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440" i="1" dirty="0">
                <a:solidFill>
                  <a:srgbClr val="000000"/>
                </a:solidFill>
                <a:latin typeface="Arial"/>
              </a:rPr>
              <a:t>Nhạc: </a:t>
            </a:r>
            <a:r>
              <a:rPr lang="vi-VN" sz="1440" i="1" dirty="0" err="1">
                <a:solidFill>
                  <a:srgbClr val="000000"/>
                </a:solidFill>
                <a:latin typeface="Arial"/>
              </a:rPr>
              <a:t>Ka</a:t>
            </a:r>
            <a:r>
              <a:rPr lang="vi-VN" sz="1440" i="1" dirty="0">
                <a:solidFill>
                  <a:srgbClr val="000000"/>
                </a:solidFill>
                <a:latin typeface="Arial"/>
              </a:rPr>
              <a:t>-ba-lép-</a:t>
            </a:r>
            <a:r>
              <a:rPr lang="vi-VN" sz="1440" i="1" dirty="0" err="1">
                <a:solidFill>
                  <a:srgbClr val="000000"/>
                </a:solidFill>
                <a:latin typeface="Arial"/>
              </a:rPr>
              <a:t>xki</a:t>
            </a:r>
            <a:endParaRPr lang="vi-VN" sz="1440" i="1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440" i="1" dirty="0">
                <a:solidFill>
                  <a:srgbClr val="000000"/>
                </a:solidFill>
                <a:latin typeface="Arial"/>
              </a:rPr>
              <a:t>Lời: </a:t>
            </a:r>
            <a:r>
              <a:rPr lang="vi-VN" sz="1440" i="1" dirty="0" err="1">
                <a:solidFill>
                  <a:srgbClr val="000000"/>
                </a:solidFill>
                <a:latin typeface="Arial"/>
              </a:rPr>
              <a:t>Po</a:t>
            </a:r>
            <a:r>
              <a:rPr lang="vi-VN" sz="1440" i="1" dirty="0">
                <a:solidFill>
                  <a:srgbClr val="000000"/>
                </a:solidFill>
                <a:latin typeface="Arial"/>
              </a:rPr>
              <a:t>-ri-xen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1440" i="1" dirty="0">
                <a:solidFill>
                  <a:srgbClr val="000000"/>
                </a:solidFill>
                <a:latin typeface="Arial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" y="6575244"/>
            <a:ext cx="12172889" cy="274442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41150" y="-33154"/>
            <a:ext cx="1592511" cy="208026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40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0708440" y="-17198"/>
            <a:ext cx="1532965" cy="1872976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40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3383" y="570109"/>
            <a:ext cx="1094640" cy="75498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8256" y="95414"/>
            <a:ext cx="595804" cy="5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8" y="5841914"/>
            <a:ext cx="12417778" cy="10596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68" y="4328476"/>
            <a:ext cx="3017520" cy="25295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12833"/>
            <a:ext cx="1546904" cy="105962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4690" y="1417322"/>
            <a:ext cx="870877" cy="5635243"/>
          </a:xfrm>
          <a:prstGeom prst="rect">
            <a:avLst/>
          </a:prstGeom>
        </p:spPr>
      </p:pic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76" y="3550384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86" y="3471826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2709333" y="258498"/>
            <a:ext cx="7719253" cy="1352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HÁT KẾT HỢP</a:t>
            </a: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ĐỘNG TÁC CƠ THỂ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592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9746349-C8F9-5E5B-6CEC-7DCB383BC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881" y="1570455"/>
            <a:ext cx="9714654" cy="155448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63D0410-D9E7-6B2B-DED3-1CC841BABBAA}"/>
              </a:ext>
            </a:extLst>
          </p:cNvPr>
          <p:cNvSpPr txBox="1"/>
          <p:nvPr/>
        </p:nvSpPr>
        <p:spPr>
          <a:xfrm>
            <a:off x="1912337" y="2677436"/>
            <a:ext cx="932010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vi-VN" sz="2640" dirty="0">
                <a:solidFill>
                  <a:prstClr val="black"/>
                </a:solidFill>
              </a:rPr>
              <a:t>               </a:t>
            </a:r>
            <a:r>
              <a:rPr lang="vi-VN" sz="1920" dirty="0">
                <a:solidFill>
                  <a:prstClr val="black"/>
                </a:solidFill>
              </a:rPr>
              <a:t>Hàng  bạch      dương    gió          đưa          nhẹ          bên         sông.</a:t>
            </a:r>
          </a:p>
        </p:txBody>
      </p:sp>
      <p:pic>
        <p:nvPicPr>
          <p:cNvPr id="22" name="Hình ảnh 21" descr="Ảnh có chứa giày dép, giày, giày cao gót, người&#10;&#10;Mô tả được tạo tự động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31" y="3486896"/>
            <a:ext cx="754380" cy="703580"/>
          </a:xfrm>
          <a:prstGeom prst="rect">
            <a:avLst/>
          </a:prstGeom>
        </p:spPr>
      </p:pic>
      <p:pic>
        <p:nvPicPr>
          <p:cNvPr id="23" name="Hình ảnh 22" descr="Ảnh có chứa giày dép, giày, giày cao gót, người&#10;&#10;Mô tả được tạo tự động">
            <a:extLst>
              <a:ext uri="{FF2B5EF4-FFF2-40B4-BE49-F238E27FC236}">
                <a16:creationId xmlns:a16="http://schemas.microsoft.com/office/drawing/2014/main" id="{89048A33-A709-CAE1-8691-E9CAE015E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89" y="3423408"/>
            <a:ext cx="754380" cy="7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35502"/>
            <a:ext cx="9418320" cy="546143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609600" y="1458746"/>
            <a:ext cx="998982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 bạch  dương    gió     đưa        nhẹ      bên       sông.         Miền  quê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703513" y="2608516"/>
            <a:ext cx="92603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em     bao    cây     liễu  xanh.                    Tìm  nơi   đâu    núi     sông     đẹp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  càng    trong   sáng    hơn.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502486" y="3723414"/>
            <a:ext cx="94398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tươi       xa.           Từ   biển  khơi      về    thung    lũng   xa.             Mặt trời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    hương.       Ngời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ngời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lên      như    muôn   ánh    sao.           Mặt trời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249681" y="4807064"/>
            <a:ext cx="97141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sáng    chiếu    trên     miền   quê        ta.      Dài thẳng 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tắp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những con  đường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chiếu   sáng     soi       cả      non        cao.   Tràn hạnh phúc     tương  lai       nở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991544" y="6032559"/>
            <a:ext cx="8869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xa.                             Mãi   đẹp      tươi     nơi      quê    hương    nhà.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hoa.                          Vẫy   gọi        ta         đi       xây       quê       nhà.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3855720" y="407360"/>
            <a:ext cx="27889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4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6685542" y="282757"/>
            <a:ext cx="46496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-ba-lép-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xki</a:t>
            </a:r>
            <a:endParaRPr kumimoji="0" lang="vi-VN" sz="144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-ri-xen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" y="6575244"/>
            <a:ext cx="12172889" cy="274442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41150" y="-33154"/>
            <a:ext cx="1592511" cy="208026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0708440" y="-17198"/>
            <a:ext cx="1532965" cy="1872976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3383" y="570109"/>
            <a:ext cx="1094640" cy="75498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8256" y="95414"/>
            <a:ext cx="595804" cy="5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62843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190244" y="4337155"/>
            <a:ext cx="3657600" cy="1219200"/>
          </a:xfrm>
          <a:prstGeom prst="ellipse">
            <a:avLst/>
          </a:prstGeom>
          <a:gradFill rotWithShape="1">
            <a:gsLst>
              <a:gs pos="0">
                <a:srgbClr val="00FF00">
                  <a:alpha val="71001"/>
                </a:srgb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443" name="Picture 179" descr="BALER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19" y="2718540"/>
            <a:ext cx="1524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Freeform 4"/>
          <p:cNvSpPr/>
          <p:nvPr/>
        </p:nvSpPr>
        <p:spPr bwMode="auto">
          <a:xfrm>
            <a:off x="6116638" y="1876425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7445375" y="200501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74" name="Freeform 10"/>
          <p:cNvSpPr/>
          <p:nvPr/>
        </p:nvSpPr>
        <p:spPr bwMode="auto">
          <a:xfrm>
            <a:off x="7750175" y="2614613"/>
            <a:ext cx="287338" cy="290512"/>
          </a:xfrm>
          <a:custGeom>
            <a:avLst/>
            <a:gdLst>
              <a:gd name="T0" fmla="*/ 2147483647 w 211"/>
              <a:gd name="T1" fmla="*/ 2147483647 h 212"/>
              <a:gd name="T2" fmla="*/ 2147483647 w 211"/>
              <a:gd name="T3" fmla="*/ 0 h 212"/>
              <a:gd name="T4" fmla="*/ 2147483647 w 211"/>
              <a:gd name="T5" fmla="*/ 2147483647 h 212"/>
              <a:gd name="T6" fmla="*/ 2147483647 w 211"/>
              <a:gd name="T7" fmla="*/ 2147483647 h 212"/>
              <a:gd name="T8" fmla="*/ 2147483647 w 211"/>
              <a:gd name="T9" fmla="*/ 2147483647 h 212"/>
              <a:gd name="T10" fmla="*/ 2147483647 w 211"/>
              <a:gd name="T11" fmla="*/ 2147483647 h 212"/>
              <a:gd name="T12" fmla="*/ 2147483647 w 211"/>
              <a:gd name="T13" fmla="*/ 2147483647 h 212"/>
              <a:gd name="T14" fmla="*/ 2147483647 w 211"/>
              <a:gd name="T15" fmla="*/ 2147483647 h 212"/>
              <a:gd name="T16" fmla="*/ 2147483647 w 211"/>
              <a:gd name="T17" fmla="*/ 2147483647 h 212"/>
              <a:gd name="T18" fmla="*/ 2147483647 w 211"/>
              <a:gd name="T19" fmla="*/ 2147483647 h 212"/>
              <a:gd name="T20" fmla="*/ 2147483647 w 211"/>
              <a:gd name="T21" fmla="*/ 2147483647 h 212"/>
              <a:gd name="T22" fmla="*/ 2147483647 w 211"/>
              <a:gd name="T23" fmla="*/ 2147483647 h 212"/>
              <a:gd name="T24" fmla="*/ 2147483647 w 211"/>
              <a:gd name="T25" fmla="*/ 2147483647 h 212"/>
              <a:gd name="T26" fmla="*/ 2147483647 w 211"/>
              <a:gd name="T27" fmla="*/ 2147483647 h 212"/>
              <a:gd name="T28" fmla="*/ 0 w 211"/>
              <a:gd name="T29" fmla="*/ 2147483647 h 212"/>
              <a:gd name="T30" fmla="*/ 0 w 211"/>
              <a:gd name="T31" fmla="*/ 2147483647 h 212"/>
              <a:gd name="T32" fmla="*/ 2147483647 w 211"/>
              <a:gd name="T33" fmla="*/ 2147483647 h 212"/>
              <a:gd name="T34" fmla="*/ 2147483647 w 211"/>
              <a:gd name="T35" fmla="*/ 2147483647 h 212"/>
              <a:gd name="T36" fmla="*/ 2147483647 w 211"/>
              <a:gd name="T37" fmla="*/ 2147483647 h 212"/>
              <a:gd name="T38" fmla="*/ 2147483647 w 211"/>
              <a:gd name="T39" fmla="*/ 2147483647 h 212"/>
              <a:gd name="T40" fmla="*/ 2147483647 w 211"/>
              <a:gd name="T41" fmla="*/ 2147483647 h 212"/>
              <a:gd name="T42" fmla="*/ 2147483647 w 211"/>
              <a:gd name="T43" fmla="*/ 2147483647 h 212"/>
              <a:gd name="T44" fmla="*/ 2147483647 w 211"/>
              <a:gd name="T45" fmla="*/ 2147483647 h 212"/>
              <a:gd name="T46" fmla="*/ 2147483647 w 211"/>
              <a:gd name="T47" fmla="*/ 2147483647 h 212"/>
              <a:gd name="T48" fmla="*/ 2147483647 w 211"/>
              <a:gd name="T49" fmla="*/ 2147483647 h 212"/>
              <a:gd name="T50" fmla="*/ 2147483647 w 211"/>
              <a:gd name="T51" fmla="*/ 2147483647 h 212"/>
              <a:gd name="T52" fmla="*/ 2147483647 w 211"/>
              <a:gd name="T53" fmla="*/ 2147483647 h 212"/>
              <a:gd name="T54" fmla="*/ 2147483647 w 211"/>
              <a:gd name="T55" fmla="*/ 2147483647 h 212"/>
              <a:gd name="T56" fmla="*/ 2147483647 w 211"/>
              <a:gd name="T57" fmla="*/ 2147483647 h 212"/>
              <a:gd name="T58" fmla="*/ 2147483647 w 211"/>
              <a:gd name="T59" fmla="*/ 2147483647 h 212"/>
              <a:gd name="T60" fmla="*/ 2147483647 w 211"/>
              <a:gd name="T61" fmla="*/ 2147483647 h 212"/>
              <a:gd name="T62" fmla="*/ 2147483647 w 211"/>
              <a:gd name="T63" fmla="*/ 2147483647 h 212"/>
              <a:gd name="T64" fmla="*/ 2147483647 w 211"/>
              <a:gd name="T65" fmla="*/ 2147483647 h 212"/>
              <a:gd name="T66" fmla="*/ 2147483647 w 211"/>
              <a:gd name="T67" fmla="*/ 2147483647 h 212"/>
              <a:gd name="T68" fmla="*/ 2147483647 w 211"/>
              <a:gd name="T69" fmla="*/ 2147483647 h 212"/>
              <a:gd name="T70" fmla="*/ 2147483647 w 211"/>
              <a:gd name="T71" fmla="*/ 2147483647 h 212"/>
              <a:gd name="T72" fmla="*/ 2147483647 w 211"/>
              <a:gd name="T73" fmla="*/ 2147483647 h 212"/>
              <a:gd name="T74" fmla="*/ 2147483647 w 211"/>
              <a:gd name="T75" fmla="*/ 2147483647 h 212"/>
              <a:gd name="T76" fmla="*/ 2147483647 w 211"/>
              <a:gd name="T77" fmla="*/ 2147483647 h 212"/>
              <a:gd name="T78" fmla="*/ 2147483647 w 211"/>
              <a:gd name="T79" fmla="*/ 2147483647 h 212"/>
              <a:gd name="T80" fmla="*/ 2147483647 w 211"/>
              <a:gd name="T81" fmla="*/ 2147483647 h 212"/>
              <a:gd name="T82" fmla="*/ 2147483647 w 211"/>
              <a:gd name="T83" fmla="*/ 2147483647 h 212"/>
              <a:gd name="T84" fmla="*/ 2147483647 w 211"/>
              <a:gd name="T85" fmla="*/ 2147483647 h 212"/>
              <a:gd name="T86" fmla="*/ 2147483647 w 211"/>
              <a:gd name="T87" fmla="*/ 2147483647 h 212"/>
              <a:gd name="T88" fmla="*/ 2147483647 w 211"/>
              <a:gd name="T89" fmla="*/ 2147483647 h 212"/>
              <a:gd name="T90" fmla="*/ 2147483647 w 211"/>
              <a:gd name="T91" fmla="*/ 2147483647 h 212"/>
              <a:gd name="T92" fmla="*/ 2147483647 w 211"/>
              <a:gd name="T93" fmla="*/ 2147483647 h 212"/>
              <a:gd name="T94" fmla="*/ 2147483647 w 211"/>
              <a:gd name="T95" fmla="*/ 2147483647 h 212"/>
              <a:gd name="T96" fmla="*/ 2147483647 w 211"/>
              <a:gd name="T97" fmla="*/ 2147483647 h 212"/>
              <a:gd name="T98" fmla="*/ 2147483647 w 211"/>
              <a:gd name="T99" fmla="*/ 2147483647 h 212"/>
              <a:gd name="T100" fmla="*/ 2147483647 w 211"/>
              <a:gd name="T101" fmla="*/ 2147483647 h 212"/>
              <a:gd name="T102" fmla="*/ 2147483647 w 211"/>
              <a:gd name="T103" fmla="*/ 2147483647 h 212"/>
              <a:gd name="T104" fmla="*/ 2147483647 w 211"/>
              <a:gd name="T105" fmla="*/ 2147483647 h 212"/>
              <a:gd name="T106" fmla="*/ 2147483647 w 211"/>
              <a:gd name="T107" fmla="*/ 2147483647 h 212"/>
              <a:gd name="T108" fmla="*/ 2147483647 w 211"/>
              <a:gd name="T109" fmla="*/ 2147483647 h 212"/>
              <a:gd name="T110" fmla="*/ 2147483647 w 211"/>
              <a:gd name="T111" fmla="*/ 2147483647 h 212"/>
              <a:gd name="T112" fmla="*/ 2147483647 w 211"/>
              <a:gd name="T113" fmla="*/ 2147483647 h 212"/>
              <a:gd name="T114" fmla="*/ 2147483647 w 211"/>
              <a:gd name="T115" fmla="*/ 2147483647 h 212"/>
              <a:gd name="T116" fmla="*/ 2147483647 w 211"/>
              <a:gd name="T117" fmla="*/ 2147483647 h 212"/>
              <a:gd name="T118" fmla="*/ 2147483647 w 211"/>
              <a:gd name="T119" fmla="*/ 2147483647 h 212"/>
              <a:gd name="T120" fmla="*/ 2147483647 w 211"/>
              <a:gd name="T121" fmla="*/ 2147483647 h 212"/>
              <a:gd name="T122" fmla="*/ 2147483647 w 211"/>
              <a:gd name="T123" fmla="*/ 2147483647 h 212"/>
              <a:gd name="T124" fmla="*/ 2147483647 w 211"/>
              <a:gd name="T125" fmla="*/ 2147483647 h 2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5" name="Freeform 11"/>
          <p:cNvSpPr/>
          <p:nvPr/>
        </p:nvSpPr>
        <p:spPr bwMode="auto">
          <a:xfrm>
            <a:off x="4337050" y="3206750"/>
            <a:ext cx="238125" cy="238125"/>
          </a:xfrm>
          <a:custGeom>
            <a:avLst/>
            <a:gdLst>
              <a:gd name="T0" fmla="*/ 2147483647 w 174"/>
              <a:gd name="T1" fmla="*/ 2147483647 h 175"/>
              <a:gd name="T2" fmla="*/ 2147483647 w 174"/>
              <a:gd name="T3" fmla="*/ 0 h 175"/>
              <a:gd name="T4" fmla="*/ 2147483647 w 174"/>
              <a:gd name="T5" fmla="*/ 2147483647 h 175"/>
              <a:gd name="T6" fmla="*/ 2147483647 w 174"/>
              <a:gd name="T7" fmla="*/ 2147483647 h 175"/>
              <a:gd name="T8" fmla="*/ 2147483647 w 174"/>
              <a:gd name="T9" fmla="*/ 2147483647 h 175"/>
              <a:gd name="T10" fmla="*/ 2147483647 w 174"/>
              <a:gd name="T11" fmla="*/ 2147483647 h 175"/>
              <a:gd name="T12" fmla="*/ 2147483647 w 174"/>
              <a:gd name="T13" fmla="*/ 2147483647 h 175"/>
              <a:gd name="T14" fmla="*/ 2147483647 w 174"/>
              <a:gd name="T15" fmla="*/ 2147483647 h 175"/>
              <a:gd name="T16" fmla="*/ 2147483647 w 174"/>
              <a:gd name="T17" fmla="*/ 2147483647 h 175"/>
              <a:gd name="T18" fmla="*/ 2147483647 w 174"/>
              <a:gd name="T19" fmla="*/ 2147483647 h 175"/>
              <a:gd name="T20" fmla="*/ 2147483647 w 174"/>
              <a:gd name="T21" fmla="*/ 2147483647 h 175"/>
              <a:gd name="T22" fmla="*/ 2147483647 w 174"/>
              <a:gd name="T23" fmla="*/ 2147483647 h 175"/>
              <a:gd name="T24" fmla="*/ 2147483647 w 174"/>
              <a:gd name="T25" fmla="*/ 2147483647 h 175"/>
              <a:gd name="T26" fmla="*/ 2147483647 w 174"/>
              <a:gd name="T27" fmla="*/ 2147483647 h 175"/>
              <a:gd name="T28" fmla="*/ 0 w 174"/>
              <a:gd name="T29" fmla="*/ 2147483647 h 175"/>
              <a:gd name="T30" fmla="*/ 0 w 174"/>
              <a:gd name="T31" fmla="*/ 2147483647 h 175"/>
              <a:gd name="T32" fmla="*/ 2147483647 w 174"/>
              <a:gd name="T33" fmla="*/ 2147483647 h 175"/>
              <a:gd name="T34" fmla="*/ 2147483647 w 174"/>
              <a:gd name="T35" fmla="*/ 2147483647 h 175"/>
              <a:gd name="T36" fmla="*/ 2147483647 w 174"/>
              <a:gd name="T37" fmla="*/ 2147483647 h 175"/>
              <a:gd name="T38" fmla="*/ 2147483647 w 174"/>
              <a:gd name="T39" fmla="*/ 2147483647 h 175"/>
              <a:gd name="T40" fmla="*/ 2147483647 w 174"/>
              <a:gd name="T41" fmla="*/ 2147483647 h 175"/>
              <a:gd name="T42" fmla="*/ 2147483647 w 174"/>
              <a:gd name="T43" fmla="*/ 2147483647 h 175"/>
              <a:gd name="T44" fmla="*/ 2147483647 w 174"/>
              <a:gd name="T45" fmla="*/ 2147483647 h 175"/>
              <a:gd name="T46" fmla="*/ 2147483647 w 174"/>
              <a:gd name="T47" fmla="*/ 2147483647 h 175"/>
              <a:gd name="T48" fmla="*/ 2147483647 w 174"/>
              <a:gd name="T49" fmla="*/ 2147483647 h 175"/>
              <a:gd name="T50" fmla="*/ 2147483647 w 174"/>
              <a:gd name="T51" fmla="*/ 2147483647 h 175"/>
              <a:gd name="T52" fmla="*/ 2147483647 w 174"/>
              <a:gd name="T53" fmla="*/ 2147483647 h 175"/>
              <a:gd name="T54" fmla="*/ 2147483647 w 174"/>
              <a:gd name="T55" fmla="*/ 2147483647 h 175"/>
              <a:gd name="T56" fmla="*/ 2147483647 w 174"/>
              <a:gd name="T57" fmla="*/ 2147483647 h 175"/>
              <a:gd name="T58" fmla="*/ 2147483647 w 174"/>
              <a:gd name="T59" fmla="*/ 2147483647 h 175"/>
              <a:gd name="T60" fmla="*/ 2147483647 w 174"/>
              <a:gd name="T61" fmla="*/ 2147483647 h 175"/>
              <a:gd name="T62" fmla="*/ 2147483647 w 174"/>
              <a:gd name="T63" fmla="*/ 2147483647 h 175"/>
              <a:gd name="T64" fmla="*/ 2147483647 w 174"/>
              <a:gd name="T65" fmla="*/ 2147483647 h 175"/>
              <a:gd name="T66" fmla="*/ 2147483647 w 174"/>
              <a:gd name="T67" fmla="*/ 2147483647 h 175"/>
              <a:gd name="T68" fmla="*/ 2147483647 w 174"/>
              <a:gd name="T69" fmla="*/ 2147483647 h 175"/>
              <a:gd name="T70" fmla="*/ 2147483647 w 174"/>
              <a:gd name="T71" fmla="*/ 2147483647 h 175"/>
              <a:gd name="T72" fmla="*/ 2147483647 w 174"/>
              <a:gd name="T73" fmla="*/ 2147483647 h 175"/>
              <a:gd name="T74" fmla="*/ 2147483647 w 174"/>
              <a:gd name="T75" fmla="*/ 2147483647 h 175"/>
              <a:gd name="T76" fmla="*/ 2147483647 w 174"/>
              <a:gd name="T77" fmla="*/ 2147483647 h 175"/>
              <a:gd name="T78" fmla="*/ 2147483647 w 174"/>
              <a:gd name="T79" fmla="*/ 2147483647 h 175"/>
              <a:gd name="T80" fmla="*/ 2147483647 w 174"/>
              <a:gd name="T81" fmla="*/ 2147483647 h 175"/>
              <a:gd name="T82" fmla="*/ 2147483647 w 174"/>
              <a:gd name="T83" fmla="*/ 2147483647 h 175"/>
              <a:gd name="T84" fmla="*/ 2147483647 w 174"/>
              <a:gd name="T85" fmla="*/ 2147483647 h 175"/>
              <a:gd name="T86" fmla="*/ 2147483647 w 174"/>
              <a:gd name="T87" fmla="*/ 2147483647 h 175"/>
              <a:gd name="T88" fmla="*/ 2147483647 w 174"/>
              <a:gd name="T89" fmla="*/ 2147483647 h 175"/>
              <a:gd name="T90" fmla="*/ 2147483647 w 174"/>
              <a:gd name="T91" fmla="*/ 2147483647 h 175"/>
              <a:gd name="T92" fmla="*/ 2147483647 w 174"/>
              <a:gd name="T93" fmla="*/ 2147483647 h 175"/>
              <a:gd name="T94" fmla="*/ 2147483647 w 174"/>
              <a:gd name="T95" fmla="*/ 2147483647 h 175"/>
              <a:gd name="T96" fmla="*/ 2147483647 w 174"/>
              <a:gd name="T97" fmla="*/ 2147483647 h 175"/>
              <a:gd name="T98" fmla="*/ 2147483647 w 174"/>
              <a:gd name="T99" fmla="*/ 2147483647 h 175"/>
              <a:gd name="T100" fmla="*/ 2147483647 w 174"/>
              <a:gd name="T101" fmla="*/ 2147483647 h 175"/>
              <a:gd name="T102" fmla="*/ 2147483647 w 174"/>
              <a:gd name="T103" fmla="*/ 2147483647 h 175"/>
              <a:gd name="T104" fmla="*/ 2147483647 w 174"/>
              <a:gd name="T105" fmla="*/ 2147483647 h 175"/>
              <a:gd name="T106" fmla="*/ 2147483647 w 174"/>
              <a:gd name="T107" fmla="*/ 2147483647 h 175"/>
              <a:gd name="T108" fmla="*/ 2147483647 w 174"/>
              <a:gd name="T109" fmla="*/ 2147483647 h 175"/>
              <a:gd name="T110" fmla="*/ 2147483647 w 174"/>
              <a:gd name="T111" fmla="*/ 2147483647 h 175"/>
              <a:gd name="T112" fmla="*/ 2147483647 w 174"/>
              <a:gd name="T113" fmla="*/ 2147483647 h 175"/>
              <a:gd name="T114" fmla="*/ 2147483647 w 174"/>
              <a:gd name="T115" fmla="*/ 2147483647 h 175"/>
              <a:gd name="T116" fmla="*/ 2147483647 w 174"/>
              <a:gd name="T117" fmla="*/ 2147483647 h 175"/>
              <a:gd name="T118" fmla="*/ 2147483647 w 174"/>
              <a:gd name="T119" fmla="*/ 2147483647 h 175"/>
              <a:gd name="T120" fmla="*/ 2147483647 w 174"/>
              <a:gd name="T121" fmla="*/ 2147483647 h 175"/>
              <a:gd name="T122" fmla="*/ 2147483647 w 174"/>
              <a:gd name="T123" fmla="*/ 2147483647 h 175"/>
              <a:gd name="T124" fmla="*/ 2147483647 w 174"/>
              <a:gd name="T125" fmla="*/ 2147483647 h 17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4" h="175">
                <a:moveTo>
                  <a:pt x="174" y="15"/>
                </a:moveTo>
                <a:lnTo>
                  <a:pt x="75" y="0"/>
                </a:lnTo>
                <a:lnTo>
                  <a:pt x="57" y="122"/>
                </a:lnTo>
                <a:lnTo>
                  <a:pt x="54" y="120"/>
                </a:lnTo>
                <a:lnTo>
                  <a:pt x="50" y="118"/>
                </a:lnTo>
                <a:lnTo>
                  <a:pt x="47" y="116"/>
                </a:lnTo>
                <a:lnTo>
                  <a:pt x="42" y="115"/>
                </a:lnTo>
                <a:lnTo>
                  <a:pt x="35" y="115"/>
                </a:lnTo>
                <a:lnTo>
                  <a:pt x="30" y="116"/>
                </a:lnTo>
                <a:lnTo>
                  <a:pt x="23" y="119"/>
                </a:lnTo>
                <a:lnTo>
                  <a:pt x="16" y="122"/>
                </a:lnTo>
                <a:lnTo>
                  <a:pt x="10" y="126"/>
                </a:lnTo>
                <a:lnTo>
                  <a:pt x="5" y="130"/>
                </a:lnTo>
                <a:lnTo>
                  <a:pt x="2" y="136"/>
                </a:lnTo>
                <a:lnTo>
                  <a:pt x="0" y="142"/>
                </a:lnTo>
                <a:lnTo>
                  <a:pt x="0" y="145"/>
                </a:lnTo>
                <a:lnTo>
                  <a:pt x="1" y="149"/>
                </a:lnTo>
                <a:lnTo>
                  <a:pt x="2" y="152"/>
                </a:lnTo>
                <a:lnTo>
                  <a:pt x="4" y="154"/>
                </a:lnTo>
                <a:lnTo>
                  <a:pt x="7" y="157"/>
                </a:lnTo>
                <a:lnTo>
                  <a:pt x="10" y="159"/>
                </a:lnTo>
                <a:lnTo>
                  <a:pt x="14" y="160"/>
                </a:lnTo>
                <a:lnTo>
                  <a:pt x="17" y="161"/>
                </a:lnTo>
                <a:lnTo>
                  <a:pt x="24" y="161"/>
                </a:lnTo>
                <a:lnTo>
                  <a:pt x="31" y="160"/>
                </a:lnTo>
                <a:lnTo>
                  <a:pt x="38" y="159"/>
                </a:lnTo>
                <a:lnTo>
                  <a:pt x="45" y="156"/>
                </a:lnTo>
                <a:lnTo>
                  <a:pt x="50" y="152"/>
                </a:lnTo>
                <a:lnTo>
                  <a:pt x="55" y="146"/>
                </a:lnTo>
                <a:lnTo>
                  <a:pt x="58" y="142"/>
                </a:lnTo>
                <a:lnTo>
                  <a:pt x="60" y="135"/>
                </a:lnTo>
                <a:lnTo>
                  <a:pt x="75" y="30"/>
                </a:lnTo>
                <a:lnTo>
                  <a:pt x="164" y="43"/>
                </a:lnTo>
                <a:lnTo>
                  <a:pt x="152" y="136"/>
                </a:lnTo>
                <a:lnTo>
                  <a:pt x="149" y="134"/>
                </a:lnTo>
                <a:lnTo>
                  <a:pt x="146" y="132"/>
                </a:lnTo>
                <a:lnTo>
                  <a:pt x="141" y="131"/>
                </a:lnTo>
                <a:lnTo>
                  <a:pt x="137" y="130"/>
                </a:lnTo>
                <a:lnTo>
                  <a:pt x="131" y="130"/>
                </a:lnTo>
                <a:lnTo>
                  <a:pt x="124" y="131"/>
                </a:lnTo>
                <a:lnTo>
                  <a:pt x="117" y="132"/>
                </a:lnTo>
                <a:lnTo>
                  <a:pt x="111" y="136"/>
                </a:lnTo>
                <a:lnTo>
                  <a:pt x="106" y="139"/>
                </a:lnTo>
                <a:lnTo>
                  <a:pt x="101" y="144"/>
                </a:lnTo>
                <a:lnTo>
                  <a:pt x="98" y="150"/>
                </a:lnTo>
                <a:lnTo>
                  <a:pt x="95" y="156"/>
                </a:lnTo>
                <a:lnTo>
                  <a:pt x="95" y="159"/>
                </a:lnTo>
                <a:lnTo>
                  <a:pt x="95" y="162"/>
                </a:lnTo>
                <a:lnTo>
                  <a:pt x="98" y="166"/>
                </a:lnTo>
                <a:lnTo>
                  <a:pt x="99" y="168"/>
                </a:lnTo>
                <a:lnTo>
                  <a:pt x="101" y="170"/>
                </a:lnTo>
                <a:lnTo>
                  <a:pt x="105" y="173"/>
                </a:lnTo>
                <a:lnTo>
                  <a:pt x="108" y="174"/>
                </a:lnTo>
                <a:lnTo>
                  <a:pt x="113" y="175"/>
                </a:lnTo>
                <a:lnTo>
                  <a:pt x="120" y="175"/>
                </a:lnTo>
                <a:lnTo>
                  <a:pt x="126" y="175"/>
                </a:lnTo>
                <a:lnTo>
                  <a:pt x="132" y="173"/>
                </a:lnTo>
                <a:lnTo>
                  <a:pt x="139" y="169"/>
                </a:lnTo>
                <a:lnTo>
                  <a:pt x="145" y="166"/>
                </a:lnTo>
                <a:lnTo>
                  <a:pt x="149" y="161"/>
                </a:lnTo>
                <a:lnTo>
                  <a:pt x="153" y="156"/>
                </a:lnTo>
                <a:lnTo>
                  <a:pt x="155" y="150"/>
                </a:lnTo>
                <a:lnTo>
                  <a:pt x="174" y="15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4086225" y="408622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81" name="Freeform 17"/>
          <p:cNvSpPr/>
          <p:nvPr/>
        </p:nvSpPr>
        <p:spPr bwMode="auto">
          <a:xfrm>
            <a:off x="7629525" y="4733925"/>
            <a:ext cx="287338" cy="290513"/>
          </a:xfrm>
          <a:custGeom>
            <a:avLst/>
            <a:gdLst>
              <a:gd name="T0" fmla="*/ 2147483647 w 211"/>
              <a:gd name="T1" fmla="*/ 2147483647 h 212"/>
              <a:gd name="T2" fmla="*/ 2147483647 w 211"/>
              <a:gd name="T3" fmla="*/ 0 h 212"/>
              <a:gd name="T4" fmla="*/ 2147483647 w 211"/>
              <a:gd name="T5" fmla="*/ 2147483647 h 212"/>
              <a:gd name="T6" fmla="*/ 2147483647 w 211"/>
              <a:gd name="T7" fmla="*/ 2147483647 h 212"/>
              <a:gd name="T8" fmla="*/ 2147483647 w 211"/>
              <a:gd name="T9" fmla="*/ 2147483647 h 212"/>
              <a:gd name="T10" fmla="*/ 2147483647 w 211"/>
              <a:gd name="T11" fmla="*/ 2147483647 h 212"/>
              <a:gd name="T12" fmla="*/ 2147483647 w 211"/>
              <a:gd name="T13" fmla="*/ 2147483647 h 212"/>
              <a:gd name="T14" fmla="*/ 2147483647 w 211"/>
              <a:gd name="T15" fmla="*/ 2147483647 h 212"/>
              <a:gd name="T16" fmla="*/ 2147483647 w 211"/>
              <a:gd name="T17" fmla="*/ 2147483647 h 212"/>
              <a:gd name="T18" fmla="*/ 2147483647 w 211"/>
              <a:gd name="T19" fmla="*/ 2147483647 h 212"/>
              <a:gd name="T20" fmla="*/ 2147483647 w 211"/>
              <a:gd name="T21" fmla="*/ 2147483647 h 212"/>
              <a:gd name="T22" fmla="*/ 2147483647 w 211"/>
              <a:gd name="T23" fmla="*/ 2147483647 h 212"/>
              <a:gd name="T24" fmla="*/ 2147483647 w 211"/>
              <a:gd name="T25" fmla="*/ 2147483647 h 212"/>
              <a:gd name="T26" fmla="*/ 2147483647 w 211"/>
              <a:gd name="T27" fmla="*/ 2147483647 h 212"/>
              <a:gd name="T28" fmla="*/ 0 w 211"/>
              <a:gd name="T29" fmla="*/ 2147483647 h 212"/>
              <a:gd name="T30" fmla="*/ 0 w 211"/>
              <a:gd name="T31" fmla="*/ 2147483647 h 212"/>
              <a:gd name="T32" fmla="*/ 2147483647 w 211"/>
              <a:gd name="T33" fmla="*/ 2147483647 h 212"/>
              <a:gd name="T34" fmla="*/ 2147483647 w 211"/>
              <a:gd name="T35" fmla="*/ 2147483647 h 212"/>
              <a:gd name="T36" fmla="*/ 2147483647 w 211"/>
              <a:gd name="T37" fmla="*/ 2147483647 h 212"/>
              <a:gd name="T38" fmla="*/ 2147483647 w 211"/>
              <a:gd name="T39" fmla="*/ 2147483647 h 212"/>
              <a:gd name="T40" fmla="*/ 2147483647 w 211"/>
              <a:gd name="T41" fmla="*/ 2147483647 h 212"/>
              <a:gd name="T42" fmla="*/ 2147483647 w 211"/>
              <a:gd name="T43" fmla="*/ 2147483647 h 212"/>
              <a:gd name="T44" fmla="*/ 2147483647 w 211"/>
              <a:gd name="T45" fmla="*/ 2147483647 h 212"/>
              <a:gd name="T46" fmla="*/ 2147483647 w 211"/>
              <a:gd name="T47" fmla="*/ 2147483647 h 212"/>
              <a:gd name="T48" fmla="*/ 2147483647 w 211"/>
              <a:gd name="T49" fmla="*/ 2147483647 h 212"/>
              <a:gd name="T50" fmla="*/ 2147483647 w 211"/>
              <a:gd name="T51" fmla="*/ 2147483647 h 212"/>
              <a:gd name="T52" fmla="*/ 2147483647 w 211"/>
              <a:gd name="T53" fmla="*/ 2147483647 h 212"/>
              <a:gd name="T54" fmla="*/ 2147483647 w 211"/>
              <a:gd name="T55" fmla="*/ 2147483647 h 212"/>
              <a:gd name="T56" fmla="*/ 2147483647 w 211"/>
              <a:gd name="T57" fmla="*/ 2147483647 h 212"/>
              <a:gd name="T58" fmla="*/ 2147483647 w 211"/>
              <a:gd name="T59" fmla="*/ 2147483647 h 212"/>
              <a:gd name="T60" fmla="*/ 2147483647 w 211"/>
              <a:gd name="T61" fmla="*/ 2147483647 h 212"/>
              <a:gd name="T62" fmla="*/ 2147483647 w 211"/>
              <a:gd name="T63" fmla="*/ 2147483647 h 212"/>
              <a:gd name="T64" fmla="*/ 2147483647 w 211"/>
              <a:gd name="T65" fmla="*/ 2147483647 h 212"/>
              <a:gd name="T66" fmla="*/ 2147483647 w 211"/>
              <a:gd name="T67" fmla="*/ 2147483647 h 212"/>
              <a:gd name="T68" fmla="*/ 2147483647 w 211"/>
              <a:gd name="T69" fmla="*/ 2147483647 h 212"/>
              <a:gd name="T70" fmla="*/ 2147483647 w 211"/>
              <a:gd name="T71" fmla="*/ 2147483647 h 212"/>
              <a:gd name="T72" fmla="*/ 2147483647 w 211"/>
              <a:gd name="T73" fmla="*/ 2147483647 h 212"/>
              <a:gd name="T74" fmla="*/ 2147483647 w 211"/>
              <a:gd name="T75" fmla="*/ 2147483647 h 212"/>
              <a:gd name="T76" fmla="*/ 2147483647 w 211"/>
              <a:gd name="T77" fmla="*/ 2147483647 h 212"/>
              <a:gd name="T78" fmla="*/ 2147483647 w 211"/>
              <a:gd name="T79" fmla="*/ 2147483647 h 212"/>
              <a:gd name="T80" fmla="*/ 2147483647 w 211"/>
              <a:gd name="T81" fmla="*/ 2147483647 h 212"/>
              <a:gd name="T82" fmla="*/ 2147483647 w 211"/>
              <a:gd name="T83" fmla="*/ 2147483647 h 212"/>
              <a:gd name="T84" fmla="*/ 2147483647 w 211"/>
              <a:gd name="T85" fmla="*/ 2147483647 h 212"/>
              <a:gd name="T86" fmla="*/ 2147483647 w 211"/>
              <a:gd name="T87" fmla="*/ 2147483647 h 212"/>
              <a:gd name="T88" fmla="*/ 2147483647 w 211"/>
              <a:gd name="T89" fmla="*/ 2147483647 h 212"/>
              <a:gd name="T90" fmla="*/ 2147483647 w 211"/>
              <a:gd name="T91" fmla="*/ 2147483647 h 212"/>
              <a:gd name="T92" fmla="*/ 2147483647 w 211"/>
              <a:gd name="T93" fmla="*/ 2147483647 h 212"/>
              <a:gd name="T94" fmla="*/ 2147483647 w 211"/>
              <a:gd name="T95" fmla="*/ 2147483647 h 212"/>
              <a:gd name="T96" fmla="*/ 2147483647 w 211"/>
              <a:gd name="T97" fmla="*/ 2147483647 h 212"/>
              <a:gd name="T98" fmla="*/ 2147483647 w 211"/>
              <a:gd name="T99" fmla="*/ 2147483647 h 212"/>
              <a:gd name="T100" fmla="*/ 2147483647 w 211"/>
              <a:gd name="T101" fmla="*/ 2147483647 h 212"/>
              <a:gd name="T102" fmla="*/ 2147483647 w 211"/>
              <a:gd name="T103" fmla="*/ 2147483647 h 212"/>
              <a:gd name="T104" fmla="*/ 2147483647 w 211"/>
              <a:gd name="T105" fmla="*/ 2147483647 h 212"/>
              <a:gd name="T106" fmla="*/ 2147483647 w 211"/>
              <a:gd name="T107" fmla="*/ 2147483647 h 212"/>
              <a:gd name="T108" fmla="*/ 2147483647 w 211"/>
              <a:gd name="T109" fmla="*/ 2147483647 h 212"/>
              <a:gd name="T110" fmla="*/ 2147483647 w 211"/>
              <a:gd name="T111" fmla="*/ 2147483647 h 212"/>
              <a:gd name="T112" fmla="*/ 2147483647 w 211"/>
              <a:gd name="T113" fmla="*/ 2147483647 h 212"/>
              <a:gd name="T114" fmla="*/ 2147483647 w 211"/>
              <a:gd name="T115" fmla="*/ 2147483647 h 212"/>
              <a:gd name="T116" fmla="*/ 2147483647 w 211"/>
              <a:gd name="T117" fmla="*/ 2147483647 h 212"/>
              <a:gd name="T118" fmla="*/ 2147483647 w 211"/>
              <a:gd name="T119" fmla="*/ 2147483647 h 212"/>
              <a:gd name="T120" fmla="*/ 2147483647 w 211"/>
              <a:gd name="T121" fmla="*/ 2147483647 h 212"/>
              <a:gd name="T122" fmla="*/ 2147483647 w 211"/>
              <a:gd name="T123" fmla="*/ 2147483647 h 212"/>
              <a:gd name="T124" fmla="*/ 2147483647 w 211"/>
              <a:gd name="T125" fmla="*/ 2147483647 h 2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82" name="Freeform 18"/>
          <p:cNvSpPr/>
          <p:nvPr/>
        </p:nvSpPr>
        <p:spPr bwMode="auto">
          <a:xfrm>
            <a:off x="7978775" y="3681413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83" name="Freeform 19"/>
          <p:cNvSpPr/>
          <p:nvPr/>
        </p:nvSpPr>
        <p:spPr bwMode="auto">
          <a:xfrm>
            <a:off x="4467225" y="477202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84" name="Picture 20" descr="BALER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8419" y="2741118"/>
            <a:ext cx="15557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0" y="63550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56" name="Picture 174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63007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5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631983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76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77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6800" y="6376988"/>
            <a:ext cx="5334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1" name="Picture 182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58400" y="64008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174" descr="b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2438" y="6311900"/>
            <a:ext cx="5334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0427" y="527958"/>
            <a:ext cx="70487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 KẾT HỢP VẬN ĐỘNG CƠ THỂ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SÁNG TẠO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3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214E-6 L 0.05104 -0.0432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217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711E-6 L 0.06129 -0.00209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1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237E-6 L 0.08923 0.025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127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0.05556 L -0.09948 -0.0669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57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 animBg="1"/>
      <p:bldP spid="11268" grpId="0" bldLvl="0" animBg="1"/>
      <p:bldP spid="11268" grpId="1" bldLvl="0" animBg="1"/>
      <p:bldP spid="11268" grpId="2" bldLvl="0" animBg="1"/>
      <p:bldP spid="11274" grpId="0" bldLvl="0" animBg="1"/>
      <p:bldP spid="11274" grpId="1" bldLvl="0" animBg="1"/>
      <p:bldP spid="11274" grpId="2" bldLvl="0" animBg="1"/>
      <p:bldP spid="11275" grpId="0" bldLvl="0" animBg="1"/>
      <p:bldP spid="11275" grpId="1" bldLvl="0" animBg="1"/>
      <p:bldP spid="11275" grpId="2" bldLvl="0" animBg="1"/>
      <p:bldP spid="11281" grpId="0" bldLvl="0" animBg="1"/>
      <p:bldP spid="11281" grpId="1" bldLvl="0" animBg="1"/>
      <p:bldP spid="11281" grpId="2" bldLvl="0" animBg="1"/>
      <p:bldP spid="11282" grpId="0" bldLvl="0" animBg="1"/>
      <p:bldP spid="11282" grpId="1" bldLvl="0" animBg="1"/>
      <p:bldP spid="11282" grpId="2" bldLvl="0" animBg="1"/>
      <p:bldP spid="11283" grpId="0" bldLvl="0" animBg="1"/>
      <p:bldP spid="11283" grpId="1" bldLvl="0" animBg="1"/>
      <p:bldP spid="11283" grpId="2" bldLvl="0" animBg="1"/>
      <p:bldP spid="11444" grpId="0" bldLvl="0" animBg="1"/>
      <p:bldP spid="11444" grpId="1" bldLvl="0" animBg="1"/>
      <p:bldP spid="11444" grpId="2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35502"/>
            <a:ext cx="9418320" cy="546143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609600" y="1458746"/>
            <a:ext cx="998982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 bạch  dương    gió     đưa        nhẹ      bên       sông.         Miền  quê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703513" y="2608516"/>
            <a:ext cx="92603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em     bao    cây     liễu  xanh.                    Tìm  nơi   đâu    núi     sông     đẹp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  càng    trong   sáng    hơn.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502486" y="3723414"/>
            <a:ext cx="94398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tươi       xa.           Từ   biển  khơi      về    thung    lũng   xa.             Mặt trời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    hương.       Ngời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ngời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lên      như    muôn   ánh    sao.           Mặt trời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249681" y="4807064"/>
            <a:ext cx="97141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sáng    chiếu    trên     miền   quê        ta.      Dài thẳng 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tắp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những con  đường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chiếu   sáng     soi       cả      non        cao.   Tràn hạnh phúc     tương  lai       nở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991544" y="6032559"/>
            <a:ext cx="8869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xa.                             Mãi   đẹp      tươi     nơi      quê    hương    nhà.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hoa.                          Vẫy   gọi        ta         đi       xây       quê       nhà.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3855720" y="407360"/>
            <a:ext cx="27889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4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6685542" y="282757"/>
            <a:ext cx="46496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-ba-lép-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xki</a:t>
            </a:r>
            <a:endParaRPr kumimoji="0" lang="vi-VN" sz="144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-ri-xen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" y="6575244"/>
            <a:ext cx="12172889" cy="274442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41150" y="-33154"/>
            <a:ext cx="1592511" cy="208026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0708440" y="-17198"/>
            <a:ext cx="1532965" cy="1872976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3383" y="570109"/>
            <a:ext cx="1094640" cy="75498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8256" y="95414"/>
            <a:ext cx="595804" cy="5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2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9050020" y="1780540"/>
            <a:ext cx="3307715" cy="50025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590" y="962660"/>
            <a:ext cx="1045845" cy="10642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073"/>
            <a:ext cx="126212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2" name="TextBox 5"/>
          <p:cNvSpPr txBox="1"/>
          <p:nvPr/>
        </p:nvSpPr>
        <p:spPr>
          <a:xfrm>
            <a:off x="7356768" y="547161"/>
            <a:ext cx="131484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BBE591-310D-363B-D4E4-B1DACFE9E68D}"/>
              </a:ext>
            </a:extLst>
          </p:cNvPr>
          <p:cNvSpPr txBox="1"/>
          <p:nvPr/>
        </p:nvSpPr>
        <p:spPr>
          <a:xfrm>
            <a:off x="4737290" y="1033125"/>
            <a:ext cx="7868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34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TỔ CHỨC HOẠT ĐỘNG VẬN DỤNG – SÁNG TẠO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4E82F10-1345-DF68-FD11-F37938D9F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2590" y="3900326"/>
            <a:ext cx="3307715" cy="29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4B3EC-153F-68E8-6190-D036DE426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0C23145-C8B1-06CB-EE0B-0230E6162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BACD30E-FF72-986C-88F1-9CB2E52B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3C86E22A-C41D-525A-86CC-FD347869242B}"/>
              </a:ext>
            </a:extLst>
          </p:cNvPr>
          <p:cNvSpPr/>
          <p:nvPr/>
        </p:nvSpPr>
        <p:spPr>
          <a:xfrm>
            <a:off x="3149643" y="2885409"/>
            <a:ext cx="5666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kern="0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</a:p>
        </p:txBody>
      </p:sp>
    </p:spTree>
    <p:extLst>
      <p:ext uri="{BB962C8B-B14F-4D97-AF65-F5344CB8AC3E}">
        <p14:creationId xmlns:p14="http://schemas.microsoft.com/office/powerpoint/2010/main" val="228923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" y="0"/>
            <a:ext cx="12192635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169035" y="1232535"/>
            <a:ext cx="9698355" cy="11372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RAM SAM </a:t>
            </a:r>
            <a:r>
              <a:rPr lang="en-US" sz="3200" b="1" kern="0" cap="all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0830" y="2986405"/>
            <a:ext cx="2790825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9050020" y="1780540"/>
            <a:ext cx="3307715" cy="50025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590" y="962660"/>
            <a:ext cx="1045845" cy="10642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073"/>
            <a:ext cx="126212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2" name="TextBox 5"/>
          <p:cNvSpPr txBox="1"/>
          <p:nvPr/>
        </p:nvSpPr>
        <p:spPr>
          <a:xfrm>
            <a:off x="7356768" y="547161"/>
            <a:ext cx="131484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BBE591-310D-363B-D4E4-B1DACFE9E68D}"/>
              </a:ext>
            </a:extLst>
          </p:cNvPr>
          <p:cNvSpPr txBox="1"/>
          <p:nvPr/>
        </p:nvSpPr>
        <p:spPr>
          <a:xfrm>
            <a:off x="4737290" y="1033125"/>
            <a:ext cx="7868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34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TỔ CHỨC HOẠT ĐỘNG VẬN DỤNG – SÁNG TẠO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4E82F10-1345-DF68-FD11-F37938D9F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2590" y="3900326"/>
            <a:ext cx="3307715" cy="29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63499"/>
            <a:ext cx="12271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59386" y="3361887"/>
            <a:ext cx="6707187" cy="15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916454" y="1177044"/>
            <a:ext cx="10648484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1.</a:t>
            </a: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Giới thiệu về một nhạc cụ em yêu thích</a:t>
            </a:r>
            <a:endParaRPr lang="en-US" altLang="en-US" sz="3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0E56F3-F9CC-7865-F8FC-FD56442802FF}"/>
              </a:ext>
            </a:extLst>
          </p:cNvPr>
          <p:cNvSpPr txBox="1"/>
          <p:nvPr/>
        </p:nvSpPr>
        <p:spPr>
          <a:xfrm>
            <a:off x="1223382" y="1924403"/>
            <a:ext cx="95871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3400"/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 tả một vài đặc điểm và động tác chơi nhạc cụ đó</a:t>
            </a:r>
          </a:p>
          <a:p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ED9DFD1-2AD9-B1C3-CC5D-D95D946ECB6E}"/>
              </a:ext>
            </a:extLst>
          </p:cNvPr>
          <p:cNvSpPr txBox="1"/>
          <p:nvPr/>
        </p:nvSpPr>
        <p:spPr>
          <a:xfrm>
            <a:off x="1381423" y="2548382"/>
            <a:ext cx="95871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3400"/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sinh thảo luận nhóm, thống nhất ý kiến và trình bày trước lớp. Khuyến khích học sinh tự thể hiện một nhạc cụ nào đó phù hợp với năng lực và sở trường của mình.</a:t>
            </a:r>
          </a:p>
          <a:p>
            <a:endParaRPr lang="vi-V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63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68153"/>
            <a:ext cx="4519507" cy="889847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74210" y="5969000"/>
            <a:ext cx="4568190" cy="889847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42400" y="5969000"/>
            <a:ext cx="3202093" cy="88984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167888-2B7C-EFD7-F63F-B5BA205F6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324" y="1180113"/>
            <a:ext cx="7763369" cy="36350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245222-9B52-89E0-E35C-D582B820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791" y="396438"/>
            <a:ext cx="10648484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Ri-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cóoc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đơ</a:t>
            </a:r>
            <a:endParaRPr lang="en-US" altLang="en-US" sz="3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1621757" y="882473"/>
            <a:ext cx="8448147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tấu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59817" y="3014799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238572" y="3016452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378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158" y="2884384"/>
            <a:ext cx="363855" cy="521970"/>
          </a:xfrm>
          <a:prstGeom prst="rect">
            <a:avLst/>
          </a:prstGeom>
        </p:spPr>
      </p:pic>
      <p:pic>
        <p:nvPicPr>
          <p:cNvPr id="15" name="Hình ảnh 14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A6E45004-55FD-0F99-D9F6-151FF09CF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898" y="2478273"/>
            <a:ext cx="1086485" cy="15195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8721" y="2880336"/>
            <a:ext cx="363855" cy="52197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14B3B24-0D67-0FB5-8216-C5021BFD01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84" y="2708200"/>
            <a:ext cx="697779" cy="84539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C4F5FC8-376E-56F8-CC96-1475DAA72C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5227" y="2716459"/>
            <a:ext cx="697779" cy="845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A0DF3-066A-D7CA-04E0-E187B1F174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9481" y="2881031"/>
            <a:ext cx="363855" cy="5219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7BC9975-0DD9-BAF6-AED5-A8402548DC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6301" y="2760044"/>
            <a:ext cx="697779" cy="845394"/>
          </a:xfrm>
          <a:prstGeom prst="rect">
            <a:avLst/>
          </a:prstGeom>
        </p:spPr>
      </p:pic>
      <p:pic>
        <p:nvPicPr>
          <p:cNvPr id="13" name="oki">
            <a:hlinkClick r:id="" action="ppaction://media"/>
            <a:extLst>
              <a:ext uri="{FF2B5EF4-FFF2-40B4-BE49-F238E27FC236}">
                <a16:creationId xmlns:a16="http://schemas.microsoft.com/office/drawing/2014/main" id="{34DB6D31-6821-280C-1829-EFA29C46A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34846" y="121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69904" y="5183135"/>
            <a:ext cx="2122096" cy="162358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5311125"/>
            <a:ext cx="1497580" cy="1495593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1621757" y="882473"/>
            <a:ext cx="8448147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tấu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59817" y="3014799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238572" y="3016452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378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158" y="2884384"/>
            <a:ext cx="363855" cy="521970"/>
          </a:xfrm>
          <a:prstGeom prst="rect">
            <a:avLst/>
          </a:prstGeom>
        </p:spPr>
      </p:pic>
      <p:pic>
        <p:nvPicPr>
          <p:cNvPr id="15" name="Hình ảnh 14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A6E45004-55FD-0F99-D9F6-151FF09CF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898" y="2478273"/>
            <a:ext cx="1086485" cy="15195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8721" y="2880336"/>
            <a:ext cx="363855" cy="52197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14B3B24-0D67-0FB5-8216-C5021BFD01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84" y="2708200"/>
            <a:ext cx="697779" cy="84539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C4F5FC8-376E-56F8-CC96-1475DAA72C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5227" y="2716459"/>
            <a:ext cx="697779" cy="845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A0DF3-066A-D7CA-04E0-E187B1F174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9481" y="2881031"/>
            <a:ext cx="363855" cy="5219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7BC9975-0DD9-BAF6-AED5-A8402548DC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6301" y="2760044"/>
            <a:ext cx="697779" cy="845394"/>
          </a:xfrm>
          <a:prstGeom prst="rect">
            <a:avLst/>
          </a:prstGeom>
        </p:spPr>
      </p:pic>
      <p:pic>
        <p:nvPicPr>
          <p:cNvPr id="22" name="lk">
            <a:hlinkClick r:id="" action="ppaction://media"/>
            <a:extLst>
              <a:ext uri="{FF2B5EF4-FFF2-40B4-BE49-F238E27FC236}">
                <a16:creationId xmlns:a16="http://schemas.microsoft.com/office/drawing/2014/main" id="{A94F4108-FD69-FC63-2798-2A102B92C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26152" y="882473"/>
            <a:ext cx="609600" cy="6096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985259B-60AF-649C-BD64-B12457BE95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1191" y="3561853"/>
            <a:ext cx="8166631" cy="15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5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70" y="4476145"/>
            <a:ext cx="4234815" cy="18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6258275"/>
            <a:ext cx="12489180" cy="574955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2571" y="46355"/>
            <a:ext cx="3016885" cy="164846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7B1AE1A2-0891-391D-3AE1-0F9FC09094B5}"/>
              </a:ext>
            </a:extLst>
          </p:cNvPr>
          <p:cNvSpPr/>
          <p:nvPr/>
        </p:nvSpPr>
        <p:spPr>
          <a:xfrm>
            <a:off x="1811137" y="1678139"/>
            <a:ext cx="6721712" cy="1241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747</Words>
  <Application>Microsoft Office PowerPoint</Application>
  <PresentationFormat>Widescreen</PresentationFormat>
  <Paragraphs>97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Times New Roman</vt:lpstr>
      <vt:lpstr>1_Default Design</vt:lpstr>
      <vt:lpstr>2_Default Design</vt:lpstr>
      <vt:lpstr>Office Theme</vt:lpstr>
      <vt:lpstr>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Pham Dung</cp:lastModifiedBy>
  <cp:revision>143</cp:revision>
  <dcterms:created xsi:type="dcterms:W3CDTF">2020-08-11T21:22:00Z</dcterms:created>
  <dcterms:modified xsi:type="dcterms:W3CDTF">2025-04-02T14:37:36Z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C0DA6A341B3647D5B11661D99619E7C2</vt:lpwstr>
  </property>
  <property fmtid="{D5CDD505-2E9C-101B-9397-08002B2CF9AE}" pid="3" name="KSOProductBuildVer">
    <vt:lpwstr>1033-11.2.0.10382</vt:lpwstr>
  </property>
</Properties>
</file>