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81" r:id="rId2"/>
    <p:sldId id="294" r:id="rId3"/>
    <p:sldId id="296" r:id="rId4"/>
    <p:sldId id="292" r:id="rId5"/>
    <p:sldId id="297" r:id="rId6"/>
    <p:sldId id="256" r:id="rId7"/>
    <p:sldId id="298" r:id="rId8"/>
    <p:sldId id="301" r:id="rId9"/>
    <p:sldId id="299" r:id="rId10"/>
    <p:sldId id="281" r:id="rId11"/>
    <p:sldId id="282" r:id="rId12"/>
    <p:sldId id="263" r:id="rId13"/>
    <p:sldId id="283" r:id="rId14"/>
    <p:sldId id="284" r:id="rId15"/>
    <p:sldId id="285" r:id="rId16"/>
    <p:sldId id="286" r:id="rId17"/>
    <p:sldId id="287" r:id="rId18"/>
    <p:sldId id="288" r:id="rId19"/>
    <p:sldId id="300" r:id="rId20"/>
    <p:sldId id="289" r:id="rId21"/>
    <p:sldId id="302" r:id="rId22"/>
    <p:sldId id="303" r:id="rId23"/>
    <p:sldId id="304" r:id="rId24"/>
    <p:sldId id="30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svg"/><Relationship Id="rId11" Type="http://schemas.openxmlformats.org/officeDocument/2006/relationships/image" Target="../media/image35.gif"/><Relationship Id="rId5" Type="http://schemas.openxmlformats.org/officeDocument/2006/relationships/image" Target="../media/image24.png"/><Relationship Id="rId10" Type="http://schemas.openxmlformats.org/officeDocument/2006/relationships/image" Target="../media/image34.gif"/><Relationship Id="rId4" Type="http://schemas.openxmlformats.org/officeDocument/2006/relationships/image" Target="../media/image23.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svg"/><Relationship Id="rId11" Type="http://schemas.openxmlformats.org/officeDocument/2006/relationships/image" Target="../media/image41.png"/><Relationship Id="rId5" Type="http://schemas.openxmlformats.org/officeDocument/2006/relationships/image" Target="../media/image14.png"/><Relationship Id="rId10" Type="http://schemas.openxmlformats.org/officeDocument/2006/relationships/image" Target="../media/image35.gif"/><Relationship Id="rId4" Type="http://schemas.openxmlformats.org/officeDocument/2006/relationships/image" Target="../media/image23.png"/><Relationship Id="rId9"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5.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svg"/><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image" Target="../media/image35.gif"/><Relationship Id="rId4" Type="http://schemas.openxmlformats.org/officeDocument/2006/relationships/image" Target="../media/image23.png"/><Relationship Id="rId9" Type="http://schemas.openxmlformats.org/officeDocument/2006/relationships/image" Target="../media/image34.gif"/></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5.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0.svg"/><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image" Target="../media/image35.gif"/><Relationship Id="rId4" Type="http://schemas.openxmlformats.org/officeDocument/2006/relationships/image" Target="../media/image23.png"/><Relationship Id="rId9"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5.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0.svg"/><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image" Target="../media/image35.gif"/><Relationship Id="rId4" Type="http://schemas.openxmlformats.org/officeDocument/2006/relationships/image" Target="../media/image23.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5.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0.svg"/><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image" Target="../media/image35.gif"/><Relationship Id="rId4" Type="http://schemas.openxmlformats.org/officeDocument/2006/relationships/image" Target="../media/image23.png"/><Relationship Id="rId9" Type="http://schemas.openxmlformats.org/officeDocument/2006/relationships/image" Target="../media/image34.gif"/></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5.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0.svg"/><Relationship Id="rId11" Type="http://schemas.openxmlformats.org/officeDocument/2006/relationships/image" Target="../media/image14.png"/><Relationship Id="rId5" Type="http://schemas.openxmlformats.org/officeDocument/2006/relationships/image" Target="../media/image39.png"/><Relationship Id="rId10" Type="http://schemas.openxmlformats.org/officeDocument/2006/relationships/image" Target="../media/image35.gif"/><Relationship Id="rId4" Type="http://schemas.openxmlformats.org/officeDocument/2006/relationships/image" Target="../media/image23.png"/><Relationship Id="rId9" Type="http://schemas.openxmlformats.org/officeDocument/2006/relationships/image" Target="../media/image34.gif"/></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5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0.svg"/><Relationship Id="rId11" Type="http://schemas.openxmlformats.org/officeDocument/2006/relationships/image" Target="../media/image15.svg"/><Relationship Id="rId5" Type="http://schemas.openxmlformats.org/officeDocument/2006/relationships/image" Target="../media/image39.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35.gif"/><Relationship Id="rId12" Type="http://schemas.openxmlformats.org/officeDocument/2006/relationships/image" Target="../media/image40.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35.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8.pn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35.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8.pn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55.png"/><Relationship Id="rId7" Type="http://schemas.openxmlformats.org/officeDocument/2006/relationships/image" Target="../media/image59.svg"/><Relationship Id="rId12" Type="http://schemas.openxmlformats.org/officeDocument/2006/relationships/image" Target="../media/image6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svg"/><Relationship Id="rId10" Type="http://schemas.openxmlformats.org/officeDocument/2006/relationships/image" Target="../media/image61.svg"/><Relationship Id="rId4" Type="http://schemas.openxmlformats.org/officeDocument/2006/relationships/image" Target="../media/image56.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4.jpe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svg"/><Relationship Id="rId11" Type="http://schemas.openxmlformats.org/officeDocument/2006/relationships/image" Target="../media/image35.gif"/><Relationship Id="rId5" Type="http://schemas.openxmlformats.org/officeDocument/2006/relationships/image" Target="../media/image24.png"/><Relationship Id="rId10" Type="http://schemas.openxmlformats.org/officeDocument/2006/relationships/image" Target="../media/image34.gif"/><Relationship Id="rId4" Type="http://schemas.openxmlformats.org/officeDocument/2006/relationships/image" Target="../media/image23.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35.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8.pn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3.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6.sv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1.svg"/><Relationship Id="rId5" Type="http://schemas.openxmlformats.org/officeDocument/2006/relationships/image" Target="../media/image6.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3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40.svg"/><Relationship Id="rId4" Type="http://schemas.openxmlformats.org/officeDocument/2006/relationships/image" Target="../media/image23.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svg"/><Relationship Id="rId7" Type="http://schemas.openxmlformats.org/officeDocument/2006/relationships/image" Target="../media/image35.gi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gif"/><Relationship Id="rId11" Type="http://schemas.openxmlformats.org/officeDocument/2006/relationships/image" Target="../media/image12.svg"/><Relationship Id="rId5" Type="http://schemas.openxmlformats.org/officeDocument/2006/relationships/image" Target="../media/image33.svg"/><Relationship Id="rId10"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9"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908316" y="4171393"/>
            <a:ext cx="15209837" cy="3715120"/>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1"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31</a:t>
            </a:r>
            <a:r>
              <a:rPr lang="en-US" sz="4001"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HỌC BÀI HÁT EM YÊU MÙA HÈ QUÊ EM  </a:t>
            </a:r>
            <a:endParaRPr lang="en-US" sz="4001" b="1" dirty="0">
              <a:solidFill>
                <a:srgbClr val="FF0000"/>
              </a:solidFill>
              <a:latin typeface="Times New Roman" panose="02020603050405020304" pitchFamily="18" charset="0"/>
              <a:cs typeface="Times New Roman" panose="02020603050405020304" pitchFamily="18" charset="0"/>
            </a:endParaRPr>
          </a:p>
          <a:p>
            <a:pPr algn="ctr"/>
            <a:endParaRPr lang="en-US" sz="4001"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953999" y="5694042"/>
            <a:ext cx="4435031" cy="4254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2" name="Picture 5">
            <a:extLst>
              <a:ext uri="{FF2B5EF4-FFF2-40B4-BE49-F238E27FC236}">
                <a16:creationId xmlns:a16="http://schemas.microsoft.com/office/drawing/2014/main" id="{F2E007DD-A450-F5A5-7ECC-1265241B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6172200"/>
            <a:ext cx="3441469" cy="4114800"/>
          </a:xfrm>
          <a:prstGeom prst="rect">
            <a:avLst/>
          </a:prstGeom>
        </p:spPr>
      </p:pic>
      <p:pic>
        <p:nvPicPr>
          <p:cNvPr id="5" name="Hình ảnh 4">
            <a:extLst>
              <a:ext uri="{FF2B5EF4-FFF2-40B4-BE49-F238E27FC236}">
                <a16:creationId xmlns:a16="http://schemas.microsoft.com/office/drawing/2014/main" id="{74597A0D-7EC2-DD0F-EDA5-FB9885B1ABD5}"/>
              </a:ext>
            </a:extLst>
          </p:cNvPr>
          <p:cNvPicPr>
            <a:picLocks noChangeAspect="1"/>
          </p:cNvPicPr>
          <p:nvPr/>
        </p:nvPicPr>
        <p:blipFill>
          <a:blip r:embed="rId7"/>
          <a:stretch>
            <a:fillRect/>
          </a:stretch>
        </p:blipFill>
        <p:spPr>
          <a:xfrm>
            <a:off x="457200" y="1943100"/>
            <a:ext cx="16764000" cy="1722124"/>
          </a:xfrm>
          <a:prstGeom prst="rect">
            <a:avLst/>
          </a:prstGeom>
        </p:spPr>
      </p:pic>
      <p:pic>
        <p:nvPicPr>
          <p:cNvPr id="6" name="Picture 5">
            <a:extLst>
              <a:ext uri="{FF2B5EF4-FFF2-40B4-BE49-F238E27FC236}">
                <a16:creationId xmlns:a16="http://schemas.microsoft.com/office/drawing/2014/main" id="{FAC7B987-E173-14D9-917F-D8FE3BC61560}"/>
              </a:ext>
            </a:extLst>
          </p:cNvPr>
          <p:cNvPicPr>
            <a:picLocks noChangeAspect="1"/>
          </p:cNvPicPr>
          <p:nvPr/>
        </p:nvPicPr>
        <p:blipFill>
          <a:blip r:embed="rId8"/>
          <a:srcRect/>
          <a:stretch>
            <a:fillRect/>
          </a:stretch>
        </p:blipFill>
        <p:spPr>
          <a:xfrm>
            <a:off x="15803105" y="3687636"/>
            <a:ext cx="4969790" cy="6750880"/>
          </a:xfrm>
          <a:prstGeom prst="rect">
            <a:avLst/>
          </a:prstGeom>
        </p:spPr>
      </p:pic>
      <p:sp>
        <p:nvSpPr>
          <p:cNvPr id="8" name="Hộp Văn bản 7">
            <a:extLst>
              <a:ext uri="{FF2B5EF4-FFF2-40B4-BE49-F238E27FC236}">
                <a16:creationId xmlns:a16="http://schemas.microsoft.com/office/drawing/2014/main" id="{1C5C6063-DF4B-0FCA-E080-791DE4221EF1}"/>
              </a:ext>
            </a:extLst>
          </p:cNvPr>
          <p:cNvSpPr txBox="1"/>
          <p:nvPr/>
        </p:nvSpPr>
        <p:spPr>
          <a:xfrm>
            <a:off x="2419981" y="632964"/>
            <a:ext cx="2438400" cy="769441"/>
          </a:xfrm>
          <a:prstGeom prst="rect">
            <a:avLst/>
          </a:prstGeom>
          <a:noFill/>
        </p:spPr>
        <p:txBody>
          <a:bodyPr wrap="square" rtlCol="0">
            <a:spAutoFit/>
          </a:bodyPr>
          <a:lstStyle/>
          <a:p>
            <a:r>
              <a:rPr lang="vi-VN" sz="4400" b="1" dirty="0">
                <a:solidFill>
                  <a:srgbClr val="C00000"/>
                </a:solidFill>
                <a:latin typeface="+mj-lt"/>
              </a:rPr>
              <a:t>Câu 1:</a:t>
            </a:r>
          </a:p>
        </p:txBody>
      </p:sp>
      <p:sp>
        <p:nvSpPr>
          <p:cNvPr id="4" name="Hộp Văn bản 3">
            <a:extLst>
              <a:ext uri="{FF2B5EF4-FFF2-40B4-BE49-F238E27FC236}">
                <a16:creationId xmlns:a16="http://schemas.microsoft.com/office/drawing/2014/main" id="{1655CD5F-62F1-5FD7-C2D7-62800203B97B}"/>
              </a:ext>
            </a:extLst>
          </p:cNvPr>
          <p:cNvSpPr txBox="1"/>
          <p:nvPr/>
        </p:nvSpPr>
        <p:spPr>
          <a:xfrm>
            <a:off x="2804211" y="3384043"/>
            <a:ext cx="14321953" cy="584775"/>
          </a:xfrm>
          <a:prstGeom prst="rect">
            <a:avLst/>
          </a:prstGeom>
          <a:noFill/>
        </p:spPr>
        <p:txBody>
          <a:bodyPr wrap="square">
            <a:spAutoFit/>
          </a:bodyPr>
          <a:lstStyle/>
          <a:p>
            <a:r>
              <a:rPr lang="vi-VN" sz="3200" b="1" dirty="0">
                <a:solidFill>
                  <a:srgbClr val="002060"/>
                </a:solidFill>
                <a:latin typeface="+mj-lt"/>
              </a:rPr>
              <a:t>Em        yêu  nắng hồng quê    em,       yêu  tiếng   ve       nó  kêu    trưa    hè.</a:t>
            </a:r>
          </a:p>
        </p:txBody>
      </p:sp>
      <p:pic>
        <p:nvPicPr>
          <p:cNvPr id="9" name="Picture 4">
            <a:extLst>
              <a:ext uri="{FF2B5EF4-FFF2-40B4-BE49-F238E27FC236}">
                <a16:creationId xmlns:a16="http://schemas.microsoft.com/office/drawing/2014/main" id="{215ACAA4-427F-F3DF-5690-FFA0C9AF5CAC}"/>
              </a:ext>
            </a:extLst>
          </p:cNvPr>
          <p:cNvPicPr>
            <a:picLocks noChangeAspect="1"/>
          </p:cNvPicPr>
          <p:nvPr/>
        </p:nvPicPr>
        <p:blipFill>
          <a:blip r:embed="rId9"/>
          <a:srcRect/>
          <a:stretch>
            <a:fillRect/>
          </a:stretch>
        </p:blipFill>
        <p:spPr>
          <a:xfrm>
            <a:off x="16242776" y="9028494"/>
            <a:ext cx="2188793" cy="1501147"/>
          </a:xfrm>
          <a:prstGeom prst="rect">
            <a:avLst/>
          </a:prstGeom>
        </p:spPr>
      </p:pic>
      <p:pic>
        <p:nvPicPr>
          <p:cNvPr id="10" name="Picture 9">
            <a:extLst>
              <a:ext uri="{FF2B5EF4-FFF2-40B4-BE49-F238E27FC236}">
                <a16:creationId xmlns:a16="http://schemas.microsoft.com/office/drawing/2014/main" id="{5CD2F1BC-FB3B-5AEA-CED0-1BD320D89E43}"/>
              </a:ext>
            </a:extLst>
          </p:cNvPr>
          <p:cNvPicPr>
            <a:picLocks noChangeAspect="1"/>
          </p:cNvPicPr>
          <p:nvPr/>
        </p:nvPicPr>
        <p:blipFill>
          <a:blip r:embed="rId10"/>
          <a:srcRect/>
          <a:stretch>
            <a:fillRect/>
          </a:stretch>
        </p:blipFill>
        <p:spPr>
          <a:xfrm flipH="1">
            <a:off x="14554200" y="7996152"/>
            <a:ext cx="1905000" cy="2064684"/>
          </a:xfrm>
          <a:prstGeom prst="rect">
            <a:avLst/>
          </a:prstGeom>
        </p:spPr>
      </p:pic>
      <p:pic>
        <p:nvPicPr>
          <p:cNvPr id="11" name="Picture 6">
            <a:extLst>
              <a:ext uri="{FF2B5EF4-FFF2-40B4-BE49-F238E27FC236}">
                <a16:creationId xmlns:a16="http://schemas.microsoft.com/office/drawing/2014/main" id="{6CBC7CC2-B213-5258-72E3-925B5CAF6D6E}"/>
              </a:ext>
            </a:extLst>
          </p:cNvPr>
          <p:cNvPicPr>
            <a:picLocks noChangeAspect="1"/>
          </p:cNvPicPr>
          <p:nvPr/>
        </p:nvPicPr>
        <p:blipFill>
          <a:blip r:embed="rId11"/>
          <a:srcRect/>
          <a:stretch>
            <a:fillRect/>
          </a:stretch>
        </p:blipFill>
        <p:spPr>
          <a:xfrm>
            <a:off x="35859" y="108973"/>
            <a:ext cx="2659288" cy="1834127"/>
          </a:xfrm>
          <a:prstGeom prst="rect">
            <a:avLst/>
          </a:prstGeom>
        </p:spPr>
      </p:pic>
      <p:pic>
        <p:nvPicPr>
          <p:cNvPr id="12" name="1">
            <a:hlinkClick r:id="" action="ppaction://media"/>
            <a:extLst>
              <a:ext uri="{FF2B5EF4-FFF2-40B4-BE49-F238E27FC236}">
                <a16:creationId xmlns:a16="http://schemas.microsoft.com/office/drawing/2014/main" id="{0E0AB2AD-144F-4302-99AD-C678321FA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041435" y="514687"/>
            <a:ext cx="1066800" cy="1066800"/>
          </a:xfrm>
          <a:prstGeom prst="rect">
            <a:avLst/>
          </a:prstGeom>
        </p:spPr>
      </p:pic>
    </p:spTree>
    <p:extLst>
      <p:ext uri="{BB962C8B-B14F-4D97-AF65-F5344CB8AC3E}">
        <p14:creationId xmlns:p14="http://schemas.microsoft.com/office/powerpoint/2010/main" val="360753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53"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3" name="Picture 2">
            <a:extLst>
              <a:ext uri="{FF2B5EF4-FFF2-40B4-BE49-F238E27FC236}">
                <a16:creationId xmlns:a16="http://schemas.microsoft.com/office/drawing/2014/main" id="{FA4B60A6-D058-D032-87F5-4C585A8621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35850" y="7886700"/>
            <a:ext cx="3230385" cy="2384612"/>
          </a:xfrm>
          <a:prstGeom prst="rect">
            <a:avLst/>
          </a:prstGeom>
        </p:spPr>
      </p:pic>
      <p:sp>
        <p:nvSpPr>
          <p:cNvPr id="4" name="Hộp Văn bản 3">
            <a:extLst>
              <a:ext uri="{FF2B5EF4-FFF2-40B4-BE49-F238E27FC236}">
                <a16:creationId xmlns:a16="http://schemas.microsoft.com/office/drawing/2014/main" id="{EA85F227-EB34-4CE3-9C2D-6EC8CEAF2529}"/>
              </a:ext>
            </a:extLst>
          </p:cNvPr>
          <p:cNvSpPr txBox="1"/>
          <p:nvPr/>
        </p:nvSpPr>
        <p:spPr>
          <a:xfrm>
            <a:off x="3124200" y="852910"/>
            <a:ext cx="2438400" cy="769441"/>
          </a:xfrm>
          <a:prstGeom prst="rect">
            <a:avLst/>
          </a:prstGeom>
          <a:noFill/>
        </p:spPr>
        <p:txBody>
          <a:bodyPr wrap="square" rtlCol="0">
            <a:spAutoFit/>
          </a:bodyPr>
          <a:lstStyle/>
          <a:p>
            <a:r>
              <a:rPr lang="vi-VN" sz="4400" b="1" dirty="0">
                <a:solidFill>
                  <a:srgbClr val="C00000"/>
                </a:solidFill>
                <a:latin typeface="+mj-lt"/>
              </a:rPr>
              <a:t>Câu 2:</a:t>
            </a:r>
          </a:p>
        </p:txBody>
      </p:sp>
      <p:pic>
        <p:nvPicPr>
          <p:cNvPr id="5" name="Picture 5">
            <a:extLst>
              <a:ext uri="{FF2B5EF4-FFF2-40B4-BE49-F238E27FC236}">
                <a16:creationId xmlns:a16="http://schemas.microsoft.com/office/drawing/2014/main" id="{DA048E1F-F3F3-2AF9-DB30-164CA9071C5A}"/>
              </a:ext>
            </a:extLst>
          </p:cNvPr>
          <p:cNvPicPr>
            <a:picLocks noChangeAspect="1"/>
          </p:cNvPicPr>
          <p:nvPr/>
        </p:nvPicPr>
        <p:blipFill>
          <a:blip r:embed="rId7"/>
          <a:srcRect/>
          <a:stretch>
            <a:fillRect/>
          </a:stretch>
        </p:blipFill>
        <p:spPr>
          <a:xfrm>
            <a:off x="-2652414" y="3301952"/>
            <a:ext cx="4969790" cy="6969360"/>
          </a:xfrm>
          <a:prstGeom prst="rect">
            <a:avLst/>
          </a:prstGeom>
        </p:spPr>
      </p:pic>
      <p:pic>
        <p:nvPicPr>
          <p:cNvPr id="8" name="Hình ảnh 7">
            <a:extLst>
              <a:ext uri="{FF2B5EF4-FFF2-40B4-BE49-F238E27FC236}">
                <a16:creationId xmlns:a16="http://schemas.microsoft.com/office/drawing/2014/main" id="{C68D2E95-1E88-5314-D339-732B4BD37C8C}"/>
              </a:ext>
            </a:extLst>
          </p:cNvPr>
          <p:cNvPicPr>
            <a:picLocks noChangeAspect="1"/>
          </p:cNvPicPr>
          <p:nvPr/>
        </p:nvPicPr>
        <p:blipFill>
          <a:blip r:embed="rId8"/>
          <a:stretch>
            <a:fillRect/>
          </a:stretch>
        </p:blipFill>
        <p:spPr>
          <a:xfrm>
            <a:off x="2281518" y="2400300"/>
            <a:ext cx="15847049" cy="3276600"/>
          </a:xfrm>
          <a:prstGeom prst="rect">
            <a:avLst/>
          </a:prstGeom>
        </p:spPr>
      </p:pic>
      <p:pic>
        <p:nvPicPr>
          <p:cNvPr id="2" name="Picture 9">
            <a:extLst>
              <a:ext uri="{FF2B5EF4-FFF2-40B4-BE49-F238E27FC236}">
                <a16:creationId xmlns:a16="http://schemas.microsoft.com/office/drawing/2014/main" id="{D625DCC2-065F-75FA-9959-B176EE451D98}"/>
              </a:ext>
            </a:extLst>
          </p:cNvPr>
          <p:cNvPicPr>
            <a:picLocks noChangeAspect="1"/>
          </p:cNvPicPr>
          <p:nvPr/>
        </p:nvPicPr>
        <p:blipFill>
          <a:blip r:embed="rId9"/>
          <a:srcRect/>
          <a:stretch>
            <a:fillRect/>
          </a:stretch>
        </p:blipFill>
        <p:spPr>
          <a:xfrm>
            <a:off x="521764" y="7350186"/>
            <a:ext cx="2602436" cy="2892904"/>
          </a:xfrm>
          <a:prstGeom prst="rect">
            <a:avLst/>
          </a:prstGeom>
        </p:spPr>
      </p:pic>
      <p:pic>
        <p:nvPicPr>
          <p:cNvPr id="6" name="Picture 6">
            <a:extLst>
              <a:ext uri="{FF2B5EF4-FFF2-40B4-BE49-F238E27FC236}">
                <a16:creationId xmlns:a16="http://schemas.microsoft.com/office/drawing/2014/main" id="{52A7619B-4975-BD28-5FEA-F9365D2918F7}"/>
              </a:ext>
            </a:extLst>
          </p:cNvPr>
          <p:cNvPicPr>
            <a:picLocks noChangeAspect="1"/>
          </p:cNvPicPr>
          <p:nvPr/>
        </p:nvPicPr>
        <p:blipFill>
          <a:blip r:embed="rId10"/>
          <a:srcRect/>
          <a:stretch>
            <a:fillRect/>
          </a:stretch>
        </p:blipFill>
        <p:spPr>
          <a:xfrm>
            <a:off x="-180966" y="28222"/>
            <a:ext cx="2444923" cy="1686278"/>
          </a:xfrm>
          <a:prstGeom prst="rect">
            <a:avLst/>
          </a:prstGeom>
        </p:spPr>
      </p:pic>
      <p:sp>
        <p:nvSpPr>
          <p:cNvPr id="10" name="Hộp Văn bản 9">
            <a:extLst>
              <a:ext uri="{FF2B5EF4-FFF2-40B4-BE49-F238E27FC236}">
                <a16:creationId xmlns:a16="http://schemas.microsoft.com/office/drawing/2014/main" id="{F90F185B-76F2-3A28-B751-62477D49F0A4}"/>
              </a:ext>
            </a:extLst>
          </p:cNvPr>
          <p:cNvSpPr txBox="1"/>
          <p:nvPr/>
        </p:nvSpPr>
        <p:spPr>
          <a:xfrm>
            <a:off x="5410200" y="3715171"/>
            <a:ext cx="14867965" cy="584775"/>
          </a:xfrm>
          <a:prstGeom prst="rect">
            <a:avLst/>
          </a:prstGeom>
          <a:noFill/>
        </p:spPr>
        <p:txBody>
          <a:bodyPr wrap="square">
            <a:spAutoFit/>
          </a:bodyPr>
          <a:lstStyle/>
          <a:p>
            <a:r>
              <a:rPr lang="vi-VN" sz="3200" b="1" dirty="0">
                <a:solidFill>
                  <a:srgbClr val="002060"/>
                </a:solidFill>
                <a:latin typeface="+mj-lt"/>
              </a:rPr>
              <a:t>Em    yêu   cánh đồng xanh   bát ngát,         dòng  kênh ngủ vùi  trong</a:t>
            </a:r>
          </a:p>
        </p:txBody>
      </p:sp>
      <p:sp>
        <p:nvSpPr>
          <p:cNvPr id="11" name="Hộp Văn bản 10">
            <a:extLst>
              <a:ext uri="{FF2B5EF4-FFF2-40B4-BE49-F238E27FC236}">
                <a16:creationId xmlns:a16="http://schemas.microsoft.com/office/drawing/2014/main" id="{4C16A985-1855-0284-B944-7284443B2B71}"/>
              </a:ext>
            </a:extLst>
          </p:cNvPr>
          <p:cNvSpPr txBox="1"/>
          <p:nvPr/>
        </p:nvSpPr>
        <p:spPr>
          <a:xfrm>
            <a:off x="3265084" y="5488214"/>
            <a:ext cx="14867965" cy="584775"/>
          </a:xfrm>
          <a:prstGeom prst="rect">
            <a:avLst/>
          </a:prstGeom>
          <a:noFill/>
        </p:spPr>
        <p:txBody>
          <a:bodyPr wrap="square">
            <a:spAutoFit/>
          </a:bodyPr>
          <a:lstStyle/>
          <a:p>
            <a:r>
              <a:rPr lang="vi-VN" sz="3200" b="1" dirty="0">
                <a:solidFill>
                  <a:srgbClr val="002060"/>
                </a:solidFill>
                <a:latin typeface="+mj-lt"/>
              </a:rPr>
              <a:t>gió       mát,               đường     đê      bướm    hoa     vờn       bay.</a:t>
            </a:r>
          </a:p>
        </p:txBody>
      </p:sp>
      <p:pic>
        <p:nvPicPr>
          <p:cNvPr id="12" name="2">
            <a:hlinkClick r:id="" action="ppaction://media"/>
            <a:extLst>
              <a:ext uri="{FF2B5EF4-FFF2-40B4-BE49-F238E27FC236}">
                <a16:creationId xmlns:a16="http://schemas.microsoft.com/office/drawing/2014/main" id="{AF9C1B1B-4210-AA29-031E-FE59FB3268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151042" y="512094"/>
            <a:ext cx="990600" cy="990600"/>
          </a:xfrm>
          <a:prstGeom prst="rect">
            <a:avLst/>
          </a:prstGeom>
        </p:spPr>
      </p:pic>
    </p:spTree>
    <p:extLst>
      <p:ext uri="{BB962C8B-B14F-4D97-AF65-F5344CB8AC3E}">
        <p14:creationId xmlns:p14="http://schemas.microsoft.com/office/powerpoint/2010/main" val="3001743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87"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CEAD">
            <a:alpha val="0"/>
          </a:srgbClr>
        </a:solidFill>
        <a:effectLst/>
      </p:bgPr>
    </p:bg>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484895" y="3619500"/>
            <a:ext cx="4969790" cy="6949004"/>
          </a:xfrm>
          <a:prstGeom prst="rect">
            <a:avLst/>
          </a:prstGeom>
        </p:spPr>
      </p:pic>
      <p:pic>
        <p:nvPicPr>
          <p:cNvPr id="14" name="Hình ảnh 13">
            <a:extLst>
              <a:ext uri="{FF2B5EF4-FFF2-40B4-BE49-F238E27FC236}">
                <a16:creationId xmlns:a16="http://schemas.microsoft.com/office/drawing/2014/main" id="{92FEF3ED-6040-76D2-0A7A-C641ACAA016D}"/>
              </a:ext>
            </a:extLst>
          </p:cNvPr>
          <p:cNvPicPr>
            <a:picLocks noChangeAspect="1"/>
          </p:cNvPicPr>
          <p:nvPr/>
        </p:nvPicPr>
        <p:blipFill>
          <a:blip r:embed="rId8"/>
          <a:stretch>
            <a:fillRect/>
          </a:stretch>
        </p:blipFill>
        <p:spPr>
          <a:xfrm>
            <a:off x="2484895" y="800100"/>
            <a:ext cx="14736463" cy="5029200"/>
          </a:xfrm>
          <a:prstGeom prst="rect">
            <a:avLst/>
          </a:prstGeom>
        </p:spPr>
      </p:pic>
      <p:sp>
        <p:nvSpPr>
          <p:cNvPr id="15" name="Hộp Văn bản 14">
            <a:extLst>
              <a:ext uri="{FF2B5EF4-FFF2-40B4-BE49-F238E27FC236}">
                <a16:creationId xmlns:a16="http://schemas.microsoft.com/office/drawing/2014/main" id="{2B8F0BAA-2B9C-D528-E54E-CBA5535E8FB1}"/>
              </a:ext>
            </a:extLst>
          </p:cNvPr>
          <p:cNvSpPr txBox="1"/>
          <p:nvPr/>
        </p:nvSpPr>
        <p:spPr>
          <a:xfrm>
            <a:off x="2458001" y="89661"/>
            <a:ext cx="3886200" cy="769441"/>
          </a:xfrm>
          <a:prstGeom prst="rect">
            <a:avLst/>
          </a:prstGeom>
          <a:noFill/>
        </p:spPr>
        <p:txBody>
          <a:bodyPr wrap="square" rtlCol="0">
            <a:spAutoFit/>
          </a:bodyPr>
          <a:lstStyle/>
          <a:p>
            <a:r>
              <a:rPr lang="vi-VN" sz="4400" b="1" dirty="0">
                <a:solidFill>
                  <a:srgbClr val="C00000"/>
                </a:solidFill>
                <a:latin typeface="+mj-lt"/>
              </a:rPr>
              <a:t>Ghép câu 1+2</a:t>
            </a:r>
          </a:p>
        </p:txBody>
      </p:sp>
      <p:pic>
        <p:nvPicPr>
          <p:cNvPr id="2" name="Picture 9">
            <a:extLst>
              <a:ext uri="{FF2B5EF4-FFF2-40B4-BE49-F238E27FC236}">
                <a16:creationId xmlns:a16="http://schemas.microsoft.com/office/drawing/2014/main" id="{740F8E18-F382-5E5C-87C6-68927AF39122}"/>
              </a:ext>
            </a:extLst>
          </p:cNvPr>
          <p:cNvPicPr>
            <a:picLocks noChangeAspect="1"/>
          </p:cNvPicPr>
          <p:nvPr/>
        </p:nvPicPr>
        <p:blipFill>
          <a:blip r:embed="rId9"/>
          <a:srcRect/>
          <a:stretch>
            <a:fillRect/>
          </a:stretch>
        </p:blipFill>
        <p:spPr>
          <a:xfrm flipH="1">
            <a:off x="15392400" y="7720657"/>
            <a:ext cx="2274808" cy="2465490"/>
          </a:xfrm>
          <a:prstGeom prst="rect">
            <a:avLst/>
          </a:prstGeom>
        </p:spPr>
      </p:pic>
      <p:pic>
        <p:nvPicPr>
          <p:cNvPr id="3" name="Picture 6">
            <a:extLst>
              <a:ext uri="{FF2B5EF4-FFF2-40B4-BE49-F238E27FC236}">
                <a16:creationId xmlns:a16="http://schemas.microsoft.com/office/drawing/2014/main" id="{7FC9304F-479E-D7BD-B5DC-C2C313EAAD64}"/>
              </a:ext>
            </a:extLst>
          </p:cNvPr>
          <p:cNvPicPr>
            <a:picLocks noChangeAspect="1"/>
          </p:cNvPicPr>
          <p:nvPr/>
        </p:nvPicPr>
        <p:blipFill>
          <a:blip r:embed="rId10"/>
          <a:srcRect/>
          <a:stretch>
            <a:fillRect/>
          </a:stretch>
        </p:blipFill>
        <p:spPr>
          <a:xfrm>
            <a:off x="88438" y="-15079"/>
            <a:ext cx="2568295" cy="1771369"/>
          </a:xfrm>
          <a:prstGeom prst="rect">
            <a:avLst/>
          </a:prstGeom>
        </p:spPr>
      </p:pic>
      <p:sp>
        <p:nvSpPr>
          <p:cNvPr id="4" name="Hộp Văn bản 3">
            <a:extLst>
              <a:ext uri="{FF2B5EF4-FFF2-40B4-BE49-F238E27FC236}">
                <a16:creationId xmlns:a16="http://schemas.microsoft.com/office/drawing/2014/main" id="{6A9568F0-979D-D086-9C64-730C643ED2C2}"/>
              </a:ext>
            </a:extLst>
          </p:cNvPr>
          <p:cNvSpPr txBox="1"/>
          <p:nvPr/>
        </p:nvSpPr>
        <p:spPr>
          <a:xfrm>
            <a:off x="4401101" y="2114809"/>
            <a:ext cx="14321953" cy="584775"/>
          </a:xfrm>
          <a:prstGeom prst="rect">
            <a:avLst/>
          </a:prstGeom>
          <a:noFill/>
        </p:spPr>
        <p:txBody>
          <a:bodyPr wrap="square">
            <a:spAutoFit/>
          </a:bodyPr>
          <a:lstStyle/>
          <a:p>
            <a:r>
              <a:rPr lang="vi-VN" sz="3200" b="1" dirty="0">
                <a:solidFill>
                  <a:srgbClr val="002060"/>
                </a:solidFill>
                <a:latin typeface="+mj-lt"/>
              </a:rPr>
              <a:t>Em        yêu  nắng hồng quê    em,       yêu  tiếng   ve       nó  kêu    trưa</a:t>
            </a:r>
          </a:p>
        </p:txBody>
      </p:sp>
      <p:sp>
        <p:nvSpPr>
          <p:cNvPr id="5" name="Hộp Văn bản 4">
            <a:extLst>
              <a:ext uri="{FF2B5EF4-FFF2-40B4-BE49-F238E27FC236}">
                <a16:creationId xmlns:a16="http://schemas.microsoft.com/office/drawing/2014/main" id="{2DA1EB73-48A9-EEAC-F877-7DCEC69A4FE9}"/>
              </a:ext>
            </a:extLst>
          </p:cNvPr>
          <p:cNvSpPr txBox="1"/>
          <p:nvPr/>
        </p:nvSpPr>
        <p:spPr>
          <a:xfrm>
            <a:off x="3581400" y="3821378"/>
            <a:ext cx="14867965" cy="584775"/>
          </a:xfrm>
          <a:prstGeom prst="rect">
            <a:avLst/>
          </a:prstGeom>
          <a:noFill/>
        </p:spPr>
        <p:txBody>
          <a:bodyPr wrap="square">
            <a:spAutoFit/>
          </a:bodyPr>
          <a:lstStyle/>
          <a:p>
            <a:r>
              <a:rPr lang="vi-VN" sz="3200" b="1" dirty="0">
                <a:solidFill>
                  <a:srgbClr val="002060"/>
                </a:solidFill>
                <a:latin typeface="+mj-lt"/>
              </a:rPr>
              <a:t>hè.            Em    yêu  cánh đồng xanh bát ngát,       dòng  kênh ngủ vùi  trong</a:t>
            </a:r>
          </a:p>
        </p:txBody>
      </p:sp>
      <p:sp>
        <p:nvSpPr>
          <p:cNvPr id="6" name="Hộp Văn bản 5">
            <a:extLst>
              <a:ext uri="{FF2B5EF4-FFF2-40B4-BE49-F238E27FC236}">
                <a16:creationId xmlns:a16="http://schemas.microsoft.com/office/drawing/2014/main" id="{2B643E27-0419-014B-A95E-F4A5761754E1}"/>
              </a:ext>
            </a:extLst>
          </p:cNvPr>
          <p:cNvSpPr txBox="1"/>
          <p:nvPr/>
        </p:nvSpPr>
        <p:spPr>
          <a:xfrm>
            <a:off x="3265084" y="5488214"/>
            <a:ext cx="14867965" cy="584775"/>
          </a:xfrm>
          <a:prstGeom prst="rect">
            <a:avLst/>
          </a:prstGeom>
          <a:noFill/>
        </p:spPr>
        <p:txBody>
          <a:bodyPr wrap="square">
            <a:spAutoFit/>
          </a:bodyPr>
          <a:lstStyle/>
          <a:p>
            <a:r>
              <a:rPr lang="vi-VN" sz="3200" b="1" dirty="0">
                <a:solidFill>
                  <a:srgbClr val="002060"/>
                </a:solidFill>
                <a:latin typeface="+mj-lt"/>
              </a:rPr>
              <a:t>  gió      mát,              đường    đê     bướm  hoa    vờn      bay.</a:t>
            </a:r>
          </a:p>
        </p:txBody>
      </p:sp>
      <p:pic>
        <p:nvPicPr>
          <p:cNvPr id="7" name="Picture 2">
            <a:extLst>
              <a:ext uri="{FF2B5EF4-FFF2-40B4-BE49-F238E27FC236}">
                <a16:creationId xmlns:a16="http://schemas.microsoft.com/office/drawing/2014/main" id="{B524E4EB-1867-7413-F4CA-BAEA72FB1D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3793" y="8012926"/>
            <a:ext cx="3267308" cy="2411868"/>
          </a:xfrm>
          <a:prstGeom prst="rect">
            <a:avLst/>
          </a:prstGeom>
        </p:spPr>
      </p:pic>
      <p:pic>
        <p:nvPicPr>
          <p:cNvPr id="11" name="12">
            <a:hlinkClick r:id="" action="ppaction://media"/>
            <a:extLst>
              <a:ext uri="{FF2B5EF4-FFF2-40B4-BE49-F238E27FC236}">
                <a16:creationId xmlns:a16="http://schemas.microsoft.com/office/drawing/2014/main" id="{48A0C6CF-9948-0E2E-D436-97AFA92FD1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981408" y="10829"/>
            <a:ext cx="1042148" cy="1042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568"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15"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543814" y="3162300"/>
            <a:ext cx="4969790" cy="7105369"/>
          </a:xfrm>
          <a:prstGeom prst="rect">
            <a:avLst/>
          </a:prstGeom>
        </p:spPr>
      </p:pic>
      <p:pic>
        <p:nvPicPr>
          <p:cNvPr id="3" name="Hình ảnh 2">
            <a:extLst>
              <a:ext uri="{FF2B5EF4-FFF2-40B4-BE49-F238E27FC236}">
                <a16:creationId xmlns:a16="http://schemas.microsoft.com/office/drawing/2014/main" id="{7821B78C-1F0F-98EF-ABA5-CBB8530CE468}"/>
              </a:ext>
            </a:extLst>
          </p:cNvPr>
          <p:cNvPicPr>
            <a:picLocks noChangeAspect="1"/>
          </p:cNvPicPr>
          <p:nvPr/>
        </p:nvPicPr>
        <p:blipFill>
          <a:blip r:embed="rId8"/>
          <a:stretch>
            <a:fillRect/>
          </a:stretch>
        </p:blipFill>
        <p:spPr>
          <a:xfrm>
            <a:off x="542026" y="1790700"/>
            <a:ext cx="17431533" cy="1816052"/>
          </a:xfrm>
          <a:prstGeom prst="rect">
            <a:avLst/>
          </a:prstGeom>
        </p:spPr>
      </p:pic>
      <p:sp>
        <p:nvSpPr>
          <p:cNvPr id="4" name="Hộp Văn bản 3">
            <a:extLst>
              <a:ext uri="{FF2B5EF4-FFF2-40B4-BE49-F238E27FC236}">
                <a16:creationId xmlns:a16="http://schemas.microsoft.com/office/drawing/2014/main" id="{127AE56B-3260-AFC9-5EC6-637234735DA4}"/>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3</a:t>
            </a:r>
          </a:p>
        </p:txBody>
      </p:sp>
      <p:pic>
        <p:nvPicPr>
          <p:cNvPr id="2" name="Picture 9">
            <a:extLst>
              <a:ext uri="{FF2B5EF4-FFF2-40B4-BE49-F238E27FC236}">
                <a16:creationId xmlns:a16="http://schemas.microsoft.com/office/drawing/2014/main" id="{2EB16FF5-ADBD-8F82-11D7-8F6385158CFE}"/>
              </a:ext>
            </a:extLst>
          </p:cNvPr>
          <p:cNvPicPr>
            <a:picLocks noChangeAspect="1"/>
          </p:cNvPicPr>
          <p:nvPr/>
        </p:nvPicPr>
        <p:blipFill>
          <a:blip r:embed="rId9"/>
          <a:srcRect/>
          <a:stretch>
            <a:fillRect/>
          </a:stretch>
        </p:blipFill>
        <p:spPr>
          <a:xfrm flipH="1">
            <a:off x="15223364" y="7537451"/>
            <a:ext cx="2443844" cy="2648696"/>
          </a:xfrm>
          <a:prstGeom prst="rect">
            <a:avLst/>
          </a:prstGeom>
        </p:spPr>
      </p:pic>
      <p:pic>
        <p:nvPicPr>
          <p:cNvPr id="5" name="Picture 6">
            <a:extLst>
              <a:ext uri="{FF2B5EF4-FFF2-40B4-BE49-F238E27FC236}">
                <a16:creationId xmlns:a16="http://schemas.microsoft.com/office/drawing/2014/main" id="{E3FBFF8E-C05C-E085-D86E-228DD2FBE69C}"/>
              </a:ext>
            </a:extLst>
          </p:cNvPr>
          <p:cNvPicPr>
            <a:picLocks noChangeAspect="1"/>
          </p:cNvPicPr>
          <p:nvPr/>
        </p:nvPicPr>
        <p:blipFill>
          <a:blip r:embed="rId10"/>
          <a:srcRect/>
          <a:stretch>
            <a:fillRect/>
          </a:stretch>
        </p:blipFill>
        <p:spPr>
          <a:xfrm>
            <a:off x="-17929" y="19331"/>
            <a:ext cx="2568295" cy="1771369"/>
          </a:xfrm>
          <a:prstGeom prst="rect">
            <a:avLst/>
          </a:prstGeom>
        </p:spPr>
      </p:pic>
      <p:pic>
        <p:nvPicPr>
          <p:cNvPr id="6" name="Picture 2">
            <a:extLst>
              <a:ext uri="{FF2B5EF4-FFF2-40B4-BE49-F238E27FC236}">
                <a16:creationId xmlns:a16="http://schemas.microsoft.com/office/drawing/2014/main" id="{EF9B4CF2-BF45-E089-80E6-2E52C11AA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6712" y="7948392"/>
            <a:ext cx="3267308" cy="2411868"/>
          </a:xfrm>
          <a:prstGeom prst="rect">
            <a:avLst/>
          </a:prstGeom>
        </p:spPr>
      </p:pic>
      <p:sp>
        <p:nvSpPr>
          <p:cNvPr id="11" name="Hộp Văn bản 10">
            <a:extLst>
              <a:ext uri="{FF2B5EF4-FFF2-40B4-BE49-F238E27FC236}">
                <a16:creationId xmlns:a16="http://schemas.microsoft.com/office/drawing/2014/main" id="{44326130-5A21-A475-7510-0A237D99E48E}"/>
              </a:ext>
            </a:extLst>
          </p:cNvPr>
          <p:cNvSpPr txBox="1"/>
          <p:nvPr/>
        </p:nvSpPr>
        <p:spPr>
          <a:xfrm>
            <a:off x="3886200" y="3314364"/>
            <a:ext cx="13487400" cy="584775"/>
          </a:xfrm>
          <a:prstGeom prst="rect">
            <a:avLst/>
          </a:prstGeom>
          <a:noFill/>
        </p:spPr>
        <p:txBody>
          <a:bodyPr wrap="square">
            <a:spAutoFit/>
          </a:bodyPr>
          <a:lstStyle/>
          <a:p>
            <a:r>
              <a:rPr lang="vi-VN" sz="3200" b="1" dirty="0">
                <a:solidFill>
                  <a:srgbClr val="002060"/>
                </a:solidFill>
                <a:latin typeface="+mj-lt"/>
              </a:rPr>
              <a:t>Em  yêu  cánh diều xa       </a:t>
            </a:r>
            <a:r>
              <a:rPr lang="vi-VN" sz="3200" b="1" dirty="0" err="1">
                <a:solidFill>
                  <a:srgbClr val="002060"/>
                </a:solidFill>
                <a:latin typeface="+mj-lt"/>
              </a:rPr>
              <a:t>xa</a:t>
            </a:r>
            <a:r>
              <a:rPr lang="vi-VN" sz="3200" b="1" dirty="0">
                <a:solidFill>
                  <a:srgbClr val="002060"/>
                </a:solidFill>
                <a:latin typeface="+mj-lt"/>
              </a:rPr>
              <a:t>,      yêu lũy     tre    với con   trâu    già</a:t>
            </a:r>
            <a:r>
              <a:rPr lang="vi-VN" sz="1800" b="1" dirty="0">
                <a:solidFill>
                  <a:srgbClr val="002060"/>
                </a:solidFill>
                <a:latin typeface="+mj-lt"/>
              </a:rPr>
              <a:t>.</a:t>
            </a:r>
          </a:p>
        </p:txBody>
      </p:sp>
      <p:pic>
        <p:nvPicPr>
          <p:cNvPr id="12" name="3">
            <a:hlinkClick r:id="" action="ppaction://media"/>
            <a:extLst>
              <a:ext uri="{FF2B5EF4-FFF2-40B4-BE49-F238E27FC236}">
                <a16:creationId xmlns:a16="http://schemas.microsoft.com/office/drawing/2014/main" id="{7A90EA22-2CBB-FC0B-EA65-3027B0EAEC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459200" y="745086"/>
            <a:ext cx="914400" cy="914400"/>
          </a:xfrm>
          <a:prstGeom prst="rect">
            <a:avLst/>
          </a:prstGeom>
        </p:spPr>
      </p:pic>
    </p:spTree>
    <p:extLst>
      <p:ext uri="{BB962C8B-B14F-4D97-AF65-F5344CB8AC3E}">
        <p14:creationId xmlns:p14="http://schemas.microsoft.com/office/powerpoint/2010/main" val="2552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06"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3848100"/>
            <a:ext cx="4495800" cy="6512160"/>
          </a:xfrm>
          <a:prstGeom prst="rect">
            <a:avLst/>
          </a:prstGeom>
        </p:spPr>
      </p:pic>
      <p:sp>
        <p:nvSpPr>
          <p:cNvPr id="2" name="Hộp Văn bản 1">
            <a:extLst>
              <a:ext uri="{FF2B5EF4-FFF2-40B4-BE49-F238E27FC236}">
                <a16:creationId xmlns:a16="http://schemas.microsoft.com/office/drawing/2014/main" id="{C2771B3A-B87C-52C0-3322-9817656DBC26}"/>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4</a:t>
            </a:r>
          </a:p>
        </p:txBody>
      </p:sp>
      <p:pic>
        <p:nvPicPr>
          <p:cNvPr id="4" name="Hình ảnh 3">
            <a:extLst>
              <a:ext uri="{FF2B5EF4-FFF2-40B4-BE49-F238E27FC236}">
                <a16:creationId xmlns:a16="http://schemas.microsoft.com/office/drawing/2014/main" id="{80A08622-0C5E-78E2-BCBC-BAF00B15AFFE}"/>
              </a:ext>
            </a:extLst>
          </p:cNvPr>
          <p:cNvPicPr>
            <a:picLocks noChangeAspect="1"/>
          </p:cNvPicPr>
          <p:nvPr/>
        </p:nvPicPr>
        <p:blipFill>
          <a:blip r:embed="rId8"/>
          <a:stretch>
            <a:fillRect/>
          </a:stretch>
        </p:blipFill>
        <p:spPr>
          <a:xfrm>
            <a:off x="1599345" y="1637458"/>
            <a:ext cx="16587533" cy="3352800"/>
          </a:xfrm>
          <a:prstGeom prst="rect">
            <a:avLst/>
          </a:prstGeom>
        </p:spPr>
      </p:pic>
      <p:pic>
        <p:nvPicPr>
          <p:cNvPr id="3" name="Picture 9">
            <a:extLst>
              <a:ext uri="{FF2B5EF4-FFF2-40B4-BE49-F238E27FC236}">
                <a16:creationId xmlns:a16="http://schemas.microsoft.com/office/drawing/2014/main" id="{6E0154AA-6B7D-D7A3-9A77-B4BEBCE35D0B}"/>
              </a:ext>
            </a:extLst>
          </p:cNvPr>
          <p:cNvPicPr>
            <a:picLocks noChangeAspect="1"/>
          </p:cNvPicPr>
          <p:nvPr/>
        </p:nvPicPr>
        <p:blipFill>
          <a:blip r:embed="rId9"/>
          <a:srcRect/>
          <a:stretch>
            <a:fillRect/>
          </a:stretch>
        </p:blipFill>
        <p:spPr>
          <a:xfrm flipH="1">
            <a:off x="15441874" y="7774277"/>
            <a:ext cx="2225334" cy="2411869"/>
          </a:xfrm>
          <a:prstGeom prst="rect">
            <a:avLst/>
          </a:prstGeom>
        </p:spPr>
      </p:pic>
      <p:pic>
        <p:nvPicPr>
          <p:cNvPr id="5" name="Picture 6">
            <a:extLst>
              <a:ext uri="{FF2B5EF4-FFF2-40B4-BE49-F238E27FC236}">
                <a16:creationId xmlns:a16="http://schemas.microsoft.com/office/drawing/2014/main" id="{8D4D39B9-84A9-7716-DA60-A0949D6B4B63}"/>
              </a:ext>
            </a:extLst>
          </p:cNvPr>
          <p:cNvPicPr>
            <a:picLocks noChangeAspect="1"/>
          </p:cNvPicPr>
          <p:nvPr/>
        </p:nvPicPr>
        <p:blipFill>
          <a:blip r:embed="rId10"/>
          <a:srcRect/>
          <a:stretch>
            <a:fillRect/>
          </a:stretch>
        </p:blipFill>
        <p:spPr>
          <a:xfrm>
            <a:off x="0" y="0"/>
            <a:ext cx="2568295" cy="1771369"/>
          </a:xfrm>
          <a:prstGeom prst="rect">
            <a:avLst/>
          </a:prstGeom>
        </p:spPr>
      </p:pic>
      <p:pic>
        <p:nvPicPr>
          <p:cNvPr id="6" name="Picture 2">
            <a:extLst>
              <a:ext uri="{FF2B5EF4-FFF2-40B4-BE49-F238E27FC236}">
                <a16:creationId xmlns:a16="http://schemas.microsoft.com/office/drawing/2014/main" id="{70735558-7ACF-66C5-0A49-05889E2296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3793" y="8012926"/>
            <a:ext cx="3267308" cy="2411868"/>
          </a:xfrm>
          <a:prstGeom prst="rect">
            <a:avLst/>
          </a:prstGeom>
        </p:spPr>
      </p:pic>
      <p:sp>
        <p:nvSpPr>
          <p:cNvPr id="11" name="Hộp Văn bản 10">
            <a:extLst>
              <a:ext uri="{FF2B5EF4-FFF2-40B4-BE49-F238E27FC236}">
                <a16:creationId xmlns:a16="http://schemas.microsoft.com/office/drawing/2014/main" id="{D7E6276D-F8F4-A5BA-E7BD-1D09D18FEBFF}"/>
              </a:ext>
            </a:extLst>
          </p:cNvPr>
          <p:cNvSpPr txBox="1"/>
          <p:nvPr/>
        </p:nvSpPr>
        <p:spPr>
          <a:xfrm>
            <a:off x="4276165" y="2950229"/>
            <a:ext cx="15087600" cy="584775"/>
          </a:xfrm>
          <a:prstGeom prst="rect">
            <a:avLst/>
          </a:prstGeom>
          <a:noFill/>
        </p:spPr>
        <p:txBody>
          <a:bodyPr wrap="square">
            <a:spAutoFit/>
          </a:bodyPr>
          <a:lstStyle/>
          <a:p>
            <a:r>
              <a:rPr lang="vi-VN" sz="3200" b="1" dirty="0">
                <a:solidFill>
                  <a:srgbClr val="002060"/>
                </a:solidFill>
                <a:latin typeface="+mj-lt"/>
              </a:rPr>
              <a:t>          Em    yêu    sắc màu  chim    bói   cá,           chị       ong   ẩn mình trong</a:t>
            </a:r>
          </a:p>
        </p:txBody>
      </p:sp>
      <p:sp>
        <p:nvSpPr>
          <p:cNvPr id="12" name="Hộp Văn bản 11">
            <a:extLst>
              <a:ext uri="{FF2B5EF4-FFF2-40B4-BE49-F238E27FC236}">
                <a16:creationId xmlns:a16="http://schemas.microsoft.com/office/drawing/2014/main" id="{0CD6FFD0-A955-05E2-08BA-65C0F7F64F18}"/>
              </a:ext>
            </a:extLst>
          </p:cNvPr>
          <p:cNvSpPr txBox="1"/>
          <p:nvPr/>
        </p:nvSpPr>
        <p:spPr>
          <a:xfrm>
            <a:off x="3099278" y="4766768"/>
            <a:ext cx="15087600" cy="584775"/>
          </a:xfrm>
          <a:prstGeom prst="rect">
            <a:avLst/>
          </a:prstGeom>
          <a:noFill/>
        </p:spPr>
        <p:txBody>
          <a:bodyPr wrap="square">
            <a:spAutoFit/>
          </a:bodyPr>
          <a:lstStyle/>
          <a:p>
            <a:r>
              <a:rPr lang="vi-VN" sz="3200" b="1" dirty="0">
                <a:solidFill>
                  <a:srgbClr val="002060"/>
                </a:solidFill>
                <a:latin typeface="+mj-lt"/>
              </a:rPr>
              <a:t>tán     lá              cùng     em     hát   vang  chào     hè.</a:t>
            </a:r>
          </a:p>
        </p:txBody>
      </p:sp>
      <p:pic>
        <p:nvPicPr>
          <p:cNvPr id="13" name="4">
            <a:hlinkClick r:id="" action="ppaction://media"/>
            <a:extLst>
              <a:ext uri="{FF2B5EF4-FFF2-40B4-BE49-F238E27FC236}">
                <a16:creationId xmlns:a16="http://schemas.microsoft.com/office/drawing/2014/main" id="{77EAD153-08C1-39F8-DC48-FB3FE962D1A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26738" y="243850"/>
            <a:ext cx="1015932" cy="1015932"/>
          </a:xfrm>
          <a:prstGeom prst="rect">
            <a:avLst/>
          </a:prstGeom>
        </p:spPr>
      </p:pic>
    </p:spTree>
    <p:extLst>
      <p:ext uri="{BB962C8B-B14F-4D97-AF65-F5344CB8AC3E}">
        <p14:creationId xmlns:p14="http://schemas.microsoft.com/office/powerpoint/2010/main" val="37733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128"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4401856"/>
            <a:ext cx="4969790" cy="5958404"/>
          </a:xfrm>
          <a:prstGeom prst="rect">
            <a:avLst/>
          </a:prstGeom>
        </p:spPr>
      </p:pic>
      <p:pic>
        <p:nvPicPr>
          <p:cNvPr id="3" name="Hình ảnh 2">
            <a:extLst>
              <a:ext uri="{FF2B5EF4-FFF2-40B4-BE49-F238E27FC236}">
                <a16:creationId xmlns:a16="http://schemas.microsoft.com/office/drawing/2014/main" id="{271973F1-12DD-F42E-270C-13DF5AA6917B}"/>
              </a:ext>
            </a:extLst>
          </p:cNvPr>
          <p:cNvPicPr>
            <a:picLocks noChangeAspect="1"/>
          </p:cNvPicPr>
          <p:nvPr/>
        </p:nvPicPr>
        <p:blipFill>
          <a:blip r:embed="rId8"/>
          <a:stretch>
            <a:fillRect/>
          </a:stretch>
        </p:blipFill>
        <p:spPr>
          <a:xfrm>
            <a:off x="2746543" y="1714500"/>
            <a:ext cx="14159705" cy="4732021"/>
          </a:xfrm>
          <a:prstGeom prst="rect">
            <a:avLst/>
          </a:prstGeom>
        </p:spPr>
      </p:pic>
      <p:sp>
        <p:nvSpPr>
          <p:cNvPr id="4" name="Hộp Văn bản 3">
            <a:extLst>
              <a:ext uri="{FF2B5EF4-FFF2-40B4-BE49-F238E27FC236}">
                <a16:creationId xmlns:a16="http://schemas.microsoft.com/office/drawing/2014/main" id="{3DADD7E2-5531-430C-7183-553DC2F74EAD}"/>
              </a:ext>
            </a:extLst>
          </p:cNvPr>
          <p:cNvSpPr txBox="1"/>
          <p:nvPr/>
        </p:nvSpPr>
        <p:spPr>
          <a:xfrm>
            <a:off x="3886200" y="647700"/>
            <a:ext cx="4419600" cy="769441"/>
          </a:xfrm>
          <a:prstGeom prst="rect">
            <a:avLst/>
          </a:prstGeom>
          <a:noFill/>
        </p:spPr>
        <p:txBody>
          <a:bodyPr wrap="square" rtlCol="0">
            <a:spAutoFit/>
          </a:bodyPr>
          <a:lstStyle/>
          <a:p>
            <a:r>
              <a:rPr lang="vi-VN" sz="4400" b="1" dirty="0">
                <a:solidFill>
                  <a:srgbClr val="C00000"/>
                </a:solidFill>
                <a:latin typeface="+mj-lt"/>
              </a:rPr>
              <a:t>Ghép câu 3+4</a:t>
            </a:r>
          </a:p>
        </p:txBody>
      </p:sp>
      <p:pic>
        <p:nvPicPr>
          <p:cNvPr id="2" name="Picture 9">
            <a:extLst>
              <a:ext uri="{FF2B5EF4-FFF2-40B4-BE49-F238E27FC236}">
                <a16:creationId xmlns:a16="http://schemas.microsoft.com/office/drawing/2014/main" id="{500657F5-3F25-0884-91C5-5D7210CFF9CD}"/>
              </a:ext>
            </a:extLst>
          </p:cNvPr>
          <p:cNvPicPr>
            <a:picLocks noChangeAspect="1"/>
          </p:cNvPicPr>
          <p:nvPr/>
        </p:nvPicPr>
        <p:blipFill>
          <a:blip r:embed="rId9"/>
          <a:srcRect/>
          <a:stretch>
            <a:fillRect/>
          </a:stretch>
        </p:blipFill>
        <p:spPr>
          <a:xfrm flipH="1">
            <a:off x="15264374" y="7581899"/>
            <a:ext cx="2402833" cy="2604247"/>
          </a:xfrm>
          <a:prstGeom prst="rect">
            <a:avLst/>
          </a:prstGeom>
        </p:spPr>
      </p:pic>
      <p:pic>
        <p:nvPicPr>
          <p:cNvPr id="5" name="Picture 6">
            <a:extLst>
              <a:ext uri="{FF2B5EF4-FFF2-40B4-BE49-F238E27FC236}">
                <a16:creationId xmlns:a16="http://schemas.microsoft.com/office/drawing/2014/main" id="{E3FC3572-CFB6-5176-43F2-A490566AEECF}"/>
              </a:ext>
            </a:extLst>
          </p:cNvPr>
          <p:cNvPicPr>
            <a:picLocks noChangeAspect="1"/>
          </p:cNvPicPr>
          <p:nvPr/>
        </p:nvPicPr>
        <p:blipFill>
          <a:blip r:embed="rId10"/>
          <a:srcRect/>
          <a:stretch>
            <a:fillRect/>
          </a:stretch>
        </p:blipFill>
        <p:spPr>
          <a:xfrm>
            <a:off x="-150355" y="0"/>
            <a:ext cx="2568295" cy="1771369"/>
          </a:xfrm>
          <a:prstGeom prst="rect">
            <a:avLst/>
          </a:prstGeom>
        </p:spPr>
      </p:pic>
      <p:pic>
        <p:nvPicPr>
          <p:cNvPr id="6" name="Picture 2">
            <a:extLst>
              <a:ext uri="{FF2B5EF4-FFF2-40B4-BE49-F238E27FC236}">
                <a16:creationId xmlns:a16="http://schemas.microsoft.com/office/drawing/2014/main" id="{75B5D1D3-A77F-DBA4-11AF-CF1093B736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3793" y="8012926"/>
            <a:ext cx="3267308" cy="2411868"/>
          </a:xfrm>
          <a:prstGeom prst="rect">
            <a:avLst/>
          </a:prstGeom>
        </p:spPr>
      </p:pic>
      <p:sp>
        <p:nvSpPr>
          <p:cNvPr id="7" name="Hộp Văn bản 6">
            <a:extLst>
              <a:ext uri="{FF2B5EF4-FFF2-40B4-BE49-F238E27FC236}">
                <a16:creationId xmlns:a16="http://schemas.microsoft.com/office/drawing/2014/main" id="{10317557-8DED-6637-58BC-CBA2C38EF7ED}"/>
              </a:ext>
            </a:extLst>
          </p:cNvPr>
          <p:cNvSpPr txBox="1"/>
          <p:nvPr/>
        </p:nvSpPr>
        <p:spPr>
          <a:xfrm>
            <a:off x="5867400" y="2984213"/>
            <a:ext cx="13487400" cy="584775"/>
          </a:xfrm>
          <a:prstGeom prst="rect">
            <a:avLst/>
          </a:prstGeom>
          <a:noFill/>
        </p:spPr>
        <p:txBody>
          <a:bodyPr wrap="square">
            <a:spAutoFit/>
          </a:bodyPr>
          <a:lstStyle/>
          <a:p>
            <a:r>
              <a:rPr lang="vi-VN" sz="3200" b="1" dirty="0">
                <a:solidFill>
                  <a:srgbClr val="002060"/>
                </a:solidFill>
                <a:latin typeface="+mj-lt"/>
              </a:rPr>
              <a:t>Em  yêu  cánh diều xa     </a:t>
            </a:r>
            <a:r>
              <a:rPr lang="vi-VN" sz="3200" b="1" dirty="0" err="1">
                <a:solidFill>
                  <a:srgbClr val="002060"/>
                </a:solidFill>
                <a:latin typeface="+mj-lt"/>
              </a:rPr>
              <a:t>xa</a:t>
            </a:r>
            <a:r>
              <a:rPr lang="vi-VN" sz="3200" b="1" dirty="0">
                <a:solidFill>
                  <a:srgbClr val="002060"/>
                </a:solidFill>
                <a:latin typeface="+mj-lt"/>
              </a:rPr>
              <a:t>,      yêu lũy    tre    với con   trâu</a:t>
            </a:r>
            <a:endParaRPr lang="vi-VN" sz="1800" b="1" dirty="0">
              <a:solidFill>
                <a:srgbClr val="002060"/>
              </a:solidFill>
              <a:latin typeface="+mj-lt"/>
            </a:endParaRPr>
          </a:p>
        </p:txBody>
      </p:sp>
      <p:sp>
        <p:nvSpPr>
          <p:cNvPr id="11" name="Hộp Văn bản 10">
            <a:extLst>
              <a:ext uri="{FF2B5EF4-FFF2-40B4-BE49-F238E27FC236}">
                <a16:creationId xmlns:a16="http://schemas.microsoft.com/office/drawing/2014/main" id="{1D6E6600-A3CB-CBE2-02CE-86DE1015CD18}"/>
              </a:ext>
            </a:extLst>
          </p:cNvPr>
          <p:cNvSpPr txBox="1"/>
          <p:nvPr/>
        </p:nvSpPr>
        <p:spPr>
          <a:xfrm>
            <a:off x="4114800" y="4675231"/>
            <a:ext cx="15502487" cy="584775"/>
          </a:xfrm>
          <a:prstGeom prst="rect">
            <a:avLst/>
          </a:prstGeom>
          <a:noFill/>
        </p:spPr>
        <p:txBody>
          <a:bodyPr wrap="square">
            <a:spAutoFit/>
          </a:bodyPr>
          <a:lstStyle/>
          <a:p>
            <a:r>
              <a:rPr lang="vi-VN" sz="3200" b="1" dirty="0">
                <a:solidFill>
                  <a:srgbClr val="002060"/>
                </a:solidFill>
                <a:latin typeface="+mj-lt"/>
              </a:rPr>
              <a:t> già</a:t>
            </a:r>
            <a:r>
              <a:rPr lang="vi-VN" b="1" dirty="0">
                <a:solidFill>
                  <a:srgbClr val="002060"/>
                </a:solidFill>
                <a:latin typeface="+mj-lt"/>
              </a:rPr>
              <a:t>.                  </a:t>
            </a:r>
            <a:r>
              <a:rPr lang="vi-VN" sz="3200" b="1" dirty="0">
                <a:solidFill>
                  <a:srgbClr val="002060"/>
                </a:solidFill>
                <a:latin typeface="+mj-lt"/>
              </a:rPr>
              <a:t>Em   yêu  sắc màu chim  bói  cá,         chị    ong  ẩn mình trong</a:t>
            </a:r>
          </a:p>
        </p:txBody>
      </p:sp>
      <p:sp>
        <p:nvSpPr>
          <p:cNvPr id="12" name="Hộp Văn bản 11">
            <a:extLst>
              <a:ext uri="{FF2B5EF4-FFF2-40B4-BE49-F238E27FC236}">
                <a16:creationId xmlns:a16="http://schemas.microsoft.com/office/drawing/2014/main" id="{568F50C4-5D67-9E22-11BF-CEEEEF654509}"/>
              </a:ext>
            </a:extLst>
          </p:cNvPr>
          <p:cNvSpPr txBox="1"/>
          <p:nvPr/>
        </p:nvSpPr>
        <p:spPr>
          <a:xfrm>
            <a:off x="3908612" y="6057036"/>
            <a:ext cx="15087600" cy="584775"/>
          </a:xfrm>
          <a:prstGeom prst="rect">
            <a:avLst/>
          </a:prstGeom>
          <a:noFill/>
        </p:spPr>
        <p:txBody>
          <a:bodyPr wrap="square">
            <a:spAutoFit/>
          </a:bodyPr>
          <a:lstStyle/>
          <a:p>
            <a:r>
              <a:rPr lang="vi-VN" sz="3200" b="1" dirty="0">
                <a:solidFill>
                  <a:srgbClr val="002060"/>
                </a:solidFill>
                <a:latin typeface="+mj-lt"/>
              </a:rPr>
              <a:t>tán     lá            cùng   em   hát vang chào   hè.</a:t>
            </a:r>
          </a:p>
        </p:txBody>
      </p:sp>
      <p:pic>
        <p:nvPicPr>
          <p:cNvPr id="13" name="34">
            <a:hlinkClick r:id="" action="ppaction://media"/>
            <a:extLst>
              <a:ext uri="{FF2B5EF4-FFF2-40B4-BE49-F238E27FC236}">
                <a16:creationId xmlns:a16="http://schemas.microsoft.com/office/drawing/2014/main" id="{564DAA0A-9F27-35A3-5DDC-C7116A56F4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371290" y="569424"/>
            <a:ext cx="1145076" cy="1145076"/>
          </a:xfrm>
          <a:prstGeom prst="rect">
            <a:avLst/>
          </a:prstGeom>
        </p:spPr>
      </p:pic>
    </p:spTree>
    <p:extLst>
      <p:ext uri="{BB962C8B-B14F-4D97-AF65-F5344CB8AC3E}">
        <p14:creationId xmlns:p14="http://schemas.microsoft.com/office/powerpoint/2010/main" val="26673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430"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4" grpId="0"/>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3314700"/>
            <a:ext cx="4778095" cy="7045560"/>
          </a:xfrm>
          <a:prstGeom prst="rect">
            <a:avLst/>
          </a:prstGeom>
        </p:spPr>
      </p:pic>
      <p:pic>
        <p:nvPicPr>
          <p:cNvPr id="3" name="Hình ảnh 2">
            <a:extLst>
              <a:ext uri="{FF2B5EF4-FFF2-40B4-BE49-F238E27FC236}">
                <a16:creationId xmlns:a16="http://schemas.microsoft.com/office/drawing/2014/main" id="{73600319-D258-998E-BCF6-EBDC12023A04}"/>
              </a:ext>
            </a:extLst>
          </p:cNvPr>
          <p:cNvPicPr>
            <a:picLocks noChangeAspect="1"/>
          </p:cNvPicPr>
          <p:nvPr/>
        </p:nvPicPr>
        <p:blipFill>
          <a:blip r:embed="rId8"/>
          <a:stretch>
            <a:fillRect/>
          </a:stretch>
        </p:blipFill>
        <p:spPr>
          <a:xfrm>
            <a:off x="1905000" y="1862663"/>
            <a:ext cx="15871373" cy="3187406"/>
          </a:xfrm>
          <a:prstGeom prst="rect">
            <a:avLst/>
          </a:prstGeom>
        </p:spPr>
      </p:pic>
      <p:sp>
        <p:nvSpPr>
          <p:cNvPr id="4" name="Hộp Văn bản 3">
            <a:extLst>
              <a:ext uri="{FF2B5EF4-FFF2-40B4-BE49-F238E27FC236}">
                <a16:creationId xmlns:a16="http://schemas.microsoft.com/office/drawing/2014/main" id="{A73CB77B-4E16-67E6-0087-6B63AE6B08ED}"/>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5</a:t>
            </a:r>
          </a:p>
        </p:txBody>
      </p:sp>
      <p:pic>
        <p:nvPicPr>
          <p:cNvPr id="2" name="Picture 9">
            <a:extLst>
              <a:ext uri="{FF2B5EF4-FFF2-40B4-BE49-F238E27FC236}">
                <a16:creationId xmlns:a16="http://schemas.microsoft.com/office/drawing/2014/main" id="{295B497A-79CC-A2C9-63F7-CFF3510EC47F}"/>
              </a:ext>
            </a:extLst>
          </p:cNvPr>
          <p:cNvPicPr>
            <a:picLocks noChangeAspect="1"/>
          </p:cNvPicPr>
          <p:nvPr/>
        </p:nvPicPr>
        <p:blipFill>
          <a:blip r:embed="rId9"/>
          <a:srcRect/>
          <a:stretch>
            <a:fillRect/>
          </a:stretch>
        </p:blipFill>
        <p:spPr>
          <a:xfrm flipH="1">
            <a:off x="14619208" y="6882653"/>
            <a:ext cx="3048000" cy="3303494"/>
          </a:xfrm>
          <a:prstGeom prst="rect">
            <a:avLst/>
          </a:prstGeom>
        </p:spPr>
      </p:pic>
      <p:pic>
        <p:nvPicPr>
          <p:cNvPr id="5" name="Picture 6">
            <a:extLst>
              <a:ext uri="{FF2B5EF4-FFF2-40B4-BE49-F238E27FC236}">
                <a16:creationId xmlns:a16="http://schemas.microsoft.com/office/drawing/2014/main" id="{8FDDAF42-09FB-18C7-C26B-2F57C5C7E51B}"/>
              </a:ext>
            </a:extLst>
          </p:cNvPr>
          <p:cNvPicPr>
            <a:picLocks noChangeAspect="1"/>
          </p:cNvPicPr>
          <p:nvPr/>
        </p:nvPicPr>
        <p:blipFill>
          <a:blip r:embed="rId10"/>
          <a:srcRect/>
          <a:stretch>
            <a:fillRect/>
          </a:stretch>
        </p:blipFill>
        <p:spPr>
          <a:xfrm>
            <a:off x="0" y="54506"/>
            <a:ext cx="2568295" cy="1771369"/>
          </a:xfrm>
          <a:prstGeom prst="rect">
            <a:avLst/>
          </a:prstGeom>
        </p:spPr>
      </p:pic>
      <p:pic>
        <p:nvPicPr>
          <p:cNvPr id="6" name="Picture 2">
            <a:extLst>
              <a:ext uri="{FF2B5EF4-FFF2-40B4-BE49-F238E27FC236}">
                <a16:creationId xmlns:a16="http://schemas.microsoft.com/office/drawing/2014/main" id="{A5596859-4DF3-B0B4-15EF-58663195A8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3793" y="8012926"/>
            <a:ext cx="3267308" cy="2411868"/>
          </a:xfrm>
          <a:prstGeom prst="rect">
            <a:avLst/>
          </a:prstGeom>
        </p:spPr>
      </p:pic>
      <p:sp>
        <p:nvSpPr>
          <p:cNvPr id="11" name="Hộp Văn bản 10">
            <a:extLst>
              <a:ext uri="{FF2B5EF4-FFF2-40B4-BE49-F238E27FC236}">
                <a16:creationId xmlns:a16="http://schemas.microsoft.com/office/drawing/2014/main" id="{1A8607A3-D93A-8BBB-0712-5F9862ACD053}"/>
              </a:ext>
            </a:extLst>
          </p:cNvPr>
          <p:cNvSpPr txBox="1"/>
          <p:nvPr/>
        </p:nvSpPr>
        <p:spPr>
          <a:xfrm>
            <a:off x="2918011" y="5023828"/>
            <a:ext cx="14858361" cy="584775"/>
          </a:xfrm>
          <a:prstGeom prst="rect">
            <a:avLst/>
          </a:prstGeom>
          <a:noFill/>
        </p:spPr>
        <p:txBody>
          <a:bodyPr wrap="square">
            <a:spAutoFit/>
          </a:bodyPr>
          <a:lstStyle/>
          <a:p>
            <a:r>
              <a:rPr lang="vi-VN" sz="3200" b="1" dirty="0">
                <a:solidFill>
                  <a:srgbClr val="002060"/>
                </a:solidFill>
                <a:latin typeface="+mj-lt"/>
              </a:rPr>
              <a:t>   tha.                 Hè      về                  đàn cò trắng êm    đềm  lướt  qua.</a:t>
            </a:r>
          </a:p>
        </p:txBody>
      </p:sp>
      <p:sp>
        <p:nvSpPr>
          <p:cNvPr id="12" name="Hộp Văn bản 11">
            <a:extLst>
              <a:ext uri="{FF2B5EF4-FFF2-40B4-BE49-F238E27FC236}">
                <a16:creationId xmlns:a16="http://schemas.microsoft.com/office/drawing/2014/main" id="{AFC55B20-44EA-3A8C-B2DD-38AD9D1A2515}"/>
              </a:ext>
            </a:extLst>
          </p:cNvPr>
          <p:cNvSpPr txBox="1"/>
          <p:nvPr/>
        </p:nvSpPr>
        <p:spPr>
          <a:xfrm>
            <a:off x="3124200" y="3190863"/>
            <a:ext cx="14858361" cy="584775"/>
          </a:xfrm>
          <a:prstGeom prst="rect">
            <a:avLst/>
          </a:prstGeom>
          <a:noFill/>
        </p:spPr>
        <p:txBody>
          <a:bodyPr wrap="square">
            <a:spAutoFit/>
          </a:bodyPr>
          <a:lstStyle/>
          <a:p>
            <a:r>
              <a:rPr lang="vi-VN" sz="3200" b="1" dirty="0">
                <a:solidFill>
                  <a:srgbClr val="002060"/>
                </a:solidFill>
                <a:latin typeface="+mj-lt"/>
              </a:rPr>
              <a:t>                                 Hè         về                       từng sóng  lúa      uốn     lượn     thướt</a:t>
            </a:r>
          </a:p>
        </p:txBody>
      </p:sp>
      <p:pic>
        <p:nvPicPr>
          <p:cNvPr id="13" name="5">
            <a:hlinkClick r:id="" action="ppaction://media"/>
            <a:extLst>
              <a:ext uri="{FF2B5EF4-FFF2-40B4-BE49-F238E27FC236}">
                <a16:creationId xmlns:a16="http://schemas.microsoft.com/office/drawing/2014/main" id="{6CA43087-68DB-BF4F-EDDE-7170C7B7B6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156655" y="534537"/>
            <a:ext cx="1075743" cy="1075743"/>
          </a:xfrm>
          <a:prstGeom prst="rect">
            <a:avLst/>
          </a:prstGeom>
        </p:spPr>
      </p:pic>
    </p:spTree>
    <p:extLst>
      <p:ext uri="{BB962C8B-B14F-4D97-AF65-F5344CB8AC3E}">
        <p14:creationId xmlns:p14="http://schemas.microsoft.com/office/powerpoint/2010/main" val="208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213"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4"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4401856"/>
            <a:ext cx="4343400" cy="5958404"/>
          </a:xfrm>
          <a:prstGeom prst="rect">
            <a:avLst/>
          </a:prstGeom>
        </p:spPr>
      </p:pic>
      <p:sp>
        <p:nvSpPr>
          <p:cNvPr id="4" name="Hộp Văn bản 3">
            <a:extLst>
              <a:ext uri="{FF2B5EF4-FFF2-40B4-BE49-F238E27FC236}">
                <a16:creationId xmlns:a16="http://schemas.microsoft.com/office/drawing/2014/main" id="{9629E5A0-3DA3-C1BF-B08D-20C4FA7C71ED}"/>
              </a:ext>
            </a:extLst>
          </p:cNvPr>
          <p:cNvSpPr txBox="1"/>
          <p:nvPr/>
        </p:nvSpPr>
        <p:spPr>
          <a:xfrm>
            <a:off x="3181901" y="564059"/>
            <a:ext cx="2438400" cy="769441"/>
          </a:xfrm>
          <a:prstGeom prst="rect">
            <a:avLst/>
          </a:prstGeom>
          <a:noFill/>
        </p:spPr>
        <p:txBody>
          <a:bodyPr wrap="square" rtlCol="0">
            <a:spAutoFit/>
          </a:bodyPr>
          <a:lstStyle/>
          <a:p>
            <a:r>
              <a:rPr lang="vi-VN" sz="4400" b="1" dirty="0">
                <a:solidFill>
                  <a:srgbClr val="C00000"/>
                </a:solidFill>
                <a:latin typeface="+mj-lt"/>
              </a:rPr>
              <a:t>Câu 6:</a:t>
            </a:r>
          </a:p>
        </p:txBody>
      </p:sp>
      <p:pic>
        <p:nvPicPr>
          <p:cNvPr id="2" name="Picture 9">
            <a:extLst>
              <a:ext uri="{FF2B5EF4-FFF2-40B4-BE49-F238E27FC236}">
                <a16:creationId xmlns:a16="http://schemas.microsoft.com/office/drawing/2014/main" id="{8BC1C920-F9E8-0A4A-1B2B-40F1C64A63B3}"/>
              </a:ext>
            </a:extLst>
          </p:cNvPr>
          <p:cNvPicPr>
            <a:picLocks noChangeAspect="1"/>
          </p:cNvPicPr>
          <p:nvPr/>
        </p:nvPicPr>
        <p:blipFill>
          <a:blip r:embed="rId8"/>
          <a:srcRect/>
          <a:stretch>
            <a:fillRect/>
          </a:stretch>
        </p:blipFill>
        <p:spPr>
          <a:xfrm flipH="1">
            <a:off x="14619208" y="6882653"/>
            <a:ext cx="3048000" cy="3303494"/>
          </a:xfrm>
          <a:prstGeom prst="rect">
            <a:avLst/>
          </a:prstGeom>
        </p:spPr>
      </p:pic>
      <p:pic>
        <p:nvPicPr>
          <p:cNvPr id="5" name="Picture 6">
            <a:extLst>
              <a:ext uri="{FF2B5EF4-FFF2-40B4-BE49-F238E27FC236}">
                <a16:creationId xmlns:a16="http://schemas.microsoft.com/office/drawing/2014/main" id="{A62A8CA1-3D0C-DCEC-E221-DC77B646E256}"/>
              </a:ext>
            </a:extLst>
          </p:cNvPr>
          <p:cNvPicPr>
            <a:picLocks noChangeAspect="1"/>
          </p:cNvPicPr>
          <p:nvPr/>
        </p:nvPicPr>
        <p:blipFill>
          <a:blip r:embed="rId9"/>
          <a:srcRect/>
          <a:stretch>
            <a:fillRect/>
          </a:stretch>
        </p:blipFill>
        <p:spPr>
          <a:xfrm>
            <a:off x="-150355" y="-206329"/>
            <a:ext cx="2568295" cy="1771369"/>
          </a:xfrm>
          <a:prstGeom prst="rect">
            <a:avLst/>
          </a:prstGeom>
        </p:spPr>
      </p:pic>
      <p:pic>
        <p:nvPicPr>
          <p:cNvPr id="6" name="Picture 2">
            <a:extLst>
              <a:ext uri="{FF2B5EF4-FFF2-40B4-BE49-F238E27FC236}">
                <a16:creationId xmlns:a16="http://schemas.microsoft.com/office/drawing/2014/main" id="{BB0E6626-5FA9-A2DF-F31B-3937247221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3793" y="8012926"/>
            <a:ext cx="3267308" cy="2411868"/>
          </a:xfrm>
          <a:prstGeom prst="rect">
            <a:avLst/>
          </a:prstGeom>
        </p:spPr>
      </p:pic>
      <p:pic>
        <p:nvPicPr>
          <p:cNvPr id="17" name="Hình ảnh 16">
            <a:extLst>
              <a:ext uri="{FF2B5EF4-FFF2-40B4-BE49-F238E27FC236}">
                <a16:creationId xmlns:a16="http://schemas.microsoft.com/office/drawing/2014/main" id="{20438B2A-EC86-1826-643E-EF1DAE224CC7}"/>
              </a:ext>
            </a:extLst>
          </p:cNvPr>
          <p:cNvPicPr>
            <a:picLocks noChangeAspect="1"/>
          </p:cNvPicPr>
          <p:nvPr/>
        </p:nvPicPr>
        <p:blipFill>
          <a:blip r:embed="rId12"/>
          <a:stretch>
            <a:fillRect/>
          </a:stretch>
        </p:blipFill>
        <p:spPr>
          <a:xfrm>
            <a:off x="476257" y="1742196"/>
            <a:ext cx="17983200" cy="2855049"/>
          </a:xfrm>
          <a:prstGeom prst="rect">
            <a:avLst/>
          </a:prstGeom>
        </p:spPr>
      </p:pic>
      <p:sp>
        <p:nvSpPr>
          <p:cNvPr id="18" name="Hộp Văn bản 17">
            <a:extLst>
              <a:ext uri="{FF2B5EF4-FFF2-40B4-BE49-F238E27FC236}">
                <a16:creationId xmlns:a16="http://schemas.microsoft.com/office/drawing/2014/main" id="{BB19D1D8-85DB-7D26-AC28-F8445B098A20}"/>
              </a:ext>
            </a:extLst>
          </p:cNvPr>
          <p:cNvSpPr txBox="1"/>
          <p:nvPr/>
        </p:nvSpPr>
        <p:spPr>
          <a:xfrm>
            <a:off x="4401101" y="2711085"/>
            <a:ext cx="15369988"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Hè        về                    trường thắm sắc   hoa    Phượng đỏ       tươi.                      Hè</a:t>
            </a:r>
          </a:p>
        </p:txBody>
      </p:sp>
      <p:sp>
        <p:nvSpPr>
          <p:cNvPr id="19" name="Hộp Văn bản 18">
            <a:extLst>
              <a:ext uri="{FF2B5EF4-FFF2-40B4-BE49-F238E27FC236}">
                <a16:creationId xmlns:a16="http://schemas.microsoft.com/office/drawing/2014/main" id="{F30900E8-14B0-43FE-6268-E76BE3D329C3}"/>
              </a:ext>
            </a:extLst>
          </p:cNvPr>
          <p:cNvSpPr txBox="1"/>
          <p:nvPr/>
        </p:nvSpPr>
        <p:spPr>
          <a:xfrm>
            <a:off x="2169459" y="4348804"/>
            <a:ext cx="15369988" cy="584775"/>
          </a:xfrm>
          <a:prstGeom prst="rect">
            <a:avLst/>
          </a:prstGeom>
          <a:noFill/>
        </p:spPr>
        <p:txBody>
          <a:bodyPr wrap="square">
            <a:spAutoFit/>
          </a:bodyPr>
          <a:lstStyle/>
          <a:p>
            <a:r>
              <a:rPr lang="vi-VN" sz="3200" b="1" dirty="0">
                <a:solidFill>
                  <a:srgbClr val="002060"/>
                </a:solidFill>
                <a:latin typeface="+mj-lt"/>
              </a:rPr>
              <a:t>về                       cùng       em     tiếng    ca      chan     hòa.</a:t>
            </a:r>
          </a:p>
        </p:txBody>
      </p:sp>
      <p:pic>
        <p:nvPicPr>
          <p:cNvPr id="20" name="6">
            <a:hlinkClick r:id="" action="ppaction://media"/>
            <a:extLst>
              <a:ext uri="{FF2B5EF4-FFF2-40B4-BE49-F238E27FC236}">
                <a16:creationId xmlns:a16="http://schemas.microsoft.com/office/drawing/2014/main" id="{3A1F4CD7-939F-90F0-6D76-A9C2B5B3897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891761" y="467532"/>
            <a:ext cx="959253" cy="959253"/>
          </a:xfrm>
          <a:prstGeom prst="rect">
            <a:avLst/>
          </a:prstGeom>
        </p:spPr>
      </p:pic>
    </p:spTree>
    <p:extLst>
      <p:ext uri="{BB962C8B-B14F-4D97-AF65-F5344CB8AC3E}">
        <p14:creationId xmlns:p14="http://schemas.microsoft.com/office/powerpoint/2010/main" val="14676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363"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4"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2175929" y="4479470"/>
            <a:ext cx="4046654" cy="6065282"/>
          </a:xfrm>
          <a:prstGeom prst="rect">
            <a:avLst/>
          </a:prstGeom>
        </p:spPr>
      </p:pic>
      <p:sp>
        <p:nvSpPr>
          <p:cNvPr id="4" name="Hộp Văn bản 3">
            <a:extLst>
              <a:ext uri="{FF2B5EF4-FFF2-40B4-BE49-F238E27FC236}">
                <a16:creationId xmlns:a16="http://schemas.microsoft.com/office/drawing/2014/main" id="{825F71FB-C568-4F89-9570-60A241D50AB7}"/>
              </a:ext>
            </a:extLst>
          </p:cNvPr>
          <p:cNvSpPr txBox="1"/>
          <p:nvPr/>
        </p:nvSpPr>
        <p:spPr>
          <a:xfrm>
            <a:off x="3581400" y="465749"/>
            <a:ext cx="4419600" cy="769441"/>
          </a:xfrm>
          <a:prstGeom prst="rect">
            <a:avLst/>
          </a:prstGeom>
          <a:noFill/>
        </p:spPr>
        <p:txBody>
          <a:bodyPr wrap="square" rtlCol="0">
            <a:spAutoFit/>
          </a:bodyPr>
          <a:lstStyle/>
          <a:p>
            <a:r>
              <a:rPr lang="vi-VN" sz="4400" b="1" dirty="0">
                <a:solidFill>
                  <a:srgbClr val="C00000"/>
                </a:solidFill>
                <a:latin typeface="+mj-lt"/>
              </a:rPr>
              <a:t>Ghép câu 5+6:</a:t>
            </a:r>
          </a:p>
        </p:txBody>
      </p:sp>
      <p:pic>
        <p:nvPicPr>
          <p:cNvPr id="2" name="Picture 9">
            <a:extLst>
              <a:ext uri="{FF2B5EF4-FFF2-40B4-BE49-F238E27FC236}">
                <a16:creationId xmlns:a16="http://schemas.microsoft.com/office/drawing/2014/main" id="{76CE2C77-0CCF-BB13-BC44-7DB2B27AE7CD}"/>
              </a:ext>
            </a:extLst>
          </p:cNvPr>
          <p:cNvPicPr>
            <a:picLocks noChangeAspect="1"/>
          </p:cNvPicPr>
          <p:nvPr/>
        </p:nvPicPr>
        <p:blipFill>
          <a:blip r:embed="rId6"/>
          <a:srcRect/>
          <a:stretch>
            <a:fillRect/>
          </a:stretch>
        </p:blipFill>
        <p:spPr>
          <a:xfrm flipH="1">
            <a:off x="15061406" y="7361919"/>
            <a:ext cx="2605801" cy="2824228"/>
          </a:xfrm>
          <a:prstGeom prst="rect">
            <a:avLst/>
          </a:prstGeom>
        </p:spPr>
      </p:pic>
      <p:pic>
        <p:nvPicPr>
          <p:cNvPr id="5" name="Picture 6">
            <a:extLst>
              <a:ext uri="{FF2B5EF4-FFF2-40B4-BE49-F238E27FC236}">
                <a16:creationId xmlns:a16="http://schemas.microsoft.com/office/drawing/2014/main" id="{C81F12DE-FCFD-AD24-B8E3-12CD02F1117E}"/>
              </a:ext>
            </a:extLst>
          </p:cNvPr>
          <p:cNvPicPr>
            <a:picLocks noChangeAspect="1"/>
          </p:cNvPicPr>
          <p:nvPr/>
        </p:nvPicPr>
        <p:blipFill>
          <a:blip r:embed="rId7"/>
          <a:srcRect/>
          <a:stretch>
            <a:fillRect/>
          </a:stretch>
        </p:blipFill>
        <p:spPr>
          <a:xfrm>
            <a:off x="40958" y="0"/>
            <a:ext cx="2568295" cy="1771369"/>
          </a:xfrm>
          <a:prstGeom prst="rect">
            <a:avLst/>
          </a:prstGeom>
        </p:spPr>
      </p:pic>
      <p:pic>
        <p:nvPicPr>
          <p:cNvPr id="6" name="Picture 2">
            <a:extLst>
              <a:ext uri="{FF2B5EF4-FFF2-40B4-BE49-F238E27FC236}">
                <a16:creationId xmlns:a16="http://schemas.microsoft.com/office/drawing/2014/main" id="{AA5DDF54-D10C-1805-1648-1A00CC99C5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5599" y="8621197"/>
            <a:ext cx="2605801" cy="1923555"/>
          </a:xfrm>
          <a:prstGeom prst="rect">
            <a:avLst/>
          </a:prstGeom>
        </p:spPr>
      </p:pic>
      <p:pic>
        <p:nvPicPr>
          <p:cNvPr id="13" name="Hình ảnh 12">
            <a:extLst>
              <a:ext uri="{FF2B5EF4-FFF2-40B4-BE49-F238E27FC236}">
                <a16:creationId xmlns:a16="http://schemas.microsoft.com/office/drawing/2014/main" id="{6EAA8CAE-4CE1-C401-ACA3-9D75328943DA}"/>
              </a:ext>
            </a:extLst>
          </p:cNvPr>
          <p:cNvPicPr>
            <a:picLocks noChangeAspect="1"/>
          </p:cNvPicPr>
          <p:nvPr/>
        </p:nvPicPr>
        <p:blipFill>
          <a:blip r:embed="rId10"/>
          <a:stretch>
            <a:fillRect/>
          </a:stretch>
        </p:blipFill>
        <p:spPr>
          <a:xfrm>
            <a:off x="1600200" y="1694815"/>
            <a:ext cx="16840200" cy="4484380"/>
          </a:xfrm>
          <a:prstGeom prst="rect">
            <a:avLst/>
          </a:prstGeom>
        </p:spPr>
      </p:pic>
      <p:pic>
        <p:nvPicPr>
          <p:cNvPr id="14" name="Picture 3">
            <a:extLst>
              <a:ext uri="{FF2B5EF4-FFF2-40B4-BE49-F238E27FC236}">
                <a16:creationId xmlns:a16="http://schemas.microsoft.com/office/drawing/2014/main" id="{4CE58B5E-6066-5FD3-D0BD-0E242B1B73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81408" y="5143500"/>
            <a:ext cx="1306592" cy="5216760"/>
          </a:xfrm>
          <a:prstGeom prst="rect">
            <a:avLst/>
          </a:prstGeom>
        </p:spPr>
      </p:pic>
      <p:sp>
        <p:nvSpPr>
          <p:cNvPr id="15" name="Hộp Văn bản 14">
            <a:extLst>
              <a:ext uri="{FF2B5EF4-FFF2-40B4-BE49-F238E27FC236}">
                <a16:creationId xmlns:a16="http://schemas.microsoft.com/office/drawing/2014/main" id="{E7C8B8D2-3950-C199-503C-48E8995E0812}"/>
              </a:ext>
            </a:extLst>
          </p:cNvPr>
          <p:cNvSpPr txBox="1"/>
          <p:nvPr/>
        </p:nvSpPr>
        <p:spPr>
          <a:xfrm>
            <a:off x="2803237" y="3641369"/>
            <a:ext cx="14858361"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tha.                               Hè          về                                 đàn  cò       trắng     êm         đềm     lướt</a:t>
            </a:r>
          </a:p>
        </p:txBody>
      </p:sp>
      <p:sp>
        <p:nvSpPr>
          <p:cNvPr id="16" name="Hộp Văn bản 15">
            <a:extLst>
              <a:ext uri="{FF2B5EF4-FFF2-40B4-BE49-F238E27FC236}">
                <a16:creationId xmlns:a16="http://schemas.microsoft.com/office/drawing/2014/main" id="{85E5DA8A-A3D0-AF8B-36A4-5F98D4E121F4}"/>
              </a:ext>
            </a:extLst>
          </p:cNvPr>
          <p:cNvSpPr txBox="1"/>
          <p:nvPr/>
        </p:nvSpPr>
        <p:spPr>
          <a:xfrm>
            <a:off x="3124200" y="2632147"/>
            <a:ext cx="14858361"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Hè         về                                từng sóng     lúa      uốn        lượn     thướt</a:t>
            </a:r>
          </a:p>
        </p:txBody>
      </p:sp>
      <p:sp>
        <p:nvSpPr>
          <p:cNvPr id="17" name="Hộp Văn bản 16">
            <a:extLst>
              <a:ext uri="{FF2B5EF4-FFF2-40B4-BE49-F238E27FC236}">
                <a16:creationId xmlns:a16="http://schemas.microsoft.com/office/drawing/2014/main" id="{7C44DACD-37C0-179B-561D-9DA9A003D3B4}"/>
              </a:ext>
            </a:extLst>
          </p:cNvPr>
          <p:cNvSpPr txBox="1"/>
          <p:nvPr/>
        </p:nvSpPr>
        <p:spPr>
          <a:xfrm>
            <a:off x="2609253" y="4794404"/>
            <a:ext cx="17027935" cy="584775"/>
          </a:xfrm>
          <a:prstGeom prst="rect">
            <a:avLst/>
          </a:prstGeom>
          <a:noFill/>
        </p:spPr>
        <p:txBody>
          <a:bodyPr wrap="square">
            <a:spAutoFit/>
          </a:bodyPr>
          <a:lstStyle/>
          <a:p>
            <a:r>
              <a:rPr lang="vi-VN" sz="2800" b="1" dirty="0">
                <a:solidFill>
                  <a:srgbClr val="002060"/>
                </a:solidFill>
                <a:latin typeface="+mj-lt"/>
              </a:rPr>
              <a:t>   qua.</a:t>
            </a:r>
            <a:r>
              <a:rPr lang="vi-VN" sz="3200" b="1" dirty="0">
                <a:solidFill>
                  <a:srgbClr val="002060"/>
                </a:solidFill>
                <a:latin typeface="+mj-lt"/>
              </a:rPr>
              <a:t>                  </a:t>
            </a:r>
            <a:r>
              <a:rPr lang="vi-VN" sz="2800" b="1" dirty="0">
                <a:solidFill>
                  <a:srgbClr val="002060"/>
                </a:solidFill>
                <a:latin typeface="+mj-lt"/>
              </a:rPr>
              <a:t>Hè        về                   trường thắm sắc hoa Phượng đỏ       tươi.                    Hè</a:t>
            </a:r>
          </a:p>
        </p:txBody>
      </p:sp>
      <p:sp>
        <p:nvSpPr>
          <p:cNvPr id="18" name="Hộp Văn bản 17">
            <a:extLst>
              <a:ext uri="{FF2B5EF4-FFF2-40B4-BE49-F238E27FC236}">
                <a16:creationId xmlns:a16="http://schemas.microsoft.com/office/drawing/2014/main" id="{E7D55B7F-9416-9273-DA00-A0E4D99A5596}"/>
              </a:ext>
            </a:extLst>
          </p:cNvPr>
          <p:cNvSpPr txBox="1"/>
          <p:nvPr/>
        </p:nvSpPr>
        <p:spPr>
          <a:xfrm>
            <a:off x="2803237" y="6115600"/>
            <a:ext cx="15369988" cy="523220"/>
          </a:xfrm>
          <a:prstGeom prst="rect">
            <a:avLst/>
          </a:prstGeom>
          <a:noFill/>
        </p:spPr>
        <p:txBody>
          <a:bodyPr wrap="square">
            <a:spAutoFit/>
          </a:bodyPr>
          <a:lstStyle/>
          <a:p>
            <a:r>
              <a:rPr lang="vi-VN" sz="2800" b="1" dirty="0">
                <a:solidFill>
                  <a:srgbClr val="002060"/>
                </a:solidFill>
                <a:latin typeface="+mj-lt"/>
              </a:rPr>
              <a:t>  về                          cùng       em        tiếng    ca        chan     hòa.</a:t>
            </a:r>
          </a:p>
        </p:txBody>
      </p:sp>
      <p:pic>
        <p:nvPicPr>
          <p:cNvPr id="19" name="56">
            <a:hlinkClick r:id="" action="ppaction://media"/>
            <a:extLst>
              <a:ext uri="{FF2B5EF4-FFF2-40B4-BE49-F238E27FC236}">
                <a16:creationId xmlns:a16="http://schemas.microsoft.com/office/drawing/2014/main" id="{FE2DF76D-CFF7-FA93-C26A-CDD101630E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529995" y="333390"/>
            <a:ext cx="902825" cy="902825"/>
          </a:xfrm>
          <a:prstGeom prst="rect">
            <a:avLst/>
          </a:prstGeom>
        </p:spPr>
      </p:pic>
    </p:spTree>
    <p:extLst>
      <p:ext uri="{BB962C8B-B14F-4D97-AF65-F5344CB8AC3E}">
        <p14:creationId xmlns:p14="http://schemas.microsoft.com/office/powerpoint/2010/main" val="3291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356" fill="hold"/>
                                        <p:tgtEl>
                                          <p:spTgt spid="19"/>
                                        </p:tgtEl>
                                      </p:cBhvr>
                                    </p:cmd>
                                  </p:childTnLst>
                                </p:cTn>
                              </p:par>
                            </p:childTnLst>
                          </p:cTn>
                        </p:par>
                      </p:childTnLst>
                    </p:cTn>
                  </p:par>
                </p:childTnLst>
              </p:cTn>
              <p:nextCondLst>
                <p:cond evt="onClick" delay="0">
                  <p:tgtEl>
                    <p:spTgt spid="19"/>
                  </p:tgtEl>
                </p:cond>
              </p:nextCondLst>
            </p:seq>
            <p:audio>
              <p:cMediaNode vol="80000">
                <p:cTn id="28" fill="hold" display="0">
                  <p:stCondLst>
                    <p:cond delay="indefinite"/>
                  </p:stCondLst>
                  <p:endCondLst>
                    <p:cond evt="onStopAudio" delay="0">
                      <p:tgtEl>
                        <p:sldTgt/>
                      </p:tgtEl>
                    </p:cond>
                  </p:endCondLst>
                </p:cTn>
                <p:tgtEl>
                  <p:spTgt spid="19"/>
                </p:tgtEl>
              </p:cMediaNode>
            </p:audio>
          </p:childTnLst>
        </p:cTn>
      </p:par>
    </p:tnLst>
    <p:bldLst>
      <p:bldP spid="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3"/>
            <a:ext cx="1799568" cy="1241173"/>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956D077B-8A54-3749-D29F-E42285A19887}"/>
              </a:ext>
            </a:extLst>
          </p:cNvPr>
          <p:cNvSpPr txBox="1"/>
          <p:nvPr/>
        </p:nvSpPr>
        <p:spPr>
          <a:xfrm>
            <a:off x="10667999" y="338882"/>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E9DE8E4-1111-7ED8-D25D-AA55D05FBAF4}"/>
              </a:ext>
            </a:extLst>
          </p:cNvPr>
          <p:cNvSpPr txBox="1"/>
          <p:nvPr/>
        </p:nvSpPr>
        <p:spPr>
          <a:xfrm>
            <a:off x="6246575" y="17168"/>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cbai">
            <a:hlinkClick r:id="" action="ppaction://media"/>
            <a:extLst>
              <a:ext uri="{FF2B5EF4-FFF2-40B4-BE49-F238E27FC236}">
                <a16:creationId xmlns:a16="http://schemas.microsoft.com/office/drawing/2014/main" id="{05AC1A9C-5759-2793-4D03-E5018902DB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4994" y="2168329"/>
            <a:ext cx="914399" cy="914399"/>
          </a:xfrm>
          <a:prstGeom prst="rect">
            <a:avLst/>
          </a:prstGeom>
        </p:spPr>
      </p:pic>
      <p:sp>
        <p:nvSpPr>
          <p:cNvPr id="5" name="Hộp Văn bản 4">
            <a:extLst>
              <a:ext uri="{FF2B5EF4-FFF2-40B4-BE49-F238E27FC236}">
                <a16:creationId xmlns:a16="http://schemas.microsoft.com/office/drawing/2014/main" id="{4B8C986A-6948-37B6-B209-2ED1B4DFC6AF}"/>
              </a:ext>
            </a:extLst>
          </p:cNvPr>
          <p:cNvSpPr txBox="1"/>
          <p:nvPr/>
        </p:nvSpPr>
        <p:spPr>
          <a:xfrm>
            <a:off x="1981200" y="168218"/>
            <a:ext cx="2595428"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vi-VN" sz="2400" b="1" i="1"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TOÀN BÀI</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3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7281"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89488" y="6808033"/>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1FD5BCE8-356C-9CB1-61A5-4659F59B257D}"/>
              </a:ext>
            </a:extLst>
          </p:cNvPr>
          <p:cNvSpPr/>
          <p:nvPr/>
        </p:nvSpPr>
        <p:spPr>
          <a:xfrm flipH="1">
            <a:off x="-26894" y="8250844"/>
            <a:ext cx="2209800" cy="2036156"/>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47D8DA45-7B35-7A67-BE41-46374F8C24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86266" y="6438955"/>
            <a:ext cx="3776134" cy="3771124"/>
          </a:xfrm>
          <a:prstGeom prst="rect">
            <a:avLst/>
          </a:prstGeom>
        </p:spPr>
      </p:pic>
      <p:sp>
        <p:nvSpPr>
          <p:cNvPr id="2" name="Hộp Văn bản 1">
            <a:extLst>
              <a:ext uri="{FF2B5EF4-FFF2-40B4-BE49-F238E27FC236}">
                <a16:creationId xmlns:a16="http://schemas.microsoft.com/office/drawing/2014/main" id="{474D418D-F3B7-BEEC-752D-DD3854848AC5}"/>
              </a:ext>
            </a:extLst>
          </p:cNvPr>
          <p:cNvSpPr txBox="1"/>
          <p:nvPr/>
        </p:nvSpPr>
        <p:spPr>
          <a:xfrm>
            <a:off x="4267200" y="2448060"/>
            <a:ext cx="9326410" cy="2567049"/>
          </a:xfrm>
          <a:prstGeom prst="rect">
            <a:avLst/>
          </a:prstGeom>
          <a:noFill/>
        </p:spPr>
        <p:txBody>
          <a:bodyPr wrap="square" rtlCol="0">
            <a:spAutoFit/>
          </a:bodyPr>
          <a:lstStyle/>
          <a:p>
            <a:pPr algn="ctr">
              <a:lnSpc>
                <a:spcPct val="150000"/>
              </a:lnSpc>
            </a:pPr>
            <a:r>
              <a:rPr lang="vi-VN" sz="7200" b="1" dirty="0">
                <a:solidFill>
                  <a:srgbClr val="C00000"/>
                </a:solidFill>
                <a:latin typeface="+mj-lt"/>
              </a:rPr>
              <a:t>KHỞI ĐỘNG</a:t>
            </a:r>
          </a:p>
          <a:p>
            <a:pPr algn="ctr">
              <a:lnSpc>
                <a:spcPct val="150000"/>
              </a:lnSpc>
            </a:pPr>
            <a:r>
              <a:rPr lang="vi-VN" sz="4000" b="1" dirty="0">
                <a:solidFill>
                  <a:srgbClr val="C00000"/>
                </a:solidFill>
                <a:latin typeface="+mj-lt"/>
              </a:rPr>
              <a:t>CÙNG VỖ TAY THEO TIẾT TẤU</a:t>
            </a:r>
          </a:p>
        </p:txBody>
      </p:sp>
      <p:pic>
        <p:nvPicPr>
          <p:cNvPr id="6" name="Picture 6">
            <a:extLst>
              <a:ext uri="{FF2B5EF4-FFF2-40B4-BE49-F238E27FC236}">
                <a16:creationId xmlns:a16="http://schemas.microsoft.com/office/drawing/2014/main" id="{CDB6D85C-34DE-F48A-7468-DBACD3B895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53800" y="6315138"/>
            <a:ext cx="5446430" cy="3335938"/>
          </a:xfrm>
          <a:prstGeom prst="rect">
            <a:avLst/>
          </a:prstGeom>
        </p:spPr>
      </p:pic>
      <p:sp>
        <p:nvSpPr>
          <p:cNvPr id="8" name="Freeform 3">
            <a:extLst>
              <a:ext uri="{FF2B5EF4-FFF2-40B4-BE49-F238E27FC236}">
                <a16:creationId xmlns:a16="http://schemas.microsoft.com/office/drawing/2014/main" id="{E8F6F53F-DA0A-356E-B294-8F33123030C7}"/>
              </a:ext>
            </a:extLst>
          </p:cNvPr>
          <p:cNvSpPr/>
          <p:nvPr/>
        </p:nvSpPr>
        <p:spPr>
          <a:xfrm>
            <a:off x="10439400" y="-223528"/>
            <a:ext cx="8242275" cy="4114800"/>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3" name="Freeform 3">
            <a:extLst>
              <a:ext uri="{FF2B5EF4-FFF2-40B4-BE49-F238E27FC236}">
                <a16:creationId xmlns:a16="http://schemas.microsoft.com/office/drawing/2014/main" id="{ABF9C362-E57E-373A-23EF-F40CAACE802D}"/>
              </a:ext>
            </a:extLst>
          </p:cNvPr>
          <p:cNvSpPr/>
          <p:nvPr/>
        </p:nvSpPr>
        <p:spPr>
          <a:xfrm flipH="1">
            <a:off x="-447645" y="-266755"/>
            <a:ext cx="11115644" cy="4114800"/>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2"/>
            <a:ext cx="2064018" cy="1423566"/>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r>
              <a:rPr lang="vi-VN" sz="2400" b="1" dirty="0">
                <a:solidFill>
                  <a:srgbClr val="002060"/>
                </a:solidFill>
                <a:latin typeface="+mj-lt"/>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r>
              <a:rPr lang="vi-VN" sz="2400" b="1" dirty="0">
                <a:solidFill>
                  <a:srgbClr val="002060"/>
                </a:solidFill>
                <a:latin typeface="+mj-lt"/>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r>
              <a:rPr lang="vi-VN" sz="2400" b="1" dirty="0">
                <a:solidFill>
                  <a:srgbClr val="002060"/>
                </a:solidFill>
                <a:latin typeface="+mj-lt"/>
              </a:rPr>
              <a:t>   bay.</a:t>
            </a:r>
            <a:r>
              <a:rPr lang="vi-VN" sz="2400" b="1" dirty="0">
                <a:solidFill>
                  <a:srgbClr val="002060"/>
                </a:solidFill>
              </a:rPr>
              <a:t>                   </a:t>
            </a:r>
            <a:r>
              <a:rPr lang="vi-VN" sz="2400" b="1" dirty="0">
                <a:solidFill>
                  <a:srgbClr val="002060"/>
                </a:solidFill>
                <a:latin typeface="+mj-lt"/>
              </a:rPr>
              <a:t>Em       yêu       cánh diều     xa           </a:t>
            </a:r>
            <a:r>
              <a:rPr lang="vi-VN" sz="2400" b="1" dirty="0" err="1">
                <a:solidFill>
                  <a:srgbClr val="002060"/>
                </a:solidFill>
                <a:latin typeface="+mj-lt"/>
              </a:rPr>
              <a:t>xa</a:t>
            </a:r>
            <a:r>
              <a:rPr lang="vi-VN" sz="2400" b="1" dirty="0">
                <a:solidFill>
                  <a:srgbClr val="002060"/>
                </a:solidFill>
                <a:latin typeface="+mj-lt"/>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r>
              <a:rPr lang="vi-VN" sz="2400" b="1" dirty="0">
                <a:solidFill>
                  <a:srgbClr val="002060"/>
                </a:solidFill>
                <a:latin typeface="+mj-lt"/>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r>
              <a:rPr lang="vi-VN" sz="2400" b="1" dirty="0">
                <a:solidFill>
                  <a:srgbClr val="002060"/>
                </a:solidFill>
                <a:latin typeface="+mj-lt"/>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r>
              <a:rPr lang="vi-VN" sz="2800" b="1" dirty="0">
                <a:solidFill>
                  <a:srgbClr val="002060"/>
                </a:solidFill>
                <a:latin typeface="+mj-lt"/>
              </a:rPr>
              <a:t>  </a:t>
            </a:r>
            <a:r>
              <a:rPr lang="vi-VN" sz="2400" b="1" dirty="0">
                <a:solidFill>
                  <a:srgbClr val="002060"/>
                </a:solidFill>
                <a:latin typeface="+mj-lt"/>
              </a:rPr>
              <a:t>về                              cùng       em        tiếng        ca        chan     hòa.</a:t>
            </a:r>
          </a:p>
        </p:txBody>
      </p:sp>
      <p:sp>
        <p:nvSpPr>
          <p:cNvPr id="2" name="Hộp Văn bản 1">
            <a:extLst>
              <a:ext uri="{FF2B5EF4-FFF2-40B4-BE49-F238E27FC236}">
                <a16:creationId xmlns:a16="http://schemas.microsoft.com/office/drawing/2014/main" id="{BCCEFEE4-1F0B-4981-FF91-3A8375C86698}"/>
              </a:ext>
            </a:extLst>
          </p:cNvPr>
          <p:cNvSpPr txBox="1"/>
          <p:nvPr/>
        </p:nvSpPr>
        <p:spPr>
          <a:xfrm>
            <a:off x="10667999" y="338882"/>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0CD11186-70A1-2CE4-24C1-F25FB0587343}"/>
              </a:ext>
            </a:extLst>
          </p:cNvPr>
          <p:cNvSpPr txBox="1"/>
          <p:nvPr/>
        </p:nvSpPr>
        <p:spPr>
          <a:xfrm>
            <a:off x="6246575" y="17168"/>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0E02A409-AD04-9294-79EF-C9F4041B8139}"/>
              </a:ext>
            </a:extLst>
          </p:cNvPr>
          <p:cNvSpPr txBox="1"/>
          <p:nvPr/>
        </p:nvSpPr>
        <p:spPr>
          <a:xfrm>
            <a:off x="2120003" y="258495"/>
            <a:ext cx="37338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lang="vi-VN" sz="2400" b="1"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i="1" baseline="0"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CÙNG</a:t>
            </a:r>
            <a:r>
              <a:rPr lang="vi-VN" sz="2400" b="1"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NHẠC ĐỆM</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KARAOKE, Em yêu mùa hè quê em, beat chuẩn dể hát. NThanh">
            <a:hlinkClick r:id="" action="ppaction://media"/>
            <a:extLst>
              <a:ext uri="{FF2B5EF4-FFF2-40B4-BE49-F238E27FC236}">
                <a16:creationId xmlns:a16="http://schemas.microsoft.com/office/drawing/2014/main" id="{F6CC2F3A-928E-ECED-5AD3-206AA89440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5091" y="2020983"/>
            <a:ext cx="1074420" cy="1074420"/>
          </a:xfrm>
          <a:prstGeom prst="rect">
            <a:avLst/>
          </a:prstGeom>
        </p:spPr>
      </p:pic>
    </p:spTree>
    <p:extLst>
      <p:ext uri="{BB962C8B-B14F-4D97-AF65-F5344CB8AC3E}">
        <p14:creationId xmlns:p14="http://schemas.microsoft.com/office/powerpoint/2010/main" val="18648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20421"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087600" y="0"/>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685800" y="-29135"/>
            <a:ext cx="4948047" cy="10477932"/>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6">
            <a:extLst>
              <a:ext uri="{FF2B5EF4-FFF2-40B4-BE49-F238E27FC236}">
                <a16:creationId xmlns:a16="http://schemas.microsoft.com/office/drawing/2014/main" id="{049FAAB7-28E2-0749-7A23-C27937845DB1}"/>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421F8CE7-10A6-A3E9-58F7-733B67F14AE2}"/>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A017CA8E-6F40-DE7C-7ECA-0D4922549FA2}"/>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2">
            <a:extLst>
              <a:ext uri="{FF2B5EF4-FFF2-40B4-BE49-F238E27FC236}">
                <a16:creationId xmlns:a16="http://schemas.microsoft.com/office/drawing/2014/main" id="{3CF6BD0B-B353-5B18-1676-76BCE26FB2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9791700"/>
            <a:ext cx="9525000" cy="495300"/>
          </a:xfrm>
          <a:prstGeom prst="rect">
            <a:avLst/>
          </a:prstGeom>
        </p:spPr>
      </p:pic>
      <p:pic>
        <p:nvPicPr>
          <p:cNvPr id="11" name="Picture 2">
            <a:extLst>
              <a:ext uri="{FF2B5EF4-FFF2-40B4-BE49-F238E27FC236}">
                <a16:creationId xmlns:a16="http://schemas.microsoft.com/office/drawing/2014/main" id="{EC72C701-8510-6D42-4977-B3015FF5B3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791699"/>
            <a:ext cx="8991600" cy="495300"/>
          </a:xfrm>
          <a:prstGeom prst="rect">
            <a:avLst/>
          </a:prstGeom>
        </p:spPr>
      </p:pic>
      <p:pic>
        <p:nvPicPr>
          <p:cNvPr id="12" name="Picture 6">
            <a:extLst>
              <a:ext uri="{FF2B5EF4-FFF2-40B4-BE49-F238E27FC236}">
                <a16:creationId xmlns:a16="http://schemas.microsoft.com/office/drawing/2014/main" id="{3FAA262E-F4D3-F6CA-DA6E-A21C9A18FF1F}"/>
              </a:ext>
            </a:extLst>
          </p:cNvPr>
          <p:cNvPicPr>
            <a:picLocks noChangeAspect="1"/>
          </p:cNvPicPr>
          <p:nvPr/>
        </p:nvPicPr>
        <p:blipFill>
          <a:blip r:embed="rId8"/>
          <a:srcRect/>
          <a:stretch>
            <a:fillRect/>
          </a:stretch>
        </p:blipFill>
        <p:spPr>
          <a:xfrm>
            <a:off x="3845624" y="5043"/>
            <a:ext cx="3048000" cy="2102224"/>
          </a:xfrm>
          <a:prstGeom prst="rect">
            <a:avLst/>
          </a:prstGeom>
        </p:spPr>
      </p:pic>
      <p:sp>
        <p:nvSpPr>
          <p:cNvPr id="2" name="Hộp Văn bản 1">
            <a:extLst>
              <a:ext uri="{FF2B5EF4-FFF2-40B4-BE49-F238E27FC236}">
                <a16:creationId xmlns:a16="http://schemas.microsoft.com/office/drawing/2014/main" id="{AE23E8A0-ADF7-0763-C1CD-BC49F931D4EA}"/>
              </a:ext>
            </a:extLst>
          </p:cNvPr>
          <p:cNvSpPr txBox="1"/>
          <p:nvPr/>
        </p:nvSpPr>
        <p:spPr>
          <a:xfrm>
            <a:off x="4114800" y="3161777"/>
            <a:ext cx="12447492" cy="212211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60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 KẾT HỢP</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60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                     GÕ ĐỆM THEO NHỊP</a:t>
            </a:r>
            <a:endParaRPr kumimoji="0" lang="vi-VN" sz="60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93040E1-3520-AB7D-3C9B-078AE9E6AD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9646" y="6338405"/>
            <a:ext cx="5091754" cy="3292871"/>
          </a:xfrm>
          <a:prstGeom prst="rect">
            <a:avLst/>
          </a:prstGeom>
        </p:spPr>
      </p:pic>
      <p:pic>
        <p:nvPicPr>
          <p:cNvPr id="6" name="Picture 5">
            <a:extLst>
              <a:ext uri="{FF2B5EF4-FFF2-40B4-BE49-F238E27FC236}">
                <a16:creationId xmlns:a16="http://schemas.microsoft.com/office/drawing/2014/main" id="{29F60D99-28D9-E3FF-5468-9E2F010CB3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370859" y="6466500"/>
            <a:ext cx="4953000" cy="2569369"/>
          </a:xfrm>
          <a:prstGeom prst="rect">
            <a:avLst/>
          </a:prstGeom>
        </p:spPr>
      </p:pic>
    </p:spTree>
    <p:extLst>
      <p:ext uri="{BB962C8B-B14F-4D97-AF65-F5344CB8AC3E}">
        <p14:creationId xmlns:p14="http://schemas.microsoft.com/office/powerpoint/2010/main" val="265570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2" name="Picture 5">
            <a:extLst>
              <a:ext uri="{FF2B5EF4-FFF2-40B4-BE49-F238E27FC236}">
                <a16:creationId xmlns:a16="http://schemas.microsoft.com/office/drawing/2014/main" id="{F2E007DD-A450-F5A5-7ECC-1265241B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6172200"/>
            <a:ext cx="3441469" cy="4114800"/>
          </a:xfrm>
          <a:prstGeom prst="rect">
            <a:avLst/>
          </a:prstGeom>
        </p:spPr>
      </p:pic>
      <p:pic>
        <p:nvPicPr>
          <p:cNvPr id="5" name="Hình ảnh 4">
            <a:extLst>
              <a:ext uri="{FF2B5EF4-FFF2-40B4-BE49-F238E27FC236}">
                <a16:creationId xmlns:a16="http://schemas.microsoft.com/office/drawing/2014/main" id="{74597A0D-7EC2-DD0F-EDA5-FB9885B1ABD5}"/>
              </a:ext>
            </a:extLst>
          </p:cNvPr>
          <p:cNvPicPr>
            <a:picLocks noChangeAspect="1"/>
          </p:cNvPicPr>
          <p:nvPr/>
        </p:nvPicPr>
        <p:blipFill>
          <a:blip r:embed="rId7"/>
          <a:stretch>
            <a:fillRect/>
          </a:stretch>
        </p:blipFill>
        <p:spPr>
          <a:xfrm>
            <a:off x="457200" y="1943100"/>
            <a:ext cx="16764000" cy="1722124"/>
          </a:xfrm>
          <a:prstGeom prst="rect">
            <a:avLst/>
          </a:prstGeom>
        </p:spPr>
      </p:pic>
      <p:pic>
        <p:nvPicPr>
          <p:cNvPr id="6" name="Picture 5">
            <a:extLst>
              <a:ext uri="{FF2B5EF4-FFF2-40B4-BE49-F238E27FC236}">
                <a16:creationId xmlns:a16="http://schemas.microsoft.com/office/drawing/2014/main" id="{FAC7B987-E173-14D9-917F-D8FE3BC61560}"/>
              </a:ext>
            </a:extLst>
          </p:cNvPr>
          <p:cNvPicPr>
            <a:picLocks noChangeAspect="1"/>
          </p:cNvPicPr>
          <p:nvPr/>
        </p:nvPicPr>
        <p:blipFill>
          <a:blip r:embed="rId8"/>
          <a:srcRect/>
          <a:stretch>
            <a:fillRect/>
          </a:stretch>
        </p:blipFill>
        <p:spPr>
          <a:xfrm>
            <a:off x="15803105" y="3687636"/>
            <a:ext cx="4969790" cy="6750880"/>
          </a:xfrm>
          <a:prstGeom prst="rect">
            <a:avLst/>
          </a:prstGeom>
        </p:spPr>
      </p:pic>
      <p:sp>
        <p:nvSpPr>
          <p:cNvPr id="8" name="Hộp Văn bản 7">
            <a:extLst>
              <a:ext uri="{FF2B5EF4-FFF2-40B4-BE49-F238E27FC236}">
                <a16:creationId xmlns:a16="http://schemas.microsoft.com/office/drawing/2014/main" id="{1C5C6063-DF4B-0FCA-E080-791DE4221EF1}"/>
              </a:ext>
            </a:extLst>
          </p:cNvPr>
          <p:cNvSpPr txBox="1"/>
          <p:nvPr/>
        </p:nvSpPr>
        <p:spPr>
          <a:xfrm>
            <a:off x="2419981" y="632964"/>
            <a:ext cx="2438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Câu 1:</a:t>
            </a:r>
          </a:p>
        </p:txBody>
      </p:sp>
      <p:sp>
        <p:nvSpPr>
          <p:cNvPr id="4" name="Hộp Văn bản 3">
            <a:extLst>
              <a:ext uri="{FF2B5EF4-FFF2-40B4-BE49-F238E27FC236}">
                <a16:creationId xmlns:a16="http://schemas.microsoft.com/office/drawing/2014/main" id="{1655CD5F-62F1-5FD7-C2D7-62800203B97B}"/>
              </a:ext>
            </a:extLst>
          </p:cNvPr>
          <p:cNvSpPr txBox="1"/>
          <p:nvPr/>
        </p:nvSpPr>
        <p:spPr>
          <a:xfrm>
            <a:off x="2804211" y="3384043"/>
            <a:ext cx="143219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    hè.</a:t>
            </a:r>
          </a:p>
        </p:txBody>
      </p:sp>
      <p:pic>
        <p:nvPicPr>
          <p:cNvPr id="9" name="Picture 4">
            <a:extLst>
              <a:ext uri="{FF2B5EF4-FFF2-40B4-BE49-F238E27FC236}">
                <a16:creationId xmlns:a16="http://schemas.microsoft.com/office/drawing/2014/main" id="{215ACAA4-427F-F3DF-5690-FFA0C9AF5CAC}"/>
              </a:ext>
            </a:extLst>
          </p:cNvPr>
          <p:cNvPicPr>
            <a:picLocks noChangeAspect="1"/>
          </p:cNvPicPr>
          <p:nvPr/>
        </p:nvPicPr>
        <p:blipFill>
          <a:blip r:embed="rId9"/>
          <a:srcRect/>
          <a:stretch>
            <a:fillRect/>
          </a:stretch>
        </p:blipFill>
        <p:spPr>
          <a:xfrm>
            <a:off x="16242776" y="9028494"/>
            <a:ext cx="2188793" cy="1501147"/>
          </a:xfrm>
          <a:prstGeom prst="rect">
            <a:avLst/>
          </a:prstGeom>
        </p:spPr>
      </p:pic>
      <p:pic>
        <p:nvPicPr>
          <p:cNvPr id="10" name="Picture 9">
            <a:extLst>
              <a:ext uri="{FF2B5EF4-FFF2-40B4-BE49-F238E27FC236}">
                <a16:creationId xmlns:a16="http://schemas.microsoft.com/office/drawing/2014/main" id="{5CD2F1BC-FB3B-5AEA-CED0-1BD320D89E43}"/>
              </a:ext>
            </a:extLst>
          </p:cNvPr>
          <p:cNvPicPr>
            <a:picLocks noChangeAspect="1"/>
          </p:cNvPicPr>
          <p:nvPr/>
        </p:nvPicPr>
        <p:blipFill>
          <a:blip r:embed="rId10"/>
          <a:srcRect/>
          <a:stretch>
            <a:fillRect/>
          </a:stretch>
        </p:blipFill>
        <p:spPr>
          <a:xfrm flipH="1">
            <a:off x="14554200" y="7996152"/>
            <a:ext cx="1905000" cy="2064684"/>
          </a:xfrm>
          <a:prstGeom prst="rect">
            <a:avLst/>
          </a:prstGeom>
        </p:spPr>
      </p:pic>
      <p:pic>
        <p:nvPicPr>
          <p:cNvPr id="11" name="Picture 6">
            <a:extLst>
              <a:ext uri="{FF2B5EF4-FFF2-40B4-BE49-F238E27FC236}">
                <a16:creationId xmlns:a16="http://schemas.microsoft.com/office/drawing/2014/main" id="{6CBC7CC2-B213-5258-72E3-925B5CAF6D6E}"/>
              </a:ext>
            </a:extLst>
          </p:cNvPr>
          <p:cNvPicPr>
            <a:picLocks noChangeAspect="1"/>
          </p:cNvPicPr>
          <p:nvPr/>
        </p:nvPicPr>
        <p:blipFill>
          <a:blip r:embed="rId11"/>
          <a:srcRect/>
          <a:stretch>
            <a:fillRect/>
          </a:stretch>
        </p:blipFill>
        <p:spPr>
          <a:xfrm>
            <a:off x="35859" y="108973"/>
            <a:ext cx="2659288" cy="1834127"/>
          </a:xfrm>
          <a:prstGeom prst="rect">
            <a:avLst/>
          </a:prstGeom>
        </p:spPr>
      </p:pic>
      <p:pic>
        <p:nvPicPr>
          <p:cNvPr id="12" name="1">
            <a:hlinkClick r:id="" action="ppaction://media"/>
            <a:extLst>
              <a:ext uri="{FF2B5EF4-FFF2-40B4-BE49-F238E27FC236}">
                <a16:creationId xmlns:a16="http://schemas.microsoft.com/office/drawing/2014/main" id="{0E0AB2AD-144F-4302-99AD-C678321FA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041435" y="514687"/>
            <a:ext cx="1066800" cy="1066800"/>
          </a:xfrm>
          <a:prstGeom prst="rect">
            <a:avLst/>
          </a:prstGeom>
        </p:spPr>
      </p:pic>
      <p:pic>
        <p:nvPicPr>
          <p:cNvPr id="3"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3996312" y="4289258"/>
            <a:ext cx="969645" cy="742950"/>
          </a:xfrm>
          <a:prstGeom prst="rect">
            <a:avLst/>
          </a:prstGeom>
          <a:noFill/>
          <a:ln w="9525">
            <a:noFill/>
          </a:ln>
        </p:spPr>
      </p:pic>
      <p:pic>
        <p:nvPicPr>
          <p:cNvPr id="13" name="Content Placeholder 3" descr="mặt phách">
            <a:extLst>
              <a:ext uri="{FF2B5EF4-FFF2-40B4-BE49-F238E27FC236}">
                <a16:creationId xmlns:a16="http://schemas.microsoft.com/office/drawing/2014/main" id="{E052FD52-D7A9-EF13-7A79-34F1EE5735D2}"/>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7849191" y="4255785"/>
            <a:ext cx="969645" cy="742950"/>
          </a:xfrm>
          <a:prstGeom prst="rect">
            <a:avLst/>
          </a:prstGeom>
          <a:noFill/>
          <a:ln w="9525">
            <a:noFill/>
          </a:ln>
        </p:spPr>
      </p:pic>
      <p:pic>
        <p:nvPicPr>
          <p:cNvPr id="14" name="Content Placeholder 3" descr="mặt phách">
            <a:extLst>
              <a:ext uri="{FF2B5EF4-FFF2-40B4-BE49-F238E27FC236}">
                <a16:creationId xmlns:a16="http://schemas.microsoft.com/office/drawing/2014/main" id="{4FCEB7D9-9FBF-1EF1-9156-8ED33CD5A1B5}"/>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1217247" y="4255785"/>
            <a:ext cx="969645" cy="742950"/>
          </a:xfrm>
          <a:prstGeom prst="rect">
            <a:avLst/>
          </a:prstGeom>
          <a:noFill/>
          <a:ln w="9525">
            <a:noFill/>
          </a:ln>
        </p:spPr>
      </p:pic>
      <p:pic>
        <p:nvPicPr>
          <p:cNvPr id="15" name="Content Placeholder 3" descr="mặt phách">
            <a:extLst>
              <a:ext uri="{FF2B5EF4-FFF2-40B4-BE49-F238E27FC236}">
                <a16:creationId xmlns:a16="http://schemas.microsoft.com/office/drawing/2014/main" id="{76C57F56-67E5-92AC-A0A8-6A5B36A243BF}"/>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5071790" y="4134187"/>
            <a:ext cx="969645" cy="742950"/>
          </a:xfrm>
          <a:prstGeom prst="rect">
            <a:avLst/>
          </a:prstGeom>
          <a:noFill/>
          <a:ln w="9525">
            <a:noFill/>
          </a:ln>
        </p:spPr>
      </p:pic>
    </p:spTree>
    <p:extLst>
      <p:ext uri="{BB962C8B-B14F-4D97-AF65-F5344CB8AC3E}">
        <p14:creationId xmlns:p14="http://schemas.microsoft.com/office/powerpoint/2010/main" val="2972336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653" fill="hold"/>
                                        <p:tgtEl>
                                          <p:spTgt spid="12"/>
                                        </p:tgtEl>
                                      </p:cBhvr>
                                    </p:cmd>
                                  </p:childTnLst>
                                </p:cTn>
                              </p:par>
                            </p:childTnLst>
                          </p:cTn>
                        </p:par>
                      </p:childTnLst>
                    </p:cTn>
                  </p:par>
                </p:childTnLst>
              </p:cTn>
              <p:nextCondLst>
                <p:cond evt="onClick" delay="0">
                  <p:tgtEl>
                    <p:spTgt spid="12"/>
                  </p:tgtEl>
                </p:cond>
              </p:nextCondLst>
            </p:seq>
            <p:audio>
              <p:cMediaNode vol="80000">
                <p:cTn id="45" fill="hold" display="0">
                  <p:stCondLst>
                    <p:cond delay="indefinite"/>
                  </p:stCondLst>
                  <p:endCondLst>
                    <p:cond evt="onStopAudio" delay="0">
                      <p:tgtEl>
                        <p:sldTgt/>
                      </p:tgtEl>
                    </p:cond>
                  </p:endCondLst>
                </p:cTn>
                <p:tgtEl>
                  <p:spTgt spid="12"/>
                </p:tgtEl>
              </p:cMediaNode>
            </p:audio>
          </p:childTnLst>
        </p:cTn>
      </p:par>
    </p:tnLst>
    <p:bldLst>
      <p:bldP spid="8"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2"/>
            <a:ext cx="2064018" cy="1423566"/>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BCCEFEE4-1F0B-4981-FF91-3A8375C86698}"/>
              </a:ext>
            </a:extLst>
          </p:cNvPr>
          <p:cNvSpPr txBox="1"/>
          <p:nvPr/>
        </p:nvSpPr>
        <p:spPr>
          <a:xfrm>
            <a:off x="12430837" y="393035"/>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0CD11186-70A1-2CE4-24C1-F25FB0587343}"/>
              </a:ext>
            </a:extLst>
          </p:cNvPr>
          <p:cNvSpPr txBox="1"/>
          <p:nvPr/>
        </p:nvSpPr>
        <p:spPr>
          <a:xfrm>
            <a:off x="6985747" y="54814"/>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0E02A409-AD04-9294-79EF-C9F4041B8139}"/>
              </a:ext>
            </a:extLst>
          </p:cNvPr>
          <p:cNvSpPr txBox="1"/>
          <p:nvPr/>
        </p:nvSpPr>
        <p:spPr>
          <a:xfrm>
            <a:off x="2657983" y="112853"/>
            <a:ext cx="37338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vi-VN" sz="2400" b="1" i="1"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KẾT HỢP GÕ  ĐỆM</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KARAOKE, Em yêu mùa hè quê em, beat chuẩn dể hát. NThanh">
            <a:hlinkClick r:id="" action="ppaction://media"/>
            <a:extLst>
              <a:ext uri="{FF2B5EF4-FFF2-40B4-BE49-F238E27FC236}">
                <a16:creationId xmlns:a16="http://schemas.microsoft.com/office/drawing/2014/main" id="{F6CC2F3A-928E-ECED-5AD3-206AA89440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5091" y="2020983"/>
            <a:ext cx="1074420" cy="1074420"/>
          </a:xfrm>
          <a:prstGeom prst="rect">
            <a:avLst/>
          </a:prstGeom>
        </p:spPr>
      </p:pic>
    </p:spTree>
    <p:extLst>
      <p:ext uri="{BB962C8B-B14F-4D97-AF65-F5344CB8AC3E}">
        <p14:creationId xmlns:p14="http://schemas.microsoft.com/office/powerpoint/2010/main" val="147672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20421"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CC99935-7F05-D260-CD3C-0417765071C6}"/>
              </a:ext>
            </a:extLst>
          </p:cNvPr>
          <p:cNvPicPr>
            <a:picLocks noChangeAspect="1"/>
          </p:cNvPicPr>
          <p:nvPr/>
        </p:nvPicPr>
        <p:blipFill>
          <a:blip r:embed="rId2"/>
          <a:stretch>
            <a:fillRect/>
          </a:stretch>
        </p:blipFill>
        <p:spPr>
          <a:xfrm>
            <a:off x="0" y="-2242"/>
            <a:ext cx="18288000" cy="2173941"/>
          </a:xfrm>
          <a:prstGeom prst="rect">
            <a:avLst/>
          </a:prstGeom>
        </p:spPr>
      </p:pic>
      <p:pic>
        <p:nvPicPr>
          <p:cNvPr id="6" name="Picture 6">
            <a:extLst>
              <a:ext uri="{FF2B5EF4-FFF2-40B4-BE49-F238E27FC236}">
                <a16:creationId xmlns:a16="http://schemas.microsoft.com/office/drawing/2014/main" id="{574BE668-6412-CF77-77A0-FEFF014C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1848"/>
            <a:ext cx="18616046" cy="1562100"/>
          </a:xfrm>
          <a:prstGeom prst="rect">
            <a:avLst/>
          </a:prstGeom>
        </p:spPr>
      </p:pic>
      <p:pic>
        <p:nvPicPr>
          <p:cNvPr id="7" name="Picture 5">
            <a:extLst>
              <a:ext uri="{FF2B5EF4-FFF2-40B4-BE49-F238E27FC236}">
                <a16:creationId xmlns:a16="http://schemas.microsoft.com/office/drawing/2014/main" id="{7DBDE8E9-C08C-47DF-EB26-C18D020CA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6172200"/>
            <a:ext cx="3670069" cy="4114800"/>
          </a:xfrm>
          <a:prstGeom prst="rect">
            <a:avLst/>
          </a:prstGeom>
        </p:spPr>
      </p:pic>
      <p:pic>
        <p:nvPicPr>
          <p:cNvPr id="8" name="Picture 5">
            <a:extLst>
              <a:ext uri="{FF2B5EF4-FFF2-40B4-BE49-F238E27FC236}">
                <a16:creationId xmlns:a16="http://schemas.microsoft.com/office/drawing/2014/main" id="{3F50EF18-51EE-6E0A-9B77-669AE4541AE2}"/>
              </a:ext>
            </a:extLst>
          </p:cNvPr>
          <p:cNvPicPr>
            <a:picLocks noChangeAspect="1"/>
          </p:cNvPicPr>
          <p:nvPr/>
        </p:nvPicPr>
        <p:blipFill>
          <a:blip r:embed="rId6"/>
          <a:srcRect/>
          <a:stretch>
            <a:fillRect/>
          </a:stretch>
        </p:blipFill>
        <p:spPr>
          <a:xfrm>
            <a:off x="16459199" y="3687636"/>
            <a:ext cx="4313695" cy="6750880"/>
          </a:xfrm>
          <a:prstGeom prst="rect">
            <a:avLst/>
          </a:prstGeom>
        </p:spPr>
      </p:pic>
      <p:sp>
        <p:nvSpPr>
          <p:cNvPr id="9" name="Hộp Văn bản 8">
            <a:extLst>
              <a:ext uri="{FF2B5EF4-FFF2-40B4-BE49-F238E27FC236}">
                <a16:creationId xmlns:a16="http://schemas.microsoft.com/office/drawing/2014/main" id="{616C0213-FF84-0730-EF70-E95C223EFE17}"/>
              </a:ext>
            </a:extLst>
          </p:cNvPr>
          <p:cNvSpPr txBox="1"/>
          <p:nvPr/>
        </p:nvSpPr>
        <p:spPr>
          <a:xfrm>
            <a:off x="7315200" y="2171699"/>
            <a:ext cx="655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31</a:t>
            </a:r>
          </a:p>
        </p:txBody>
      </p:sp>
      <p:sp>
        <p:nvSpPr>
          <p:cNvPr id="10" name="Hộp Văn bản 9">
            <a:extLst>
              <a:ext uri="{FF2B5EF4-FFF2-40B4-BE49-F238E27FC236}">
                <a16:creationId xmlns:a16="http://schemas.microsoft.com/office/drawing/2014/main" id="{37816A7B-3C5A-952B-4B23-39FF395A0BBB}"/>
              </a:ext>
            </a:extLst>
          </p:cNvPr>
          <p:cNvSpPr txBox="1"/>
          <p:nvPr/>
        </p:nvSpPr>
        <p:spPr>
          <a:xfrm>
            <a:off x="5791200" y="3961327"/>
            <a:ext cx="85344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6">
            <a:extLst>
              <a:ext uri="{FF2B5EF4-FFF2-40B4-BE49-F238E27FC236}">
                <a16:creationId xmlns:a16="http://schemas.microsoft.com/office/drawing/2014/main" id="{20EBCFF5-0C6D-0452-83B3-E9FFBE8826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8400" y="6835686"/>
            <a:ext cx="3466750" cy="3467002"/>
          </a:xfrm>
          <a:prstGeom prst="rect">
            <a:avLst/>
          </a:prstGeom>
        </p:spPr>
      </p:pic>
      <p:sp>
        <p:nvSpPr>
          <p:cNvPr id="12" name="Hộp Văn bản 11">
            <a:extLst>
              <a:ext uri="{FF2B5EF4-FFF2-40B4-BE49-F238E27FC236}">
                <a16:creationId xmlns:a16="http://schemas.microsoft.com/office/drawing/2014/main" id="{12752FEC-5AFD-5972-D044-2AED22498C51}"/>
              </a:ext>
            </a:extLst>
          </p:cNvPr>
          <p:cNvSpPr txBox="1"/>
          <p:nvPr/>
        </p:nvSpPr>
        <p:spPr>
          <a:xfrm>
            <a:off x="5257800" y="3055169"/>
            <a:ext cx="8534400"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 bài hát: Em yêu mùa hè quê em.</a:t>
            </a:r>
            <a:endParaRPr kumimoji="0" lang="vi-VN"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03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89488" y="6808033"/>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5188824">
            <a:off x="-21974" y="111971"/>
            <a:ext cx="1931022" cy="1771869"/>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92678150-AB5E-FB03-58B7-F2E511D6BB19}"/>
              </a:ext>
            </a:extLst>
          </p:cNvPr>
          <p:cNvSpPr/>
          <p:nvPr/>
        </p:nvSpPr>
        <p:spPr>
          <a:xfrm rot="5188824" flipV="1">
            <a:off x="16351968" y="145905"/>
            <a:ext cx="1931022" cy="1825942"/>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1FD5BCE8-356C-9CB1-61A5-4659F59B257D}"/>
              </a:ext>
            </a:extLst>
          </p:cNvPr>
          <p:cNvSpPr/>
          <p:nvPr/>
        </p:nvSpPr>
        <p:spPr>
          <a:xfrm flipH="1">
            <a:off x="-26894" y="7476977"/>
            <a:ext cx="2209800" cy="2036156"/>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Hộp Văn bản 1">
            <a:extLst>
              <a:ext uri="{FF2B5EF4-FFF2-40B4-BE49-F238E27FC236}">
                <a16:creationId xmlns:a16="http://schemas.microsoft.com/office/drawing/2014/main" id="{474D418D-F3B7-BEEC-752D-DD3854848AC5}"/>
              </a:ext>
            </a:extLst>
          </p:cNvPr>
          <p:cNvSpPr txBox="1"/>
          <p:nvPr/>
        </p:nvSpPr>
        <p:spPr>
          <a:xfrm>
            <a:off x="4444845" y="-20172"/>
            <a:ext cx="9326410" cy="9050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Cùng quan sát một số hoạt động sau</a:t>
            </a:r>
          </a:p>
        </p:txBody>
      </p:sp>
      <p:pic>
        <p:nvPicPr>
          <p:cNvPr id="3" name="Picture 2">
            <a:extLst>
              <a:ext uri="{FF2B5EF4-FFF2-40B4-BE49-F238E27FC236}">
                <a16:creationId xmlns:a16="http://schemas.microsoft.com/office/drawing/2014/main" id="{85DD48D5-85A0-BC27-90E1-C6A81188B0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639" y="1558089"/>
            <a:ext cx="4348819" cy="3210219"/>
          </a:xfrm>
          <a:prstGeom prst="rect">
            <a:avLst/>
          </a:prstGeom>
        </p:spPr>
      </p:pic>
      <p:pic>
        <p:nvPicPr>
          <p:cNvPr id="6" name="Picture 3">
            <a:extLst>
              <a:ext uri="{FF2B5EF4-FFF2-40B4-BE49-F238E27FC236}">
                <a16:creationId xmlns:a16="http://schemas.microsoft.com/office/drawing/2014/main" id="{FBF5E7F5-107D-FD9B-EB13-FCF7C67A84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82906" y="5808377"/>
            <a:ext cx="3635987" cy="4114800"/>
          </a:xfrm>
          <a:prstGeom prst="rect">
            <a:avLst/>
          </a:prstGeom>
        </p:spPr>
      </p:pic>
      <p:pic>
        <p:nvPicPr>
          <p:cNvPr id="7" name="Picture 4">
            <a:extLst>
              <a:ext uri="{FF2B5EF4-FFF2-40B4-BE49-F238E27FC236}">
                <a16:creationId xmlns:a16="http://schemas.microsoft.com/office/drawing/2014/main" id="{9FB456CC-414E-A618-B242-FA29D20190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53501" y="6172200"/>
            <a:ext cx="3448951" cy="4114800"/>
          </a:xfrm>
          <a:prstGeom prst="rect">
            <a:avLst/>
          </a:prstGeom>
        </p:spPr>
      </p:pic>
      <p:pic>
        <p:nvPicPr>
          <p:cNvPr id="8" name="Picture 6">
            <a:extLst>
              <a:ext uri="{FF2B5EF4-FFF2-40B4-BE49-F238E27FC236}">
                <a16:creationId xmlns:a16="http://schemas.microsoft.com/office/drawing/2014/main" id="{A0C8CEAA-64C7-75D3-25DD-0FB39EB0EE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77226" y="1471142"/>
            <a:ext cx="4152550" cy="4114800"/>
          </a:xfrm>
          <a:prstGeom prst="rect">
            <a:avLst/>
          </a:prstGeom>
        </p:spPr>
      </p:pic>
      <p:sp>
        <p:nvSpPr>
          <p:cNvPr id="14" name="Hộp Văn bản 13">
            <a:extLst>
              <a:ext uri="{FF2B5EF4-FFF2-40B4-BE49-F238E27FC236}">
                <a16:creationId xmlns:a16="http://schemas.microsoft.com/office/drawing/2014/main" id="{4BBCE7D9-29EF-0CF6-D0C2-D8EA3CF82957}"/>
              </a:ext>
            </a:extLst>
          </p:cNvPr>
          <p:cNvSpPr txBox="1"/>
          <p:nvPr/>
        </p:nvSpPr>
        <p:spPr>
          <a:xfrm>
            <a:off x="4191000" y="6139984"/>
            <a:ext cx="9326410" cy="18283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a:solidFill>
                  <a:srgbClr val="0070C0"/>
                </a:solidFill>
                <a:latin typeface="Times New Roman" panose="02020603050405020304" pitchFamily="18" charset="0"/>
              </a:rPr>
              <a:t>Đó là các hoạt động vui chơi của ngày hè</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Cùng tìm hiểu chủ đề 8 nhé</a:t>
            </a:r>
          </a:p>
        </p:txBody>
      </p:sp>
    </p:spTree>
    <p:extLst>
      <p:ext uri="{BB962C8B-B14F-4D97-AF65-F5344CB8AC3E}">
        <p14:creationId xmlns:p14="http://schemas.microsoft.com/office/powerpoint/2010/main" val="72518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CC99935-7F05-D260-CD3C-0417765071C6}"/>
              </a:ext>
            </a:extLst>
          </p:cNvPr>
          <p:cNvPicPr>
            <a:picLocks noChangeAspect="1"/>
          </p:cNvPicPr>
          <p:nvPr/>
        </p:nvPicPr>
        <p:blipFill>
          <a:blip r:embed="rId2"/>
          <a:stretch>
            <a:fillRect/>
          </a:stretch>
        </p:blipFill>
        <p:spPr>
          <a:xfrm>
            <a:off x="0" y="-2242"/>
            <a:ext cx="18288000" cy="2173941"/>
          </a:xfrm>
          <a:prstGeom prst="rect">
            <a:avLst/>
          </a:prstGeom>
        </p:spPr>
      </p:pic>
      <p:pic>
        <p:nvPicPr>
          <p:cNvPr id="6" name="Picture 6">
            <a:extLst>
              <a:ext uri="{FF2B5EF4-FFF2-40B4-BE49-F238E27FC236}">
                <a16:creationId xmlns:a16="http://schemas.microsoft.com/office/drawing/2014/main" id="{574BE668-6412-CF77-77A0-FEFF014C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1848"/>
            <a:ext cx="18616046" cy="1562100"/>
          </a:xfrm>
          <a:prstGeom prst="rect">
            <a:avLst/>
          </a:prstGeom>
        </p:spPr>
      </p:pic>
      <p:pic>
        <p:nvPicPr>
          <p:cNvPr id="7" name="Picture 5">
            <a:extLst>
              <a:ext uri="{FF2B5EF4-FFF2-40B4-BE49-F238E27FC236}">
                <a16:creationId xmlns:a16="http://schemas.microsoft.com/office/drawing/2014/main" id="{7DBDE8E9-C08C-47DF-EB26-C18D020CA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6172200"/>
            <a:ext cx="3670069" cy="4114800"/>
          </a:xfrm>
          <a:prstGeom prst="rect">
            <a:avLst/>
          </a:prstGeom>
        </p:spPr>
      </p:pic>
      <p:pic>
        <p:nvPicPr>
          <p:cNvPr id="8" name="Picture 5">
            <a:extLst>
              <a:ext uri="{FF2B5EF4-FFF2-40B4-BE49-F238E27FC236}">
                <a16:creationId xmlns:a16="http://schemas.microsoft.com/office/drawing/2014/main" id="{3F50EF18-51EE-6E0A-9B77-669AE4541AE2}"/>
              </a:ext>
            </a:extLst>
          </p:cNvPr>
          <p:cNvPicPr>
            <a:picLocks noChangeAspect="1"/>
          </p:cNvPicPr>
          <p:nvPr/>
        </p:nvPicPr>
        <p:blipFill>
          <a:blip r:embed="rId6"/>
          <a:srcRect/>
          <a:stretch>
            <a:fillRect/>
          </a:stretch>
        </p:blipFill>
        <p:spPr>
          <a:xfrm>
            <a:off x="16459199" y="3687636"/>
            <a:ext cx="4313695" cy="6750880"/>
          </a:xfrm>
          <a:prstGeom prst="rect">
            <a:avLst/>
          </a:prstGeom>
        </p:spPr>
      </p:pic>
      <p:sp>
        <p:nvSpPr>
          <p:cNvPr id="9" name="Hộp Văn bản 8">
            <a:extLst>
              <a:ext uri="{FF2B5EF4-FFF2-40B4-BE49-F238E27FC236}">
                <a16:creationId xmlns:a16="http://schemas.microsoft.com/office/drawing/2014/main" id="{616C0213-FF84-0730-EF70-E95C223EFE17}"/>
              </a:ext>
            </a:extLst>
          </p:cNvPr>
          <p:cNvSpPr txBox="1"/>
          <p:nvPr/>
        </p:nvSpPr>
        <p:spPr>
          <a:xfrm>
            <a:off x="7315200" y="2171699"/>
            <a:ext cx="6553200" cy="707886"/>
          </a:xfrm>
          <a:prstGeom prst="rect">
            <a:avLst/>
          </a:prstGeom>
          <a:noFill/>
        </p:spPr>
        <p:txBody>
          <a:bodyPr wrap="square" rtlCol="0">
            <a:spAutoFit/>
          </a:bodyPr>
          <a:lstStyle/>
          <a:p>
            <a:r>
              <a:rPr lang="vi-VN" sz="4000" b="1" dirty="0">
                <a:solidFill>
                  <a:srgbClr val="C00000"/>
                </a:solidFill>
                <a:latin typeface="+mj-lt"/>
              </a:rPr>
              <a:t>Tiết 31</a:t>
            </a:r>
          </a:p>
        </p:txBody>
      </p:sp>
      <p:sp>
        <p:nvSpPr>
          <p:cNvPr id="10" name="Hộp Văn bản 9">
            <a:extLst>
              <a:ext uri="{FF2B5EF4-FFF2-40B4-BE49-F238E27FC236}">
                <a16:creationId xmlns:a16="http://schemas.microsoft.com/office/drawing/2014/main" id="{37816A7B-3C5A-952B-4B23-39FF395A0BBB}"/>
              </a:ext>
            </a:extLst>
          </p:cNvPr>
          <p:cNvSpPr txBox="1"/>
          <p:nvPr/>
        </p:nvSpPr>
        <p:spPr>
          <a:xfrm>
            <a:off x="5791200" y="3961327"/>
            <a:ext cx="8534400"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6">
            <a:extLst>
              <a:ext uri="{FF2B5EF4-FFF2-40B4-BE49-F238E27FC236}">
                <a16:creationId xmlns:a16="http://schemas.microsoft.com/office/drawing/2014/main" id="{20EBCFF5-0C6D-0452-83B3-E9FFBE8826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8400" y="6835686"/>
            <a:ext cx="3466750" cy="3467002"/>
          </a:xfrm>
          <a:prstGeom prst="rect">
            <a:avLst/>
          </a:prstGeom>
        </p:spPr>
      </p:pic>
      <p:sp>
        <p:nvSpPr>
          <p:cNvPr id="12" name="Hộp Văn bản 11">
            <a:extLst>
              <a:ext uri="{FF2B5EF4-FFF2-40B4-BE49-F238E27FC236}">
                <a16:creationId xmlns:a16="http://schemas.microsoft.com/office/drawing/2014/main" id="{12752FEC-5AFD-5972-D044-2AED22498C51}"/>
              </a:ext>
            </a:extLst>
          </p:cNvPr>
          <p:cNvSpPr txBox="1"/>
          <p:nvPr/>
        </p:nvSpPr>
        <p:spPr>
          <a:xfrm>
            <a:off x="5257800" y="3055169"/>
            <a:ext cx="8534400" cy="655885"/>
          </a:xfrm>
          <a:prstGeom prst="rect">
            <a:avLst/>
          </a:prstGeom>
          <a:noFill/>
        </p:spPr>
        <p:txBody>
          <a:bodyPr wrap="square" rtlCol="0">
            <a:spAutoFit/>
          </a:bodyPr>
          <a:lstStyle/>
          <a:p>
            <a:pPr lvl="0">
              <a:lnSpc>
                <a:spcPct val="107000"/>
              </a:lnSpc>
              <a:spcAft>
                <a:spcPts val="800"/>
              </a:spcAft>
            </a:pPr>
            <a:r>
              <a:rPr lang="vi-VN"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 bài hát: Em yêu mùa hè quê em.</a:t>
            </a:r>
            <a:endParaRPr lang="vi-VN"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9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68064" y="6596950"/>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5188824">
            <a:off x="-21974" y="111971"/>
            <a:ext cx="1931022" cy="1771869"/>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92678150-AB5E-FB03-58B7-F2E511D6BB19}"/>
              </a:ext>
            </a:extLst>
          </p:cNvPr>
          <p:cNvSpPr/>
          <p:nvPr/>
        </p:nvSpPr>
        <p:spPr>
          <a:xfrm rot="5188824" flipV="1">
            <a:off x="16351968" y="145905"/>
            <a:ext cx="1931022" cy="1825942"/>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Hộp Văn bản 1">
            <a:extLst>
              <a:ext uri="{FF2B5EF4-FFF2-40B4-BE49-F238E27FC236}">
                <a16:creationId xmlns:a16="http://schemas.microsoft.com/office/drawing/2014/main" id="{474D418D-F3B7-BEEC-752D-DD3854848AC5}"/>
              </a:ext>
            </a:extLst>
          </p:cNvPr>
          <p:cNvSpPr txBox="1"/>
          <p:nvPr/>
        </p:nvSpPr>
        <p:spPr>
          <a:xfrm>
            <a:off x="4114800" y="190500"/>
            <a:ext cx="9326410" cy="10676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TÁC GIẢ - TÁC PHẨM</a:t>
            </a:r>
          </a:p>
        </p:txBody>
      </p:sp>
      <p:pic>
        <p:nvPicPr>
          <p:cNvPr id="6" name="Hình ảnh 5">
            <a:extLst>
              <a:ext uri="{FF2B5EF4-FFF2-40B4-BE49-F238E27FC236}">
                <a16:creationId xmlns:a16="http://schemas.microsoft.com/office/drawing/2014/main" id="{F30BA60D-2547-C4F7-6812-424983BA5481}"/>
              </a:ext>
            </a:extLst>
          </p:cNvPr>
          <p:cNvPicPr>
            <a:picLocks noChangeAspect="1"/>
          </p:cNvPicPr>
          <p:nvPr/>
        </p:nvPicPr>
        <p:blipFill>
          <a:blip r:embed="rId6"/>
          <a:stretch>
            <a:fillRect/>
          </a:stretch>
        </p:blipFill>
        <p:spPr>
          <a:xfrm>
            <a:off x="995924" y="1307829"/>
            <a:ext cx="4010026" cy="3867033"/>
          </a:xfrm>
          <a:prstGeom prst="rect">
            <a:avLst/>
          </a:prstGeom>
        </p:spPr>
      </p:pic>
      <p:sp>
        <p:nvSpPr>
          <p:cNvPr id="7" name="Hộp Văn bản 6">
            <a:extLst>
              <a:ext uri="{FF2B5EF4-FFF2-40B4-BE49-F238E27FC236}">
                <a16:creationId xmlns:a16="http://schemas.microsoft.com/office/drawing/2014/main" id="{3699E5BB-14D6-70BF-E880-AEF4396C91A4}"/>
              </a:ext>
            </a:extLst>
          </p:cNvPr>
          <p:cNvSpPr txBox="1"/>
          <p:nvPr/>
        </p:nvSpPr>
        <p:spPr>
          <a:xfrm>
            <a:off x="30215" y="5294307"/>
            <a:ext cx="5810687"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rPr>
              <a:t>NS: Trần</a:t>
            </a:r>
            <a:r>
              <a:rPr kumimoji="0" lang="vi-VN" sz="3200" b="1" i="0" u="none" strike="noStrike" kern="1200" cap="none" spc="0" normalizeH="0" noProof="0" dirty="0">
                <a:ln>
                  <a:noFill/>
                </a:ln>
                <a:solidFill>
                  <a:schemeClr val="tx1">
                    <a:lumMod val="75000"/>
                    <a:lumOff val="25000"/>
                  </a:schemeClr>
                </a:solidFill>
                <a:effectLst/>
                <a:uLnTx/>
                <a:uFillTx/>
                <a:latin typeface="Times New Roman" panose="02020603050405020304" pitchFamily="18" charset="0"/>
                <a:ea typeface="+mn-ea"/>
                <a:cs typeface="+mn-cs"/>
              </a:rPr>
              <a:t> Minh Đặng</a:t>
            </a:r>
            <a:endPar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endParaRPr>
          </a:p>
        </p:txBody>
      </p:sp>
      <p:sp>
        <p:nvSpPr>
          <p:cNvPr id="8" name="Hộp Văn bản 7">
            <a:extLst>
              <a:ext uri="{FF2B5EF4-FFF2-40B4-BE49-F238E27FC236}">
                <a16:creationId xmlns:a16="http://schemas.microsoft.com/office/drawing/2014/main" id="{166DD70B-0F97-326A-657A-03B8D8F7BA05}"/>
              </a:ext>
            </a:extLst>
          </p:cNvPr>
          <p:cNvSpPr txBox="1"/>
          <p:nvPr/>
        </p:nvSpPr>
        <p:spPr>
          <a:xfrm>
            <a:off x="5816354" y="1206490"/>
            <a:ext cx="11938246" cy="453919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Nhạc sĩ Trần Minh Đặng sinh năm 1975 tại An Giang</a:t>
            </a:r>
          </a:p>
          <a:p>
            <a:pPr marL="0" marR="0" lvl="0" indent="0" defTabSz="914400" rtl="0" eaLnBrk="1" fontAlgn="auto" latinLnBrk="0" hangingPunct="1">
              <a:lnSpc>
                <a:spcPct val="150000"/>
              </a:lnSpc>
              <a:spcBef>
                <a:spcPts val="0"/>
              </a:spcBef>
              <a:spcAft>
                <a:spcPts val="0"/>
              </a:spcAft>
              <a:buClrTx/>
              <a:buSzTx/>
              <a:buFontTx/>
              <a:buNone/>
              <a:tabLst/>
              <a:defRPr/>
            </a:pPr>
            <a:r>
              <a:rPr lang="vi-VN" sz="2800" b="1" dirty="0">
                <a:solidFill>
                  <a:srgbClr val="0070C0"/>
                </a:solidFill>
                <a:latin typeface="Times New Roman" panose="02020603050405020304" pitchFamily="18" charset="0"/>
              </a:rPr>
              <a:t>H</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iện</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đang là chủ tịch hội đồng nhạc viện thành phố Hồ Chí Minh và tham gia giảng dạy chuyên ngành thanh nhạc.</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Ông là hội viên hội nhạc </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sỹ</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thành phố Hồ Chí Minh và hội nhạc sĩ Việt Nam. Nhạc sĩ Trần Minh Đặng đã có nhiều sáng tác cho thiếu nhi, trong đó phải kể đến một số bài hát như: Chú cuội và ước mơ của em, Sắc màu trung thu, </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Hè vui trên biển, Trời mưa trời gió, Em yêu mùa hè quê em….</a:t>
            </a:r>
          </a:p>
        </p:txBody>
      </p:sp>
      <p:sp>
        <p:nvSpPr>
          <p:cNvPr id="13" name="Hộp Văn bản 12">
            <a:extLst>
              <a:ext uri="{FF2B5EF4-FFF2-40B4-BE49-F238E27FC236}">
                <a16:creationId xmlns:a16="http://schemas.microsoft.com/office/drawing/2014/main" id="{8CC6511E-F554-36E5-A6E3-FA3C55C38B90}"/>
              </a:ext>
            </a:extLst>
          </p:cNvPr>
          <p:cNvSpPr txBox="1"/>
          <p:nvPr/>
        </p:nvSpPr>
        <p:spPr>
          <a:xfrm>
            <a:off x="2667001" y="6266346"/>
            <a:ext cx="14706600" cy="130753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Bài</a:t>
            </a:r>
            <a:r>
              <a:rPr kumimoji="0" lang="vi-VN" sz="28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hát “Em yêu mùa hè quê em” với giai điệu vui tươi trong sáng, nói về một mùa hè thân thương đầy bổ ích của tuổi thơ…..</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14" name="Picture 5">
            <a:extLst>
              <a:ext uri="{FF2B5EF4-FFF2-40B4-BE49-F238E27FC236}">
                <a16:creationId xmlns:a16="http://schemas.microsoft.com/office/drawing/2014/main" id="{0E1C6DB2-F883-90D6-DDDF-FB3C11EA9A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358" y="7725398"/>
            <a:ext cx="2362200" cy="2648446"/>
          </a:xfrm>
          <a:prstGeom prst="rect">
            <a:avLst/>
          </a:prstGeom>
        </p:spPr>
      </p:pic>
      <p:pic>
        <p:nvPicPr>
          <p:cNvPr id="15" name="Picture 5">
            <a:extLst>
              <a:ext uri="{FF2B5EF4-FFF2-40B4-BE49-F238E27FC236}">
                <a16:creationId xmlns:a16="http://schemas.microsoft.com/office/drawing/2014/main" id="{191298BC-B09B-EB51-36D1-E63E7FC228FB}"/>
              </a:ext>
            </a:extLst>
          </p:cNvPr>
          <p:cNvPicPr>
            <a:picLocks noChangeAspect="1"/>
          </p:cNvPicPr>
          <p:nvPr/>
        </p:nvPicPr>
        <p:blipFill>
          <a:blip r:embed="rId9"/>
          <a:srcRect/>
          <a:stretch>
            <a:fillRect/>
          </a:stretch>
        </p:blipFill>
        <p:spPr>
          <a:xfrm>
            <a:off x="16468411" y="5902731"/>
            <a:ext cx="2776463" cy="4345131"/>
          </a:xfrm>
          <a:prstGeom prst="rect">
            <a:avLst/>
          </a:prstGeom>
        </p:spPr>
      </p:pic>
      <p:pic>
        <p:nvPicPr>
          <p:cNvPr id="16" name="Picture 6">
            <a:extLst>
              <a:ext uri="{FF2B5EF4-FFF2-40B4-BE49-F238E27FC236}">
                <a16:creationId xmlns:a16="http://schemas.microsoft.com/office/drawing/2014/main" id="{B3F87D45-DC83-8F2B-9069-AF832F0C52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17173" y="8006519"/>
            <a:ext cx="2231336" cy="2231498"/>
          </a:xfrm>
          <a:prstGeom prst="rect">
            <a:avLst/>
          </a:prstGeom>
        </p:spPr>
      </p:pic>
    </p:spTree>
    <p:extLst>
      <p:ext uri="{BB962C8B-B14F-4D97-AF65-F5344CB8AC3E}">
        <p14:creationId xmlns:p14="http://schemas.microsoft.com/office/powerpoint/2010/main" val="276368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41791" y="5482530"/>
            <a:ext cx="3546209"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114300"/>
            <a:ext cx="2590115" cy="4114800"/>
          </a:xfrm>
          <a:prstGeom prst="rect">
            <a:avLst/>
          </a:prstGeom>
        </p:spPr>
      </p:pic>
      <p:sp>
        <p:nvSpPr>
          <p:cNvPr id="2" name="Hộp Văn bản 1">
            <a:extLst>
              <a:ext uri="{FF2B5EF4-FFF2-40B4-BE49-F238E27FC236}">
                <a16:creationId xmlns:a16="http://schemas.microsoft.com/office/drawing/2014/main" id="{7DF91A13-5A95-CB4A-7F75-1D507054AB05}"/>
              </a:ext>
            </a:extLst>
          </p:cNvPr>
          <p:cNvSpPr txBox="1"/>
          <p:nvPr/>
        </p:nvSpPr>
        <p:spPr>
          <a:xfrm>
            <a:off x="5867400" y="451311"/>
            <a:ext cx="6553200" cy="707886"/>
          </a:xfrm>
          <a:prstGeom prst="rect">
            <a:avLst/>
          </a:prstGeom>
          <a:noFill/>
        </p:spPr>
        <p:txBody>
          <a:bodyPr wrap="square" rtlCol="0">
            <a:spAutoFit/>
          </a:bodyPr>
          <a:lstStyle/>
          <a:p>
            <a:r>
              <a:rPr lang="vi-VN" sz="4000" b="1" dirty="0">
                <a:solidFill>
                  <a:srgbClr val="C00000"/>
                </a:solidFill>
                <a:latin typeface="+mj-lt"/>
              </a:rPr>
              <a:t>ĐỌC LỜI CA</a:t>
            </a:r>
          </a:p>
        </p:txBody>
      </p:sp>
      <p:sp>
        <p:nvSpPr>
          <p:cNvPr id="3" name="Hộp Văn bản 2">
            <a:extLst>
              <a:ext uri="{FF2B5EF4-FFF2-40B4-BE49-F238E27FC236}">
                <a16:creationId xmlns:a16="http://schemas.microsoft.com/office/drawing/2014/main" id="{21B37B67-F202-4968-16F7-D774B053EFC0}"/>
              </a:ext>
            </a:extLst>
          </p:cNvPr>
          <p:cNvSpPr txBox="1"/>
          <p:nvPr/>
        </p:nvSpPr>
        <p:spPr>
          <a:xfrm>
            <a:off x="3635829" y="1089045"/>
            <a:ext cx="13411200" cy="6863417"/>
          </a:xfrm>
          <a:prstGeom prst="rect">
            <a:avLst/>
          </a:prstGeom>
          <a:noFill/>
        </p:spPr>
        <p:txBody>
          <a:bodyPr wrap="square" rtlCol="0">
            <a:spAutoFit/>
          </a:bodyPr>
          <a:lstStyle/>
          <a:p>
            <a:r>
              <a:rPr lang="vi-VN" sz="4000" b="1" dirty="0">
                <a:solidFill>
                  <a:srgbClr val="002060"/>
                </a:solidFill>
                <a:latin typeface="+mj-lt"/>
              </a:rPr>
              <a:t>Em yêu nắng hồng quê em, yêu tiếng ve nó kêu trưa hè.</a:t>
            </a:r>
          </a:p>
          <a:p>
            <a:r>
              <a:rPr lang="vi-VN" sz="4000" b="1" dirty="0">
                <a:solidFill>
                  <a:srgbClr val="002060"/>
                </a:solidFill>
                <a:latin typeface="+mj-lt"/>
              </a:rPr>
              <a:t>Em yêu cánh đồng xanh bát ngát, dòng kênh ngủ vùi trong gió mát,</a:t>
            </a:r>
          </a:p>
          <a:p>
            <a:r>
              <a:rPr lang="vi-VN" sz="4000" b="1" dirty="0">
                <a:solidFill>
                  <a:srgbClr val="002060"/>
                </a:solidFill>
                <a:latin typeface="+mj-lt"/>
              </a:rPr>
              <a:t>đường đê bướm hoa vờn bay.</a:t>
            </a:r>
          </a:p>
          <a:p>
            <a:r>
              <a:rPr lang="vi-VN" sz="4000" b="1" dirty="0">
                <a:solidFill>
                  <a:srgbClr val="002060"/>
                </a:solidFill>
                <a:latin typeface="+mj-lt"/>
              </a:rPr>
              <a:t>Em yêu cánh diều xa </a:t>
            </a:r>
            <a:r>
              <a:rPr lang="vi-VN" sz="4000" b="1" dirty="0" err="1">
                <a:solidFill>
                  <a:srgbClr val="002060"/>
                </a:solidFill>
                <a:latin typeface="+mj-lt"/>
              </a:rPr>
              <a:t>xa</a:t>
            </a:r>
            <a:r>
              <a:rPr lang="vi-VN" sz="4000" b="1" dirty="0">
                <a:solidFill>
                  <a:srgbClr val="002060"/>
                </a:solidFill>
                <a:latin typeface="+mj-lt"/>
              </a:rPr>
              <a:t>, yêu lũy tre với con trâu già.</a:t>
            </a:r>
          </a:p>
          <a:p>
            <a:r>
              <a:rPr lang="vi-VN" sz="4000" b="1" dirty="0">
                <a:solidFill>
                  <a:srgbClr val="002060"/>
                </a:solidFill>
                <a:latin typeface="+mj-lt"/>
              </a:rPr>
              <a:t>Em yêu sắc màu chim bói cá, chị ong ẩn mình trong tán lá </a:t>
            </a:r>
          </a:p>
          <a:p>
            <a:r>
              <a:rPr lang="vi-VN" sz="4000" b="1" dirty="0">
                <a:solidFill>
                  <a:srgbClr val="002060"/>
                </a:solidFill>
                <a:latin typeface="+mj-lt"/>
              </a:rPr>
              <a:t>cùng em hát vang chào hè.</a:t>
            </a:r>
          </a:p>
          <a:p>
            <a:r>
              <a:rPr lang="vi-VN" sz="4000" b="1" dirty="0">
                <a:solidFill>
                  <a:srgbClr val="002060"/>
                </a:solidFill>
                <a:latin typeface="+mj-lt"/>
              </a:rPr>
              <a:t>Hè về từng sóng lúa uốn lượn thướt tha. Hè về đàn cò trắng êm đềm lướt qua.</a:t>
            </a:r>
          </a:p>
          <a:p>
            <a:r>
              <a:rPr lang="vi-VN" sz="4000" b="1" dirty="0">
                <a:solidFill>
                  <a:srgbClr val="002060"/>
                </a:solidFill>
                <a:latin typeface="+mj-lt"/>
              </a:rPr>
              <a:t>Hè về trường thắm sắc hoa Phượng đỏ tươi. Hè về cùng em tiếng ca chan hòa.</a:t>
            </a:r>
          </a:p>
        </p:txBody>
      </p:sp>
      <p:sp>
        <p:nvSpPr>
          <p:cNvPr id="4" name="Freeform 2">
            <a:extLst>
              <a:ext uri="{FF2B5EF4-FFF2-40B4-BE49-F238E27FC236}">
                <a16:creationId xmlns:a16="http://schemas.microsoft.com/office/drawing/2014/main" id="{F87814DC-705D-28BE-B6A6-CECB0EDE3E74}"/>
              </a:ext>
            </a:extLst>
          </p:cNvPr>
          <p:cNvSpPr/>
          <p:nvPr/>
        </p:nvSpPr>
        <p:spPr>
          <a:xfrm>
            <a:off x="0" y="9105900"/>
            <a:ext cx="18288000" cy="1542842"/>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5" name="Picture 9">
            <a:extLst>
              <a:ext uri="{FF2B5EF4-FFF2-40B4-BE49-F238E27FC236}">
                <a16:creationId xmlns:a16="http://schemas.microsoft.com/office/drawing/2014/main" id="{8E9B10D7-289D-1263-E743-98A756E959A6}"/>
              </a:ext>
            </a:extLst>
          </p:cNvPr>
          <p:cNvPicPr>
            <a:picLocks noChangeAspect="1"/>
          </p:cNvPicPr>
          <p:nvPr/>
        </p:nvPicPr>
        <p:blipFill>
          <a:blip r:embed="rId8"/>
          <a:srcRect/>
          <a:stretch>
            <a:fillRect/>
          </a:stretch>
        </p:blipFill>
        <p:spPr>
          <a:xfrm flipH="1">
            <a:off x="14401800" y="7253360"/>
            <a:ext cx="3048000" cy="3303494"/>
          </a:xfrm>
          <a:prstGeom prst="rect">
            <a:avLst/>
          </a:prstGeom>
        </p:spPr>
      </p:pic>
      <p:pic>
        <p:nvPicPr>
          <p:cNvPr id="6" name="Picture 6">
            <a:extLst>
              <a:ext uri="{FF2B5EF4-FFF2-40B4-BE49-F238E27FC236}">
                <a16:creationId xmlns:a16="http://schemas.microsoft.com/office/drawing/2014/main" id="{DF9DAE9E-B79F-3B68-62E2-78AB87844B3A}"/>
              </a:ext>
            </a:extLst>
          </p:cNvPr>
          <p:cNvPicPr>
            <a:picLocks noChangeAspect="1"/>
          </p:cNvPicPr>
          <p:nvPr/>
        </p:nvPicPr>
        <p:blipFill>
          <a:blip r:embed="rId9"/>
          <a:srcRect/>
          <a:stretch>
            <a:fillRect/>
          </a:stretch>
        </p:blipFill>
        <p:spPr>
          <a:xfrm>
            <a:off x="609600" y="647700"/>
            <a:ext cx="3048000" cy="2102224"/>
          </a:xfrm>
          <a:prstGeom prst="rect">
            <a:avLst/>
          </a:prstGeom>
        </p:spPr>
      </p:pic>
      <p:pic>
        <p:nvPicPr>
          <p:cNvPr id="9" name="Picture 5">
            <a:extLst>
              <a:ext uri="{FF2B5EF4-FFF2-40B4-BE49-F238E27FC236}">
                <a16:creationId xmlns:a16="http://schemas.microsoft.com/office/drawing/2014/main" id="{885F7B50-C613-6D58-4F3C-7B42B0437B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7572" y="7628193"/>
            <a:ext cx="5562600" cy="3183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0" y="-136273"/>
            <a:ext cx="2568295" cy="1771369"/>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956D077B-8A54-3749-D29F-E42285A19887}"/>
              </a:ext>
            </a:extLst>
          </p:cNvPr>
          <p:cNvSpPr txBox="1"/>
          <p:nvPr/>
        </p:nvSpPr>
        <p:spPr>
          <a:xfrm>
            <a:off x="10667999" y="338882"/>
            <a:ext cx="4523677"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E9DE8E4-1111-7ED8-D25D-AA55D05FBAF4}"/>
              </a:ext>
            </a:extLst>
          </p:cNvPr>
          <p:cNvSpPr txBox="1"/>
          <p:nvPr/>
        </p:nvSpPr>
        <p:spPr>
          <a:xfrm>
            <a:off x="5652248" y="17168"/>
            <a:ext cx="5029199" cy="655885"/>
          </a:xfrm>
          <a:prstGeom prst="rect">
            <a:avLst/>
          </a:prstGeom>
          <a:noFill/>
        </p:spPr>
        <p:txBody>
          <a:bodyPr wrap="square" rtlCol="0">
            <a:spAutoFit/>
          </a:bodyPr>
          <a:lstStyle/>
          <a:p>
            <a:pPr lvl="0">
              <a:lnSpc>
                <a:spcPct val="107000"/>
              </a:lnSpc>
              <a:spcAft>
                <a:spcPts val="800"/>
              </a:spcAft>
            </a:pPr>
            <a:r>
              <a:rPr lang="vi-VN" sz="3600" b="1" dirty="0">
                <a:solidFill>
                  <a:srgbClr val="CD6209"/>
                </a:solidFill>
                <a:effectLst/>
                <a:latin typeface="Times New Roman" panose="02020603050405020304" pitchFamily="18" charset="0"/>
                <a:ea typeface="Calibri" panose="020F0502020204030204" pitchFamily="34" charset="0"/>
                <a:cs typeface="Times New Roman" panose="02020603050405020304" pitchFamily="18" charset="0"/>
              </a:rPr>
              <a:t>Em yêu mùa hè quê em</a:t>
            </a:r>
            <a:endParaRPr lang="vi-VN" sz="3600" b="1" dirty="0">
              <a:solidFill>
                <a:srgbClr val="CD620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EM YÊU MÙA HÈ QUÊ EM - Bé TRANG THƯ (Official)">
            <a:hlinkClick r:id="" action="ppaction://media"/>
            <a:extLst>
              <a:ext uri="{FF2B5EF4-FFF2-40B4-BE49-F238E27FC236}">
                <a16:creationId xmlns:a16="http://schemas.microsoft.com/office/drawing/2014/main" id="{E2E022B2-9212-2B6F-6432-90A262FFEB1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091" y="1980565"/>
            <a:ext cx="1081205" cy="1081205"/>
          </a:xfrm>
          <a:prstGeom prst="rect">
            <a:avLst/>
          </a:prstGeom>
        </p:spPr>
      </p:pic>
      <p:sp>
        <p:nvSpPr>
          <p:cNvPr id="5" name="Hộp Văn bản 4">
            <a:extLst>
              <a:ext uri="{FF2B5EF4-FFF2-40B4-BE49-F238E27FC236}">
                <a16:creationId xmlns:a16="http://schemas.microsoft.com/office/drawing/2014/main" id="{DEBEDB15-D3D8-41EE-9F3E-CE18FE3CA440}"/>
              </a:ext>
            </a:extLst>
          </p:cNvPr>
          <p:cNvSpPr txBox="1"/>
          <p:nvPr/>
        </p:nvSpPr>
        <p:spPr>
          <a:xfrm>
            <a:off x="2559330" y="186059"/>
            <a:ext cx="2261838"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BÀI HÁT MẪU</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8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54354"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D5A0DC75-3BE6-CF18-5993-C3E258E97C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2057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41791" y="5482530"/>
            <a:ext cx="3546209" cy="4114800"/>
          </a:xfrm>
          <a:prstGeom prst="rect">
            <a:avLst/>
          </a:prstGeom>
        </p:spPr>
      </p:pic>
      <p:sp>
        <p:nvSpPr>
          <p:cNvPr id="2" name="Hộp Văn bản 1">
            <a:extLst>
              <a:ext uri="{FF2B5EF4-FFF2-40B4-BE49-F238E27FC236}">
                <a16:creationId xmlns:a16="http://schemas.microsoft.com/office/drawing/2014/main" id="{7DF91A13-5A95-CB4A-7F75-1D507054AB05}"/>
              </a:ext>
            </a:extLst>
          </p:cNvPr>
          <p:cNvSpPr txBox="1"/>
          <p:nvPr/>
        </p:nvSpPr>
        <p:spPr>
          <a:xfrm>
            <a:off x="5715000" y="3467100"/>
            <a:ext cx="6553200" cy="707886"/>
          </a:xfrm>
          <a:prstGeom prst="rect">
            <a:avLst/>
          </a:prstGeom>
          <a:noFill/>
        </p:spPr>
        <p:txBody>
          <a:bodyPr wrap="square" rtlCol="0">
            <a:spAutoFit/>
          </a:bodyPr>
          <a:lstStyle/>
          <a:p>
            <a:r>
              <a:rPr lang="vi-VN" sz="4000" b="1" dirty="0">
                <a:solidFill>
                  <a:srgbClr val="C00000"/>
                </a:solidFill>
                <a:latin typeface="+mj-lt"/>
              </a:rPr>
              <a:t>HỌC HÁT TỪNG CÂU</a:t>
            </a:r>
          </a:p>
        </p:txBody>
      </p:sp>
      <p:sp>
        <p:nvSpPr>
          <p:cNvPr id="4" name="Freeform 2">
            <a:extLst>
              <a:ext uri="{FF2B5EF4-FFF2-40B4-BE49-F238E27FC236}">
                <a16:creationId xmlns:a16="http://schemas.microsoft.com/office/drawing/2014/main" id="{F87814DC-705D-28BE-B6A6-CECB0EDE3E74}"/>
              </a:ext>
            </a:extLst>
          </p:cNvPr>
          <p:cNvSpPr/>
          <p:nvPr/>
        </p:nvSpPr>
        <p:spPr>
          <a:xfrm>
            <a:off x="0" y="9105900"/>
            <a:ext cx="18288000" cy="1542842"/>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5" name="Picture 9">
            <a:extLst>
              <a:ext uri="{FF2B5EF4-FFF2-40B4-BE49-F238E27FC236}">
                <a16:creationId xmlns:a16="http://schemas.microsoft.com/office/drawing/2014/main" id="{8E9B10D7-289D-1263-E743-98A756E959A6}"/>
              </a:ext>
            </a:extLst>
          </p:cNvPr>
          <p:cNvPicPr>
            <a:picLocks noChangeAspect="1"/>
          </p:cNvPicPr>
          <p:nvPr/>
        </p:nvPicPr>
        <p:blipFill>
          <a:blip r:embed="rId6"/>
          <a:srcRect/>
          <a:stretch>
            <a:fillRect/>
          </a:stretch>
        </p:blipFill>
        <p:spPr>
          <a:xfrm flipH="1">
            <a:off x="14401800" y="7253360"/>
            <a:ext cx="3048000" cy="3303494"/>
          </a:xfrm>
          <a:prstGeom prst="rect">
            <a:avLst/>
          </a:prstGeom>
        </p:spPr>
      </p:pic>
      <p:pic>
        <p:nvPicPr>
          <p:cNvPr id="6" name="Picture 6">
            <a:extLst>
              <a:ext uri="{FF2B5EF4-FFF2-40B4-BE49-F238E27FC236}">
                <a16:creationId xmlns:a16="http://schemas.microsoft.com/office/drawing/2014/main" id="{DF9DAE9E-B79F-3B68-62E2-78AB87844B3A}"/>
              </a:ext>
            </a:extLst>
          </p:cNvPr>
          <p:cNvPicPr>
            <a:picLocks noChangeAspect="1"/>
          </p:cNvPicPr>
          <p:nvPr/>
        </p:nvPicPr>
        <p:blipFill>
          <a:blip r:embed="rId7"/>
          <a:srcRect/>
          <a:stretch>
            <a:fillRect/>
          </a:stretch>
        </p:blipFill>
        <p:spPr>
          <a:xfrm>
            <a:off x="609600" y="647700"/>
            <a:ext cx="3048000" cy="2102224"/>
          </a:xfrm>
          <a:prstGeom prst="rect">
            <a:avLst/>
          </a:prstGeom>
        </p:spPr>
      </p:pic>
      <p:pic>
        <p:nvPicPr>
          <p:cNvPr id="9" name="Picture 5">
            <a:extLst>
              <a:ext uri="{FF2B5EF4-FFF2-40B4-BE49-F238E27FC236}">
                <a16:creationId xmlns:a16="http://schemas.microsoft.com/office/drawing/2014/main" id="{885F7B50-C613-6D58-4F3C-7B42B0437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 y="7372874"/>
            <a:ext cx="5562600" cy="3183980"/>
          </a:xfrm>
          <a:prstGeom prst="rect">
            <a:avLst/>
          </a:prstGeom>
        </p:spPr>
      </p:pic>
      <p:sp>
        <p:nvSpPr>
          <p:cNvPr id="3" name="Freeform 3">
            <a:extLst>
              <a:ext uri="{FF2B5EF4-FFF2-40B4-BE49-F238E27FC236}">
                <a16:creationId xmlns:a16="http://schemas.microsoft.com/office/drawing/2014/main" id="{6B35D951-F8E5-B043-B929-E844F7178495}"/>
              </a:ext>
            </a:extLst>
          </p:cNvPr>
          <p:cNvSpPr/>
          <p:nvPr/>
        </p:nvSpPr>
        <p:spPr>
          <a:xfrm>
            <a:off x="10439400" y="-223528"/>
            <a:ext cx="8242275" cy="2927508"/>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3">
            <a:extLst>
              <a:ext uri="{FF2B5EF4-FFF2-40B4-BE49-F238E27FC236}">
                <a16:creationId xmlns:a16="http://schemas.microsoft.com/office/drawing/2014/main" id="{665F572F-2A99-A143-04B8-09BFC53EF320}"/>
              </a:ext>
            </a:extLst>
          </p:cNvPr>
          <p:cNvSpPr/>
          <p:nvPr/>
        </p:nvSpPr>
        <p:spPr>
          <a:xfrm flipH="1">
            <a:off x="-457200" y="-177584"/>
            <a:ext cx="11115644" cy="2927508"/>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Tree>
    <p:extLst>
      <p:ext uri="{BB962C8B-B14F-4D97-AF65-F5344CB8AC3E}">
        <p14:creationId xmlns:p14="http://schemas.microsoft.com/office/powerpoint/2010/main" val="39724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1213</Words>
  <Application>Microsoft Office PowerPoint</Application>
  <PresentationFormat>Custom</PresentationFormat>
  <Paragraphs>120</Paragraphs>
  <Slides>24</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Pham Dung</cp:lastModifiedBy>
  <cp:revision>11</cp:revision>
  <dcterms:created xsi:type="dcterms:W3CDTF">2006-08-16T00:00:00Z</dcterms:created>
  <dcterms:modified xsi:type="dcterms:W3CDTF">2025-04-02T14:38:47Z</dcterms:modified>
  <dc:identifier>DAFh7-UFgYc</dc:identifier>
</cp:coreProperties>
</file>