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717" r:id="rId4"/>
    <p:sldMasterId id="2147483742" r:id="rId5"/>
  </p:sldMasterIdLst>
  <p:notesMasterIdLst>
    <p:notesMasterId r:id="rId27"/>
  </p:notesMasterIdLst>
  <p:sldIdLst>
    <p:sldId id="381" r:id="rId6"/>
    <p:sldId id="448" r:id="rId7"/>
    <p:sldId id="449" r:id="rId8"/>
    <p:sldId id="433" r:id="rId9"/>
    <p:sldId id="417" r:id="rId10"/>
    <p:sldId id="304" r:id="rId11"/>
    <p:sldId id="302" r:id="rId12"/>
    <p:sldId id="303" r:id="rId13"/>
    <p:sldId id="463" r:id="rId14"/>
    <p:sldId id="459" r:id="rId15"/>
    <p:sldId id="423" r:id="rId16"/>
    <p:sldId id="464" r:id="rId17"/>
    <p:sldId id="425" r:id="rId18"/>
    <p:sldId id="426" r:id="rId19"/>
    <p:sldId id="450" r:id="rId20"/>
    <p:sldId id="451" r:id="rId21"/>
    <p:sldId id="339" r:id="rId22"/>
    <p:sldId id="454" r:id="rId23"/>
    <p:sldId id="461" r:id="rId24"/>
    <p:sldId id="465" r:id="rId25"/>
    <p:sldId id="4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7">
          <p15:clr>
            <a:srgbClr val="A4A3A4"/>
          </p15:clr>
        </p15:guide>
        <p15:guide id="2" pos="37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07"/>
        <p:guide pos="37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14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F5C4-C348-4A36-9368-2D771484A1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26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3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7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0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02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5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8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3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9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34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55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2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30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04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21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31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14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61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9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5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0B67-7582-4234-8B7A-F48513EF6AAF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7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7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6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svg"/><Relationship Id="rId11" Type="http://schemas.openxmlformats.org/officeDocument/2006/relationships/image" Target="../media/image21.gif"/><Relationship Id="rId5" Type="http://schemas.openxmlformats.org/officeDocument/2006/relationships/image" Target="../media/image34.png"/><Relationship Id="rId10" Type="http://schemas.openxmlformats.org/officeDocument/2006/relationships/image" Target="../media/image20.gif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32: ÔN TẬP BÀI HÁT EM YÊU MÙA HÈ QUÊ EM</a:t>
            </a: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CỤ 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1270"/>
            <a:ext cx="12191365" cy="685927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3255641" y="1574247"/>
            <a:ext cx="702628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60" y="2667635"/>
            <a:ext cx="1017905" cy="912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80" y="2756535"/>
            <a:ext cx="548005" cy="8235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2785" y="2756535"/>
            <a:ext cx="502285" cy="8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-1270"/>
            <a:ext cx="12191365" cy="685927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3255641" y="1574247"/>
            <a:ext cx="702628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50" y="3950682"/>
            <a:ext cx="699276" cy="6268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6204"/>
            <a:ext cx="350645" cy="5269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9311" y="4006204"/>
            <a:ext cx="321390" cy="526983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1CB091D3-AA6B-CCF7-4399-CD712A7DB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65" y="4006204"/>
            <a:ext cx="699276" cy="626862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D8B7A5FF-90C2-7287-9890-1726A4E96E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093" y="4006204"/>
            <a:ext cx="283311" cy="425787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8195C9E-3743-2B77-DF72-CC760F82FC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5404" y="4006204"/>
            <a:ext cx="259674" cy="42578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FF288D-F4E0-E816-AFE9-EFA04E794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976" y="2448118"/>
            <a:ext cx="7820947" cy="114808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EF5CEE0-7282-4D12-C072-D4926B33A502}"/>
              </a:ext>
            </a:extLst>
          </p:cNvPr>
          <p:cNvSpPr txBox="1"/>
          <p:nvPr/>
        </p:nvSpPr>
        <p:spPr>
          <a:xfrm>
            <a:off x="3432580" y="3530118"/>
            <a:ext cx="954796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yêu nắng hồng quê em, yêu tiếng ve nó kêu trưa hè.</a:t>
            </a:r>
          </a:p>
        </p:txBody>
      </p: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7830FEF3-36D0-0AAC-08CE-C7C71A68B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4290" y="343125"/>
            <a:ext cx="711200" cy="71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5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3"/>
            <a:ext cx="12192000" cy="68869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11427" y="2942042"/>
            <a:ext cx="2327427" cy="3972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9" y="550066"/>
            <a:ext cx="10599271" cy="51630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76" y="5900055"/>
            <a:ext cx="1414404" cy="104408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20939" y="3429000"/>
            <a:ext cx="871061" cy="347784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644960" y="5562600"/>
            <a:ext cx="1133177" cy="122816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-90848"/>
            <a:ext cx="1376012" cy="94904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743200" y="858195"/>
            <a:ext cx="9547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2049929" y="1435220"/>
            <a:ext cx="10142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712197" y="1860227"/>
            <a:ext cx="102004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841505" y="2471787"/>
            <a:ext cx="10564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bay.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  yêu       cánh diều     xa       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898840" y="2919692"/>
            <a:ext cx="1123668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898840" y="3513719"/>
            <a:ext cx="1076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841505" y="4510331"/>
            <a:ext cx="990557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2007026" y="4050249"/>
            <a:ext cx="990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730126" y="5001545"/>
            <a:ext cx="1135195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858275" y="5633557"/>
            <a:ext cx="102466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8287225" y="262023"/>
            <a:ext cx="3015785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kumimoji="0" lang="vi-VN" sz="1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4657165" y="36543"/>
            <a:ext cx="3352799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D620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D620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02A409-AD04-9294-79EF-C9F4041B8139}"/>
              </a:ext>
            </a:extLst>
          </p:cNvPr>
          <p:cNvSpPr txBox="1"/>
          <p:nvPr/>
        </p:nvSpPr>
        <p:spPr>
          <a:xfrm>
            <a:off x="1364119" y="108292"/>
            <a:ext cx="3015785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</a:t>
            </a: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TÁC CƠ THỂ</a:t>
            </a:r>
            <a:endParaRPr kumimoji="0" lang="vi-VN" sz="1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727" y="1347322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pic>
        <p:nvPicPr>
          <p:cNvPr id="5" name="Picture 2" descr="C:\Users\Administrator\Desktop\FormatFactory2021-08-09_1737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85" y="3633470"/>
            <a:ext cx="304165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/>
          <p:nvPr/>
        </p:nvSpPr>
        <p:spPr>
          <a:xfrm>
            <a:off x="3132758" y="1957070"/>
            <a:ext cx="6533515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1"/>
            <a:ext cx="6095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447594" y="313591"/>
            <a:ext cx="7296811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BÀI HÁT</a:t>
            </a:r>
            <a:endParaRPr lang="en-US" sz="4265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65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26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2895594-38D9-CDC7-C194-BA98E6D04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13493"/>
            <a:ext cx="12192000" cy="5687382"/>
          </a:xfrm>
          <a:prstGeom prst="rect">
            <a:avLst/>
          </a:prstGeom>
        </p:spPr>
      </p:pic>
      <p:pic>
        <p:nvPicPr>
          <p:cNvPr id="6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C4C45ED-558D-5F0E-BF89-95D4ACB81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5394" y="497213"/>
            <a:ext cx="716280" cy="71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1200" y="0"/>
            <a:ext cx="13648267" cy="6857365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4831171" y="2402987"/>
            <a:ext cx="2563523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CỤ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77778F6-FBBD-0AD9-EBAF-47168C789C39}"/>
              </a:ext>
            </a:extLst>
          </p:cNvPr>
          <p:cNvSpPr txBox="1"/>
          <p:nvPr/>
        </p:nvSpPr>
        <p:spPr>
          <a:xfrm>
            <a:off x="2275417" y="3146460"/>
            <a:ext cx="93069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latin typeface="Times" panose="02020603050405020304" pitchFamily="18" charset="0"/>
                <a:cs typeface="Times" panose="02020603050405020304" pitchFamily="18" charset="0"/>
              </a:rPr>
              <a:t>Thể hiện nhạc cụ gõ hoặc nhạc cụ giai điệu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25F6E3F-10DC-D099-1E93-4DA0C5FCCB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17689" y="3648401"/>
            <a:ext cx="3951111" cy="32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68153"/>
            <a:ext cx="4519507" cy="889847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4210" y="5969000"/>
            <a:ext cx="4568190" cy="889847"/>
          </a:xfrm>
          <a:prstGeom prst="rect">
            <a:avLst/>
          </a:prstGeom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42400" y="5969000"/>
            <a:ext cx="3202093" cy="88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8186BB-EECA-9302-6412-62EE2CD5144E}"/>
              </a:ext>
            </a:extLst>
          </p:cNvPr>
          <p:cNvSpPr/>
          <p:nvPr/>
        </p:nvSpPr>
        <p:spPr>
          <a:xfrm>
            <a:off x="-23570" y="34510"/>
            <a:ext cx="605005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1.Nhạc cụ gõ hoặc nhạc cụ tự tạo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7AFDB20-133D-0273-D9B5-75389E46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82" y="2088090"/>
            <a:ext cx="11139718" cy="2133953"/>
          </a:xfrm>
          <a:prstGeom prst="rect">
            <a:avLst/>
          </a:prstGeom>
        </p:spPr>
      </p:pic>
      <p:pic>
        <p:nvPicPr>
          <p:cNvPr id="9" name="g">
            <a:hlinkClick r:id="" action="ppaction://media"/>
            <a:extLst>
              <a:ext uri="{FF2B5EF4-FFF2-40B4-BE49-F238E27FC236}">
                <a16:creationId xmlns:a16="http://schemas.microsoft.com/office/drawing/2014/main" id="{58E61C72-E239-D95F-97C1-75FB68BDB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6045" y="300212"/>
            <a:ext cx="609600" cy="6096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7BD2B0CC-243B-6F4B-0ACC-DBA895CC9DFD}"/>
              </a:ext>
            </a:extLst>
          </p:cNvPr>
          <p:cNvSpPr/>
          <p:nvPr/>
        </p:nvSpPr>
        <p:spPr>
          <a:xfrm>
            <a:off x="1157907" y="885706"/>
            <a:ext cx="516679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theo nhóm với 2 hình tiết tấu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10" grpId="1"/>
      <p:bldP spid="1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400" y="5187527"/>
            <a:ext cx="4629997" cy="1670473"/>
          </a:xfrm>
          <a:prstGeom prst="rect">
            <a:avLst/>
          </a:prstGeom>
        </p:spPr>
      </p:pic>
      <p:pic>
        <p:nvPicPr>
          <p:cNvPr id="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62213" y="5187527"/>
            <a:ext cx="4722707" cy="1670473"/>
          </a:xfrm>
          <a:prstGeom prst="rect">
            <a:avLst/>
          </a:prstGeom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36000" y="5207000"/>
            <a:ext cx="3587750" cy="167047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2717246-06E0-848E-8391-AFFD51AA8590}"/>
              </a:ext>
            </a:extLst>
          </p:cNvPr>
          <p:cNvSpPr/>
          <p:nvPr/>
        </p:nvSpPr>
        <p:spPr>
          <a:xfrm>
            <a:off x="603661" y="394693"/>
            <a:ext cx="10677923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hợp nhạc cụ gõ đệm cho bài hát em yêu mùa hè quê em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EC48FCA-3C02-EB92-6D83-EA5F5C853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8" y="2166879"/>
            <a:ext cx="11189684" cy="125024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D50B684-BD44-A0D2-EB45-3C685322F3F0}"/>
              </a:ext>
            </a:extLst>
          </p:cNvPr>
          <p:cNvSpPr/>
          <p:nvPr/>
        </p:nvSpPr>
        <p:spPr>
          <a:xfrm>
            <a:off x="470815" y="3031216"/>
            <a:ext cx="9598874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yêu nắng hồng quê       em, yêu         tiếng ve nó kêu   trưa       hè.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yêu cánh đồng xanh      bát ngát,       dòng kênh ngủ vùi trong gió mát,…</a:t>
            </a:r>
          </a:p>
        </p:txBody>
      </p:sp>
      <p:pic>
        <p:nvPicPr>
          <p:cNvPr id="10" name="g">
            <a:hlinkClick r:id="" action="ppaction://media"/>
            <a:extLst>
              <a:ext uri="{FF2B5EF4-FFF2-40B4-BE49-F238E27FC236}">
                <a16:creationId xmlns:a16="http://schemas.microsoft.com/office/drawing/2014/main" id="{C07D7B81-F61B-A1E1-3BBB-B3A4456B3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0042" y="1714777"/>
            <a:ext cx="609600" cy="6096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4CA7510-2D91-355F-C92D-4FCA6BAD7C73}"/>
              </a:ext>
            </a:extLst>
          </p:cNvPr>
          <p:cNvSpPr/>
          <p:nvPr/>
        </p:nvSpPr>
        <p:spPr>
          <a:xfrm>
            <a:off x="941969" y="1320623"/>
            <a:ext cx="142699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  <p:bldP spid="6" grpId="1"/>
      <p:bldP spid="6" grpId="2"/>
      <p:bldP spid="11" grpId="1"/>
      <p:bldP spid="1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" y="5359400"/>
            <a:ext cx="4261923" cy="1443727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16400" y="5410200"/>
            <a:ext cx="3982720" cy="1443567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99155" y="5359400"/>
            <a:ext cx="4261923" cy="1443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" y="25488"/>
            <a:ext cx="1681045" cy="1699097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95984" y="-8043"/>
            <a:ext cx="1996017" cy="168190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7C415C3-BE01-3A97-8EF4-8DED7CF1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56" y="2047700"/>
            <a:ext cx="11630052" cy="144356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2DF6B05-BB15-EB8E-459D-FCD5B1167246}"/>
              </a:ext>
            </a:extLst>
          </p:cNvPr>
          <p:cNvSpPr/>
          <p:nvPr/>
        </p:nvSpPr>
        <p:spPr>
          <a:xfrm>
            <a:off x="936977" y="3031216"/>
            <a:ext cx="11246231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 về từng sóng           lúa uốn lượn thướt tha.   Hè                  về đàn cò trắng êm đềm lướt qua.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 về trường thắm     sắc hoa Phượng đỏ tươi.   Hè                 về cùng em tiếng ca chan hòa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B9D4DFB-9F9B-3A4D-E2F4-D06020FA8AEB}"/>
              </a:ext>
            </a:extLst>
          </p:cNvPr>
          <p:cNvSpPr/>
          <p:nvPr/>
        </p:nvSpPr>
        <p:spPr>
          <a:xfrm>
            <a:off x="941969" y="1320623"/>
            <a:ext cx="142699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1"/>
            <a:ext cx="6095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447594" y="313591"/>
            <a:ext cx="7296811" cy="140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2.Nhạc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endParaRPr kumimoji="0" lang="en-US" sz="4265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ADD69C4-A01B-7C75-FDCB-616D1AB94321}"/>
              </a:ext>
            </a:extLst>
          </p:cNvPr>
          <p:cNvSpPr/>
          <p:nvPr/>
        </p:nvSpPr>
        <p:spPr>
          <a:xfrm>
            <a:off x="945769" y="2094238"/>
            <a:ext cx="11246231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mẫu âm có nốt la và si trên Ri-</a:t>
            </a:r>
            <a:r>
              <a:rPr lang="vi-VN" alt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endParaRPr lang="vi-VN" alt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504647-F02A-D21A-4CE2-5D1A101A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159" y="3960201"/>
            <a:ext cx="5255946" cy="2460978"/>
          </a:xfrm>
          <a:prstGeom prst="rect">
            <a:avLst/>
          </a:prstGeom>
        </p:spPr>
      </p:pic>
      <p:pic>
        <p:nvPicPr>
          <p:cNvPr id="7" name="lsi">
            <a:hlinkClick r:id="" action="ppaction://media"/>
            <a:extLst>
              <a:ext uri="{FF2B5EF4-FFF2-40B4-BE49-F238E27FC236}">
                <a16:creationId xmlns:a16="http://schemas.microsoft.com/office/drawing/2014/main" id="{609D0709-F2BE-E455-4624-7A6367C51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8332" y="2052865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80EE695-88E7-8FD2-1865-022D9729E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9" y="2662465"/>
            <a:ext cx="8932772" cy="14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720" y="3869055"/>
            <a:ext cx="3764280" cy="3094990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0510" y="3948430"/>
            <a:ext cx="3726180" cy="31235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1" name="Rectangles 150"/>
          <p:cNvSpPr/>
          <p:nvPr/>
        </p:nvSpPr>
        <p:spPr>
          <a:xfrm>
            <a:off x="3489075" y="2880995"/>
            <a:ext cx="5436105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n</a:t>
            </a:r>
            <a:r>
              <a:rPr lang="vi-VN" altLang="vi-VN" sz="54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vi-VN" alt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54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xinh</a:t>
            </a:r>
            <a:r>
              <a:rPr 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1" name="Group 34"/>
          <p:cNvGrpSpPr/>
          <p:nvPr/>
        </p:nvGrpSpPr>
        <p:grpSpPr bwMode="auto">
          <a:xfrm>
            <a:off x="-148590" y="6223091"/>
            <a:ext cx="12489180" cy="631805"/>
            <a:chOff x="0" y="4105"/>
            <a:chExt cx="5511" cy="215"/>
          </a:xfrm>
        </p:grpSpPr>
        <p:sp>
          <p:nvSpPr>
            <p:cNvPr id="14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0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7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8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" y="5359400"/>
            <a:ext cx="4261923" cy="1443727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6400" y="5410200"/>
            <a:ext cx="3982720" cy="1443567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99155" y="5359400"/>
            <a:ext cx="4261923" cy="1443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" y="25488"/>
            <a:ext cx="1681045" cy="1699097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195984" y="-8043"/>
            <a:ext cx="1996017" cy="1681903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CB9D4DFB-9F9B-3A4D-E2F4-D06020FA8AEB}"/>
              </a:ext>
            </a:extLst>
          </p:cNvPr>
          <p:cNvSpPr/>
          <p:nvPr/>
        </p:nvSpPr>
        <p:spPr>
          <a:xfrm>
            <a:off x="2130996" y="122964"/>
            <a:ext cx="7475124" cy="1179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Luyện mẫu âm có các nốt: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 - rê - mi - pha - son - la trên kèn phím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667DE9-ECE2-CEAD-889A-DE905E097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51" y="2167252"/>
            <a:ext cx="11080116" cy="135800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95D143B8-161A-1136-1B1F-F2D3B32FF005}"/>
              </a:ext>
            </a:extLst>
          </p:cNvPr>
          <p:cNvSpPr/>
          <p:nvPr/>
        </p:nvSpPr>
        <p:spPr>
          <a:xfrm>
            <a:off x="1478846" y="3225534"/>
            <a:ext cx="11448422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1       2       3    4             5                    5      4     3   2         1</a:t>
            </a:r>
          </a:p>
        </p:txBody>
      </p:sp>
      <p:pic>
        <p:nvPicPr>
          <p:cNvPr id="13" name="pa">
            <a:hlinkClick r:id="" action="ppaction://media"/>
            <a:extLst>
              <a:ext uri="{FF2B5EF4-FFF2-40B4-BE49-F238E27FC236}">
                <a16:creationId xmlns:a16="http://schemas.microsoft.com/office/drawing/2014/main" id="{AF266011-9F61-8AA3-5672-615B82790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4444" y="1284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2165" y="274992"/>
            <a:ext cx="178250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4" y="90860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9" y="-71199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94" y="156964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99" y="13835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4260" y="3534410"/>
            <a:ext cx="3078480" cy="34353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93990C-B37E-4126-E0A2-AC4BFD04ADF9}"/>
              </a:ext>
            </a:extLst>
          </p:cNvPr>
          <p:cNvSpPr txBox="1"/>
          <p:nvPr/>
        </p:nvSpPr>
        <p:spPr>
          <a:xfrm>
            <a:off x="2818649" y="1084211"/>
            <a:ext cx="93069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: 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Nhạc cụ: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              Thể hiện nhạc cụ gõ hoặc nhạc cụ giai điệu </a:t>
            </a:r>
          </a:p>
        </p:txBody>
      </p:sp>
    </p:spTree>
    <p:extLst>
      <p:ext uri="{BB962C8B-B14F-4D97-AF65-F5344CB8AC3E}">
        <p14:creationId xmlns:p14="http://schemas.microsoft.com/office/powerpoint/2010/main" val="2793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4534555" y="97760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7 not nhac xinh.nen">
            <a:hlinkClick r:id="" action="ppaction://media"/>
            <a:extLst>
              <a:ext uri="{FF2B5EF4-FFF2-40B4-BE49-F238E27FC236}">
                <a16:creationId xmlns:a16="http://schemas.microsoft.com/office/drawing/2014/main" id="{2AC7A503-6195-8FFD-7E87-F6B4F6CD5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2165" y="274992"/>
            <a:ext cx="178250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4" y="90860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9" y="-71199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94" y="156964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99" y="13835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4260" y="3534410"/>
            <a:ext cx="3078480" cy="34353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93990C-B37E-4126-E0A2-AC4BFD04ADF9}"/>
              </a:ext>
            </a:extLst>
          </p:cNvPr>
          <p:cNvSpPr txBox="1"/>
          <p:nvPr/>
        </p:nvSpPr>
        <p:spPr>
          <a:xfrm>
            <a:off x="2818649" y="1084211"/>
            <a:ext cx="93069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Ôn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 Em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mùa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hè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endParaRPr lang="vi-VN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/>
            <a:r>
              <a:rPr lang="vi-VN" sz="3200" dirty="0">
                <a:latin typeface="Times" panose="02020603050405020304" pitchFamily="18" charset="0"/>
                <a:cs typeface="Times" panose="02020603050405020304" pitchFamily="18" charset="0"/>
              </a:rPr>
              <a:t>- Nhạc cụ:</a:t>
            </a:r>
            <a:r>
              <a:rPr lang="vi-VN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lvl="0"/>
            <a:r>
              <a:rPr lang="vi-VN" sz="3200" dirty="0">
                <a:latin typeface="Times" panose="02020603050405020304" pitchFamily="18" charset="0"/>
                <a:cs typeface="Times" panose="02020603050405020304" pitchFamily="18" charset="0"/>
              </a:rPr>
              <a:t>               Thể hiện nhạc cụ gõ hoặc nhạc cụ giai điệu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233680" y="6227607"/>
            <a:ext cx="12489180" cy="659603"/>
            <a:chOff x="0" y="4094"/>
            <a:chExt cx="5511" cy="226"/>
          </a:xfrm>
        </p:grpSpPr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Rectangle 1"/>
          <p:cNvSpPr/>
          <p:nvPr/>
        </p:nvSpPr>
        <p:spPr>
          <a:xfrm>
            <a:off x="2365888" y="2070493"/>
            <a:ext cx="5561139" cy="1241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373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pPr algn="ctr"/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3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6839" y="195909"/>
            <a:ext cx="1035050" cy="984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43F1E4-70FE-1E1D-DA68-9D95222A0BCD}"/>
              </a:ext>
            </a:extLst>
          </p:cNvPr>
          <p:cNvSpPr txBox="1"/>
          <p:nvPr/>
        </p:nvSpPr>
        <p:spPr>
          <a:xfrm>
            <a:off x="5018401" y="3516673"/>
            <a:ext cx="4114237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FormatFactory2021-08-09_173731.png">
            <a:extLst>
              <a:ext uri="{FF2B5EF4-FFF2-40B4-BE49-F238E27FC236}">
                <a16:creationId xmlns:a16="http://schemas.microsoft.com/office/drawing/2014/main" id="{7877222B-E78A-3C01-0F89-8F26721E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8" y="4437533"/>
            <a:ext cx="304165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3"/>
            <a:ext cx="12192000" cy="68869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11427" y="2942042"/>
            <a:ext cx="2327427" cy="3972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9" y="550066"/>
            <a:ext cx="10599271" cy="51630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76" y="5900055"/>
            <a:ext cx="1414404" cy="104408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20939" y="3429000"/>
            <a:ext cx="871061" cy="347784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644960" y="5562600"/>
            <a:ext cx="1133177" cy="122816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-90848"/>
            <a:ext cx="1376012" cy="94904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743200" y="858195"/>
            <a:ext cx="9547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2049929" y="1435220"/>
            <a:ext cx="10142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712197" y="1860227"/>
            <a:ext cx="102004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841505" y="2471787"/>
            <a:ext cx="10564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bay.</a:t>
            </a:r>
            <a:r>
              <a:rPr lang="vi-VN" sz="160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yêu       cánh diều     xa           </a:t>
            </a:r>
            <a:r>
              <a:rPr lang="vi-VN" sz="1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898840" y="2919692"/>
            <a:ext cx="1123668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898840" y="3513719"/>
            <a:ext cx="1076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841505" y="4510331"/>
            <a:ext cx="990557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2007026" y="4050249"/>
            <a:ext cx="990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730126" y="5001545"/>
            <a:ext cx="1135195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858275" y="5633557"/>
            <a:ext cx="102466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8287225" y="262023"/>
            <a:ext cx="3015785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vi-VN" sz="160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3930185" y="2015"/>
            <a:ext cx="3352799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2400" b="1" dirty="0">
                <a:solidFill>
                  <a:srgbClr val="CD620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lang="vi-VN" sz="240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727" y="1347322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058400" y="0"/>
            <a:ext cx="2686484" cy="2459625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57200" y="-19423"/>
            <a:ext cx="3298698" cy="698528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563749" y="3362"/>
            <a:ext cx="2032000" cy="140148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E23E8A0-ADF7-0763-C1CD-BC49F931D4EA}"/>
              </a:ext>
            </a:extLst>
          </p:cNvPr>
          <p:cNvSpPr txBox="1"/>
          <p:nvPr/>
        </p:nvSpPr>
        <p:spPr>
          <a:xfrm>
            <a:off x="2743200" y="2107851"/>
            <a:ext cx="8298328" cy="144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4000" b="1" dirty="0">
                <a:solidFill>
                  <a:srgbClr val="CD620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HỢP</a:t>
            </a:r>
          </a:p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4000" b="1" dirty="0">
                <a:solidFill>
                  <a:srgbClr val="CD620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GÕ ĐỆM THEO NHỊP</a:t>
            </a:r>
            <a:endParaRPr lang="vi-VN" sz="400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040E1-3520-AB7D-3C9B-078AE9E6A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33097" y="4225604"/>
            <a:ext cx="3394503" cy="2195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60D99-28D9-E3FF-5468-9E2F010CB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13906" y="4311000"/>
            <a:ext cx="3302000" cy="17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6600"/>
            <a:ext cx="12192000" cy="104140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2E007DD-A450-F5A5-7ECC-1265241BC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4114800"/>
            <a:ext cx="2294313" cy="27432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4597A0D-7EC2-DD0F-EDA5-FB9885B1A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295400"/>
            <a:ext cx="11176000" cy="1148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7B987-E173-14D9-917F-D8FE3BC615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35404" y="2458424"/>
            <a:ext cx="3313193" cy="450058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5C6063-DF4B-0FCA-E080-791DE4221EF1}"/>
              </a:ext>
            </a:extLst>
          </p:cNvPr>
          <p:cNvSpPr txBox="1"/>
          <p:nvPr/>
        </p:nvSpPr>
        <p:spPr>
          <a:xfrm>
            <a:off x="1613321" y="421976"/>
            <a:ext cx="162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933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Câu 1: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55CD5F-62F1-5FD7-C2D7-62800203B97B}"/>
              </a:ext>
            </a:extLst>
          </p:cNvPr>
          <p:cNvSpPr txBox="1"/>
          <p:nvPr/>
        </p:nvSpPr>
        <p:spPr>
          <a:xfrm>
            <a:off x="1869474" y="2256029"/>
            <a:ext cx="954796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 yêu  nắng hồng quê    em,       yêu  tiếng   ve       nó  kêu    trưa    hè.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15ACAA4-427F-F3DF-5690-FFA0C9AF5C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28518" y="6018996"/>
            <a:ext cx="1459195" cy="1000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D2F1BC-FB3B-5AEA-CED0-1BD320D8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9702800" y="5330768"/>
            <a:ext cx="1270000" cy="137645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CBC7CC2-B213-5258-72E3-925B5CAF6D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906" y="72649"/>
            <a:ext cx="1772859" cy="1222751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0E0AB2AD-144F-4302-99AD-C678321FA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94290" y="343125"/>
            <a:ext cx="711200" cy="711200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4208" y="2859505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E052FD52-D7A9-EF13-7A79-34F1EE573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2794" y="2837190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4FCEB7D9-9FBF-1EF1-9156-8ED33CD5A1B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8165" y="2837190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76C57F56-67E5-92AC-A0A8-6A5B36A243B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860" y="2756125"/>
            <a:ext cx="646430" cy="495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7233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3"/>
            <a:ext cx="12192000" cy="68869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11427" y="2942042"/>
            <a:ext cx="2327427" cy="3972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9" y="550066"/>
            <a:ext cx="10599271" cy="51630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76" y="5900055"/>
            <a:ext cx="1414404" cy="104408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20939" y="3429000"/>
            <a:ext cx="871061" cy="347784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644960" y="5562600"/>
            <a:ext cx="1133177" cy="122816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-90848"/>
            <a:ext cx="1376012" cy="94904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743200" y="858195"/>
            <a:ext cx="9547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2049929" y="1435220"/>
            <a:ext cx="10142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712197" y="1860227"/>
            <a:ext cx="102004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841505" y="2471787"/>
            <a:ext cx="10564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bay.</a:t>
            </a:r>
            <a:r>
              <a:rPr lang="vi-VN" sz="160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yêu       cánh diều     xa           </a:t>
            </a:r>
            <a:r>
              <a:rPr lang="vi-VN" sz="1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898840" y="2919692"/>
            <a:ext cx="1123668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898840" y="3513719"/>
            <a:ext cx="1076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841505" y="4510331"/>
            <a:ext cx="990557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2007026" y="4050249"/>
            <a:ext cx="990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730126" y="5001545"/>
            <a:ext cx="1135195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858275" y="5633557"/>
            <a:ext cx="102466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8287225" y="262023"/>
            <a:ext cx="3015785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vi-VN" sz="160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4657165" y="36543"/>
            <a:ext cx="3352799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2400" b="1" dirty="0">
                <a:solidFill>
                  <a:srgbClr val="CD620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lang="vi-VN" sz="240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02A409-AD04-9294-79EF-C9F4041B8139}"/>
              </a:ext>
            </a:extLst>
          </p:cNvPr>
          <p:cNvSpPr txBox="1"/>
          <p:nvPr/>
        </p:nvSpPr>
        <p:spPr>
          <a:xfrm>
            <a:off x="1771989" y="75235"/>
            <a:ext cx="2489200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HỢP GÕ  ĐỆM</a:t>
            </a:r>
            <a:endParaRPr lang="vi-VN" sz="160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727" y="1347322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764</Words>
  <Application>Microsoft Office PowerPoint</Application>
  <PresentationFormat>Widescreen</PresentationFormat>
  <Paragraphs>88</Paragraphs>
  <Slides>21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Times</vt:lpstr>
      <vt:lpstr>Times New Roman</vt:lpstr>
      <vt:lpstr>1_Default Design</vt:lpstr>
      <vt:lpstr>Office Theme</vt:lpstr>
      <vt:lpstr>3_Default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Đinh Thị Thanh Mai</cp:lastModifiedBy>
  <cp:revision>138</cp:revision>
  <dcterms:created xsi:type="dcterms:W3CDTF">2020-08-11T21:22:00Z</dcterms:created>
  <dcterms:modified xsi:type="dcterms:W3CDTF">2025-03-27T02:32:27Z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1033-11.2.0.11042</vt:lpwstr>
  </property>
</Properties>
</file>