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8" r:id="rId5"/>
  </p:sldMasterIdLst>
  <p:notesMasterIdLst>
    <p:notesMasterId r:id="rId34"/>
  </p:notesMasterIdLst>
  <p:sldIdLst>
    <p:sldId id="381" r:id="rId6"/>
    <p:sldId id="621" r:id="rId7"/>
    <p:sldId id="499" r:id="rId8"/>
    <p:sldId id="622" r:id="rId9"/>
    <p:sldId id="626" r:id="rId10"/>
    <p:sldId id="627" r:id="rId11"/>
    <p:sldId id="592" r:id="rId12"/>
    <p:sldId id="593" r:id="rId13"/>
    <p:sldId id="594" r:id="rId14"/>
    <p:sldId id="595" r:id="rId15"/>
    <p:sldId id="596" r:id="rId16"/>
    <p:sldId id="597" r:id="rId17"/>
    <p:sldId id="598" r:id="rId18"/>
    <p:sldId id="493" r:id="rId19"/>
    <p:sldId id="650" r:id="rId20"/>
    <p:sldId id="628" r:id="rId21"/>
    <p:sldId id="629" r:id="rId22"/>
    <p:sldId id="536" r:id="rId23"/>
    <p:sldId id="630" r:id="rId24"/>
    <p:sldId id="619" r:id="rId25"/>
    <p:sldId id="620" r:id="rId26"/>
    <p:sldId id="631" r:id="rId27"/>
    <p:sldId id="473" r:id="rId28"/>
    <p:sldId id="652" r:id="rId29"/>
    <p:sldId id="653" r:id="rId30"/>
    <p:sldId id="633" r:id="rId31"/>
    <p:sldId id="651" r:id="rId32"/>
    <p:sldId id="63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82" d="100"/>
          <a:sy n="82" d="100"/>
        </p:scale>
        <p:origin x="638" y="72"/>
      </p:cViewPr>
      <p:guideLst>
        <p:guide orient="horz" pos="212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4/2/2025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Subtitle 2"/>
          <p:cNvSpPr>
            <a:spLocks noGrp="1"/>
          </p:cNvSpPr>
          <p:nvPr>
            <p:ph type="subTitle" idx="1"/>
          </p:nvPr>
        </p:nvSpPr>
        <p:spPr>
          <a:xfrm>
            <a:off x="1965060" y="5052545"/>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8"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679E28F-D6DC-41E1-A0E7-39E266B27C3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D2E162E-DB46-4631-A560-A963715D97D0}"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4C4A080B-D621-45C1-BB86-73B1F122D2A7}"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DC41C838-6172-4700-9C6F-F04944E7427C}"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E99CDB7-E0B2-4A19-B453-FCA1D10498FD}"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EE7961-A232-4EC5-BCCD-5CFA7C826DF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BB60A19-27AF-4FF2-89D8-538639FFDDCE}"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0"/>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7"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867725-6BF2-436E-95B5-7B34104DF87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6DC10D55-79FC-4DA2-9AEA-2B6FF0C78399}"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50759-6DAD-4E0D-AEFE-748AD141C24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59B6FC-AE0D-4934-97B8-ADAA0492DC32}"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16BC0DB8-F486-489D-9837-67AC0F1C47C6}" type="slidenum">
              <a:rPr lang="en-US">
                <a:solidFill>
                  <a:prstClr val="black">
                    <a:lumMod val="50000"/>
                    <a:lumOff val="50000"/>
                  </a:prstClr>
                </a:solidFill>
              </a:rPr>
              <a:t>‹#›</a:t>
            </a:fld>
            <a:endParaRPr lang="en-US">
              <a:solidFill>
                <a:prstClr val="black">
                  <a:lumMod val="50000"/>
                  <a:lumOff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3200" b="1">
              <a:solidFill>
                <a:prstClr val="white"/>
              </a:solidFill>
            </a:endParaRPr>
          </a:p>
        </p:txBody>
      </p:sp>
      <p:sp>
        <p:nvSpPr>
          <p:cNvPr id="2" name="Title Placeholder 1"/>
          <p:cNvSpPr>
            <a:spLocks noGrp="1"/>
          </p:cNvSpPr>
          <p:nvPr>
            <p:ph type="title"/>
          </p:nvPr>
        </p:nvSpPr>
        <p:spPr>
          <a:xfrm>
            <a:off x="2391833"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8"/>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5" name="Footer Placeholder 4"/>
          <p:cNvSpPr>
            <a:spLocks noGrp="1"/>
          </p:cNvSpPr>
          <p:nvPr>
            <p:ph type="ftr" sz="quarter" idx="3"/>
          </p:nvPr>
        </p:nvSpPr>
        <p:spPr>
          <a:xfrm>
            <a:off x="609600" y="6172200"/>
            <a:ext cx="44704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cs typeface="+mn-cs"/>
              </a:defRPr>
            </a:lvl1pPr>
          </a:lstStyle>
          <a:p>
            <a:pPr fontAlgn="base">
              <a:spcBef>
                <a:spcPct val="0"/>
              </a:spcBef>
              <a:spcAft>
                <a:spcPct val="0"/>
              </a:spcAft>
              <a:defRPr/>
            </a:pPr>
            <a:endParaRPr lang="en-US">
              <a:solidFill>
                <a:prstClr val="black">
                  <a:lumMod val="50000"/>
                  <a:lumOff val="50000"/>
                </a:prstClr>
              </a:solidFill>
              <a:latin typeface="Tahoma" panose="020B0604030504040204" pitchFamily="34" charset="0"/>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eaLnBrk="0" hangingPunct="0">
              <a:defRPr sz="1200" b="1">
                <a:solidFill>
                  <a:schemeClr val="tx1">
                    <a:lumMod val="50000"/>
                    <a:lumOff val="50000"/>
                  </a:schemeClr>
                </a:solidFill>
                <a:cs typeface="+mn-cs"/>
              </a:defRPr>
            </a:lvl1pPr>
          </a:lstStyle>
          <a:p>
            <a:pPr fontAlgn="base">
              <a:spcBef>
                <a:spcPct val="0"/>
              </a:spcBef>
              <a:spcAft>
                <a:spcPct val="0"/>
              </a:spcAft>
              <a:defRPr/>
            </a:pPr>
            <a:fld id="{EF1D42A9-C981-4CD1-8EA2-BD41E04BDC4E}" type="slidenum">
              <a:rPr lang="en-US">
                <a:solidFill>
                  <a:prstClr val="black">
                    <a:lumMod val="50000"/>
                    <a:lumOff val="50000"/>
                  </a:prstClr>
                </a:solidFill>
                <a:latin typeface="Tahoma" panose="020B0604030504040204" pitchFamily="34" charset="0"/>
              </a:rPr>
              <a:t>‹#›</a:t>
            </a:fld>
            <a:endParaRPr lang="en-US">
              <a:solidFill>
                <a:prstClr val="black">
                  <a:lumMod val="50000"/>
                  <a:lumOff val="50000"/>
                </a:prstClr>
              </a:solidFill>
              <a:latin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405" indent="-319405"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8005" indent="-182880"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880"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7280" indent="-182880"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380" indent="-182880"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272210" y="2780928"/>
            <a:ext cx="9236232" cy="2507481"/>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5 : HỌC BÀI HÁT CHIM SÁO </a:t>
            </a:r>
            <a:endParaRPr lang="en-US" sz="2667" b="1">
              <a:solidFill>
                <a:srgbClr val="FF0000"/>
              </a:solidFill>
              <a:latin typeface="Times New Roman" panose="02020603050405020304" pitchFamily="18" charset="0"/>
              <a:cs typeface="Times New Roman" panose="02020603050405020304" pitchFamily="18" charset="0"/>
            </a:endParaRPr>
          </a:p>
          <a:p>
            <a:pPr algn="ctr"/>
            <a:endParaRPr lang="en-US" sz="2667" b="1">
              <a:solidFill>
                <a:srgbClr val="FF0000"/>
              </a:solidFill>
              <a:latin typeface="Times New Roman" panose="02020603050405020304" pitchFamily="18" charset="0"/>
              <a:cs typeface="Times New Roman" panose="02020603050405020304" pitchFamily="18" charset="0"/>
            </a:endParaRPr>
          </a:p>
          <a:p>
            <a:pPr eaLnBrk="1" hangingPunct="1"/>
            <a:r>
              <a:rPr lang="en-US" sz="2800" b="1" i="1">
                <a:solidFill>
                  <a:srgbClr val="FF0000"/>
                </a:solidFill>
                <a:latin typeface="Times New Roman" panose="02020603050405020304" pitchFamily="18" charset="0"/>
                <a:cs typeface="Times New Roman" panose="02020603050405020304" pitchFamily="18" charset="0"/>
              </a:rPr>
              <a:t>      </a:t>
            </a:r>
            <a:endParaRPr lang="en-US" sz="252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150542" y="3694672"/>
            <a:ext cx="3442145"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0"/>
            <a:ext cx="12193270" cy="6858000"/>
          </a:xfrm>
          <a:prstGeom prst="rect">
            <a:avLst/>
          </a:prstGeom>
        </p:spPr>
      </p:pic>
    </p:spTree>
  </p:cSld>
  <p:clrMapOvr>
    <a:masterClrMapping/>
  </p:clrMapOvr>
  <p:transition>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635"/>
          </a:xfrm>
          <a:prstGeom prst="rect">
            <a:avLst/>
          </a:prstGeom>
        </p:spPr>
      </p:pic>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635"/>
            <a:ext cx="12191365" cy="6857365"/>
          </a:xfrm>
          <a:prstGeom prst="rect">
            <a:avLst/>
          </a:prstGeom>
        </p:spPr>
      </p:pic>
    </p:spTree>
  </p:cSld>
  <p:clrMapOvr>
    <a:masterClrMapping/>
  </p:clrMapOvr>
  <p:transition>
    <p:split orient="vert"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35"/>
            <a:ext cx="12192000" cy="6856730"/>
          </a:xfrm>
          <a:prstGeom prst="rect">
            <a:avLst/>
          </a:prstGeom>
        </p:spPr>
      </p:pic>
    </p:spTree>
  </p:cSld>
  <p:clrMapOvr>
    <a:masterClrMapping/>
  </p:clrMapOvr>
  <p:transition>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 y="5505450"/>
            <a:ext cx="2633980" cy="116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s 7"/>
          <p:cNvSpPr/>
          <p:nvPr/>
        </p:nvSpPr>
        <p:spPr>
          <a:xfrm>
            <a:off x="283210" y="1285875"/>
            <a:ext cx="2386330" cy="521970"/>
          </a:xfrm>
          <a:prstGeom prst="rect">
            <a:avLst/>
          </a:prstGeom>
          <a:noFill/>
          <a:ln>
            <a:noFill/>
          </a:ln>
        </p:spPr>
        <p:txBody>
          <a:bodyPr wrap="square" rtlCol="0" anchor="t">
            <a:spAutoFit/>
            <a:scene3d>
              <a:camera prst="orthographicFront"/>
              <a:lightRig rig="threePt" dir="t"/>
            </a:scene3d>
          </a:bodyPr>
          <a:lstStyle/>
          <a:p>
            <a:pPr algn="ctr"/>
            <a:r>
              <a:rPr lang="vi-VN" altLang="en-US" sz="2800" b="1" dirty="0">
                <a:solidFill>
                  <a:schemeClr val="tx1"/>
                </a:solidFill>
                <a:effectLst>
                  <a:outerShdw blurRad="38100" dist="19050" dir="2700000" algn="tl" rotWithShape="0">
                    <a:schemeClr val="dk1">
                      <a:alpha val="40000"/>
                    </a:schemeClr>
                  </a:outerShdw>
                </a:effectLst>
                <a:latin typeface="Tahoma" panose="020B0604030504040204" pitchFamily="34" charset="0"/>
                <a:cs typeface="Arial" panose="020B0604020202020204" pitchFamily="34" charset="0"/>
              </a:rPr>
              <a:t>ĐỌC LỜI CA</a:t>
            </a:r>
          </a:p>
        </p:txBody>
      </p:sp>
      <p:grpSp>
        <p:nvGrpSpPr>
          <p:cNvPr id="10255" name="Group 34"/>
          <p:cNvGrpSpPr/>
          <p:nvPr/>
        </p:nvGrpSpPr>
        <p:grpSpPr bwMode="auto">
          <a:xfrm>
            <a:off x="-142240" y="6106795"/>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5" name="Rectangle 1"/>
          <p:cNvSpPr/>
          <p:nvPr/>
        </p:nvSpPr>
        <p:spPr>
          <a:xfrm>
            <a:off x="2773377" y="1807984"/>
            <a:ext cx="1101090" cy="52197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Lời 1:</a:t>
            </a:r>
          </a:p>
        </p:txBody>
      </p:sp>
      <p:sp>
        <p:nvSpPr>
          <p:cNvPr id="3" name="Rectangle 6"/>
          <p:cNvSpPr/>
          <p:nvPr/>
        </p:nvSpPr>
        <p:spPr>
          <a:xfrm>
            <a:off x="2523490" y="2329815"/>
            <a:ext cx="9298940" cy="2183765"/>
          </a:xfrm>
          <a:prstGeom prst="rect">
            <a:avLst/>
          </a:prstGeom>
        </p:spPr>
        <p:txBody>
          <a:bodyPr wrap="square">
            <a:spAutoFit/>
          </a:bodyPr>
          <a:lstStyle/>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1: </a:t>
            </a:r>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altLang="vi-VN" sz="2400" b="1" i="1" dirty="0">
                <a:solidFill>
                  <a:srgbClr val="6600FF"/>
                </a:solidFill>
                <a:latin typeface="Times New Roman" panose="02020603050405020304" pitchFamily="18" charset="0"/>
                <a:cs typeface="Times New Roman" panose="02020603050405020304" pitchFamily="18" charset="0"/>
              </a:rPr>
              <a:t> 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2: </a:t>
            </a:r>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 bay. </a:t>
            </a:r>
            <a:endParaRPr lang="en-US" sz="2400" b="1" i="1" dirty="0">
              <a:solidFill>
                <a:srgbClr val="6600FF"/>
              </a:solidFill>
              <a:latin typeface="Times New Roman" panose="02020603050405020304" pitchFamily="18" charset="0"/>
              <a:cs typeface="Times New Roman" panose="02020603050405020304" pitchFamily="18" charset="0"/>
            </a:endParaRPr>
          </a:p>
          <a:p>
            <a:r>
              <a:rPr lang="en-US" sz="2400" b="1" i="1" dirty="0" err="1">
                <a:solidFill>
                  <a:srgbClr val="6600FF"/>
                </a:solidFill>
                <a:latin typeface="Times New Roman" panose="02020603050405020304" pitchFamily="18" charset="0"/>
                <a:cs typeface="Times New Roman" panose="02020603050405020304" pitchFamily="18" charset="0"/>
              </a:rPr>
              <a:t>Câu</a:t>
            </a:r>
            <a:r>
              <a:rPr lang="en-US" sz="2400" b="1" i="1" dirty="0">
                <a:solidFill>
                  <a:srgbClr val="6600FF"/>
                </a:solidFill>
                <a:latin typeface="Times New Roman" panose="02020603050405020304" pitchFamily="18" charset="0"/>
                <a:cs typeface="Times New Roman" panose="02020603050405020304" pitchFamily="18" charset="0"/>
              </a:rPr>
              <a:t> 3: </a:t>
            </a:r>
            <a:r>
              <a:rPr lang="vi-VN" sz="2400" b="1" i="1" dirty="0">
                <a:solidFill>
                  <a:srgbClr val="6600FF"/>
                </a:solidFill>
                <a:latin typeface="Times New Roman" panose="02020603050405020304" pitchFamily="18" charset="0"/>
                <a:cs typeface="Times New Roman" panose="02020603050405020304" pitchFamily="18" charset="0"/>
              </a:rPr>
              <a:t>Ngọt thơm đom boong ơi, đàn chim vui </a:t>
            </a:r>
            <a:r>
              <a:rPr lang="vi-VN" sz="2400" b="1" i="1" dirty="0" err="1">
                <a:solidFill>
                  <a:srgbClr val="6600FF"/>
                </a:solidFill>
                <a:latin typeface="Times New Roman" panose="02020603050405020304" pitchFamily="18" charset="0"/>
                <a:cs typeface="Times New Roman" panose="02020603050405020304" pitchFamily="18" charset="0"/>
              </a:rPr>
              <a:t>bầy,la</a:t>
            </a:r>
            <a:r>
              <a:rPr lang="vi-VN" sz="2400" b="1" i="1" dirty="0">
                <a:solidFill>
                  <a:srgbClr val="6600FF"/>
                </a:solidFill>
                <a:latin typeface="Times New Roman" panose="02020603050405020304" pitchFamily="18" charset="0"/>
                <a:cs typeface="Times New Roman" panose="02020603050405020304" pitchFamily="18" charset="0"/>
              </a:rPr>
              <a:t> là la </a:t>
            </a:r>
            <a:r>
              <a:rPr lang="vi-VN" sz="2400" b="1" i="1" dirty="0" err="1">
                <a:solidFill>
                  <a:srgbClr val="6600FF"/>
                </a:solidFill>
                <a:latin typeface="Times New Roman" panose="02020603050405020304" pitchFamily="18" charset="0"/>
                <a:cs typeface="Times New Roman" panose="02020603050405020304" pitchFamily="18" charset="0"/>
              </a:rPr>
              <a:t>la</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i="1" dirty="0">
              <a:solidFill>
                <a:srgbClr val="6600FF"/>
              </a:solidFill>
              <a:latin typeface="Raleway"/>
            </a:endParaRPr>
          </a:p>
          <a:p>
            <a:endParaRPr lang="en-US" sz="2800" b="1" dirty="0">
              <a:solidFill>
                <a:srgbClr val="FF0000"/>
              </a:solidFill>
              <a:latin typeface="Raleway"/>
            </a:endParaRPr>
          </a:p>
          <a:p>
            <a:br>
              <a:rPr lang="vi-VN" dirty="0"/>
            </a:br>
            <a:endParaRPr lang="en-US" dirty="0"/>
          </a:p>
        </p:txBody>
      </p:sp>
      <p:sp>
        <p:nvSpPr>
          <p:cNvPr id="12" name="Rectangle 1"/>
          <p:cNvSpPr/>
          <p:nvPr/>
        </p:nvSpPr>
        <p:spPr>
          <a:xfrm>
            <a:off x="2773377" y="3991749"/>
            <a:ext cx="1101090" cy="52197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Lời 2:</a:t>
            </a:r>
          </a:p>
        </p:txBody>
      </p:sp>
      <p:sp>
        <p:nvSpPr>
          <p:cNvPr id="13" name="Rectangle 7"/>
          <p:cNvSpPr/>
          <p:nvPr/>
        </p:nvSpPr>
        <p:spPr>
          <a:xfrm>
            <a:off x="3266823" y="4451491"/>
            <a:ext cx="7239003" cy="1938020"/>
          </a:xfrm>
          <a:prstGeom prst="rect">
            <a:avLst/>
          </a:prstGeom>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tìm trái thơm. </a:t>
            </a:r>
            <a:endParaRPr lang="en-US" sz="2400" b="1" i="1" dirty="0">
              <a:solidFill>
                <a:srgbClr val="6600FF"/>
              </a:solidFill>
              <a:latin typeface="Times New Roman" panose="02020603050405020304" pitchFamily="18" charset="0"/>
              <a:cs typeface="Times New Roman" panose="02020603050405020304" pitchFamily="18" charset="0"/>
            </a:endParaRPr>
          </a:p>
          <a:p>
            <a:r>
              <a:rPr lang="vi-VN" sz="2400" b="1" i="1" dirty="0">
                <a:solidFill>
                  <a:srgbClr val="6600FF"/>
                </a:solidFill>
                <a:latin typeface="Times New Roman" panose="02020603050405020304" pitchFamily="18" charset="0"/>
                <a:cs typeface="Times New Roman" panose="02020603050405020304" pitchFamily="18" charset="0"/>
              </a:rPr>
              <a:t>Trong rừng cây xanh tiếng đùa líu lo.</a:t>
            </a:r>
            <a:endParaRPr lang="en-US" sz="2400" b="1" i="1" dirty="0">
              <a:solidFill>
                <a:srgbClr val="6600FF"/>
              </a:solidFill>
              <a:latin typeface="Times New Roman" panose="02020603050405020304" pitchFamily="18" charset="0"/>
              <a:cs typeface="Times New Roman" panose="02020603050405020304" pitchFamily="18" charset="0"/>
            </a:endParaRPr>
          </a:p>
          <a:p>
            <a:r>
              <a:rPr lang="vi-VN" sz="2400" b="1" i="1" dirty="0">
                <a:solidFill>
                  <a:srgbClr val="6600FF"/>
                </a:solidFill>
                <a:latin typeface="Times New Roman" panose="02020603050405020304" pitchFamily="18" charset="0"/>
                <a:cs typeface="Times New Roman" panose="02020603050405020304" pitchFamily="18" charset="0"/>
              </a:rPr>
              <a:t>Ngọt thơm đom boong ơi, đàn chim vui bầy, la là la </a:t>
            </a:r>
            <a:r>
              <a:rPr lang="vi-VN" sz="2400" b="1" i="1" dirty="0" err="1">
                <a:solidFill>
                  <a:srgbClr val="6600FF"/>
                </a:solidFill>
                <a:latin typeface="Times New Roman" panose="02020603050405020304" pitchFamily="18" charset="0"/>
                <a:cs typeface="Times New Roman" panose="02020603050405020304" pitchFamily="18" charset="0"/>
              </a:rPr>
              <a:t>la</a:t>
            </a:r>
            <a:r>
              <a:rPr lang="vi-VN" sz="2400" b="1" i="1" dirty="0">
                <a:solidFill>
                  <a:srgbClr val="6600FF"/>
                </a:solidFill>
                <a:latin typeface="Times New Roman" panose="02020603050405020304" pitchFamily="18" charset="0"/>
                <a:cs typeface="Times New Roman" panose="02020603050405020304" pitchFamily="18" charset="0"/>
              </a:rPr>
              <a:t>.</a:t>
            </a:r>
            <a:br>
              <a:rPr lang="vi-VN" sz="2400" b="1" i="1" dirty="0">
                <a:solidFill>
                  <a:srgbClr val="6600FF"/>
                </a:solidFill>
                <a:latin typeface="Times New Roman" panose="02020603050405020304" pitchFamily="18" charset="0"/>
                <a:cs typeface="Times New Roman" panose="02020603050405020304" pitchFamily="18" charset="0"/>
              </a:rPr>
            </a:br>
            <a:endParaRPr lang="vi-VN" sz="24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cxnSp>
        <p:nvCxnSpPr>
          <p:cNvPr id="7" name="Straight Connector 6"/>
          <p:cNvCxnSpPr/>
          <p:nvPr/>
        </p:nvCxnSpPr>
        <p:spPr>
          <a:xfrm flipV="1">
            <a:off x="4942840" y="3490595"/>
            <a:ext cx="1285240" cy="1905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14240" y="5593715"/>
            <a:ext cx="1519555" cy="0"/>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15" name="Rectangle 7"/>
          <p:cNvSpPr/>
          <p:nvPr/>
        </p:nvSpPr>
        <p:spPr>
          <a:xfrm>
            <a:off x="3077593" y="5889766"/>
            <a:ext cx="7239003" cy="460375"/>
          </a:xfrm>
          <a:prstGeom prst="rect">
            <a:avLst/>
          </a:prstGeom>
        </p:spPr>
        <p:txBody>
          <a:bodyPr wrap="square">
            <a:spAutoFit/>
          </a:bodyPr>
          <a:lstStyle/>
          <a:p>
            <a:r>
              <a:rPr lang="vi-VN" altLang="en-US" sz="2400" b="1" i="1">
                <a:solidFill>
                  <a:srgbClr val="C00000"/>
                </a:solidFill>
                <a:latin typeface="Times New Roman" panose="02020603050405020304" pitchFamily="18" charset="0"/>
                <a:cs typeface="Times New Roman" panose="02020603050405020304" pitchFamily="18" charset="0"/>
              </a:rPr>
              <a:t>Giải thích từ khó:“Đom boong” có nghĩa là Quả đa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5" grpId="1"/>
      <p:bldP spid="3" grpId="0"/>
      <p:bldP spid="3" grpId="1"/>
      <p:bldP spid="12" grpId="0"/>
      <p:bldP spid="12" grpId="1"/>
      <p:bldP spid="13" grpId="0"/>
      <p:bldP spid="13"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4000"/>
          </a:schemeClr>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clrChange>
              <a:clrFrom>
                <a:srgbClr val="F8F8F8">
                  <a:alpha val="100000"/>
                </a:srgbClr>
              </a:clrFrom>
              <a:clrTo>
                <a:srgbClr val="F8F8F8">
                  <a:alpha val="100000"/>
                  <a:alpha val="0"/>
                </a:srgbClr>
              </a:clrTo>
            </a:clrChange>
          </a:blip>
          <a:stretch>
            <a:fillRect/>
          </a:stretch>
        </p:blipFill>
        <p:spPr>
          <a:xfrm>
            <a:off x="-78740" y="92075"/>
            <a:ext cx="12270105" cy="6577330"/>
          </a:xfrm>
          <a:prstGeom prst="rect">
            <a:avLst/>
          </a:prstGeom>
        </p:spPr>
      </p:pic>
      <p:grpSp>
        <p:nvGrpSpPr>
          <p:cNvPr id="11" name="Group 34"/>
          <p:cNvGrpSpPr/>
          <p:nvPr/>
        </p:nvGrpSpPr>
        <p:grpSpPr bwMode="auto">
          <a:xfrm>
            <a:off x="-146050" y="5938520"/>
            <a:ext cx="12489180" cy="931545"/>
            <a:chOff x="0" y="4003"/>
            <a:chExt cx="5511" cy="317"/>
          </a:xfrm>
        </p:grpSpPr>
        <p:sp>
          <p:nvSpPr>
            <p:cNvPr id="12"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 name="Group 38"/>
            <p:cNvGrpSpPr/>
            <p:nvPr/>
          </p:nvGrpSpPr>
          <p:grpSpPr bwMode="auto">
            <a:xfrm>
              <a:off x="0" y="4105"/>
              <a:ext cx="1479" cy="215"/>
              <a:chOff x="3452" y="4125"/>
              <a:chExt cx="1479" cy="215"/>
            </a:xfrm>
          </p:grpSpPr>
          <p:sp>
            <p:nvSpPr>
              <p:cNvPr id="16"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7"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8"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9"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0"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1"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2"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3"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4"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5"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6"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8"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9"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0"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1"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2"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3"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4"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5"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6"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7"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8"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9"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0"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1"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2"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3"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4"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5"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7"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8"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49" name="Group 72"/>
            <p:cNvGrpSpPr/>
            <p:nvPr/>
          </p:nvGrpSpPr>
          <p:grpSpPr bwMode="auto">
            <a:xfrm>
              <a:off x="1344" y="4105"/>
              <a:ext cx="1479" cy="215"/>
              <a:chOff x="3452" y="4125"/>
              <a:chExt cx="1479" cy="215"/>
            </a:xfrm>
          </p:grpSpPr>
          <p:sp>
            <p:nvSpPr>
              <p:cNvPr id="50"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1"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2"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3"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4"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5"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6"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7"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8"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9"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0"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1"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2"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3"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4"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5"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6"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7"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8"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9"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0"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1"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2"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3"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4"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5"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6"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7"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8"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9"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0"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1"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2"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3" name="Group 106"/>
            <p:cNvGrpSpPr/>
            <p:nvPr/>
          </p:nvGrpSpPr>
          <p:grpSpPr bwMode="auto">
            <a:xfrm>
              <a:off x="2688" y="4105"/>
              <a:ext cx="1479" cy="215"/>
              <a:chOff x="3452" y="4125"/>
              <a:chExt cx="1479" cy="215"/>
            </a:xfrm>
          </p:grpSpPr>
          <p:sp>
            <p:nvSpPr>
              <p:cNvPr id="8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17" name="Group 140"/>
            <p:cNvGrpSpPr/>
            <p:nvPr/>
          </p:nvGrpSpPr>
          <p:grpSpPr bwMode="auto">
            <a:xfrm>
              <a:off x="4032" y="4105"/>
              <a:ext cx="1479" cy="215"/>
              <a:chOff x="3452" y="4125"/>
              <a:chExt cx="1479" cy="215"/>
            </a:xfrm>
          </p:grpSpPr>
          <p:sp>
            <p:nvSpPr>
              <p:cNvPr id="118"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9"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0"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1"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2"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3"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4"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5"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6"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7"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8"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9"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0"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1"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2"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3"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4"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5"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6"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7"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8"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9"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0"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1"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2"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3"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4"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5"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6"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7"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8"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9"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0"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151" name="Rectangles 150"/>
          <p:cNvSpPr/>
          <p:nvPr/>
        </p:nvSpPr>
        <p:spPr>
          <a:xfrm>
            <a:off x="3914776" y="2404110"/>
            <a:ext cx="4154170" cy="922020"/>
          </a:xfrm>
          <a:prstGeom prst="rect">
            <a:avLst/>
          </a:prstGeom>
          <a:noFill/>
          <a:ln>
            <a:noFill/>
          </a:ln>
        </p:spPr>
        <p:txBody>
          <a:bodyPr wrap="none" rtlCol="0" anchor="t">
            <a:spAutoFit/>
          </a:bodyPr>
          <a:lstStyle/>
          <a:p>
            <a:pPr algn="ctr"/>
            <a:r>
              <a:rPr lang="vi-VN" sz="54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Thanh</a:t>
            </a:r>
          </a:p>
        </p:txBody>
      </p:sp>
      <p:sp>
        <p:nvSpPr>
          <p:cNvPr id="11444" name="Freeform 180"/>
          <p:cNvSpPr/>
          <p:nvPr/>
        </p:nvSpPr>
        <p:spPr bwMode="auto">
          <a:xfrm>
            <a:off x="3853815" y="221742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1269" name="Group 5"/>
          <p:cNvGrpSpPr/>
          <p:nvPr/>
        </p:nvGrpSpPr>
        <p:grpSpPr bwMode="auto">
          <a:xfrm>
            <a:off x="7421245" y="2349818"/>
            <a:ext cx="195263" cy="369887"/>
            <a:chOff x="3890" y="144"/>
            <a:chExt cx="232" cy="441"/>
          </a:xfrm>
        </p:grpSpPr>
        <p:sp>
          <p:nvSpPr>
            <p:cNvPr id="1040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1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1268" name="Freeform 4"/>
          <p:cNvSpPr/>
          <p:nvPr/>
        </p:nvSpPr>
        <p:spPr bwMode="auto">
          <a:xfrm>
            <a:off x="8534718" y="2028190"/>
            <a:ext cx="185737"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83" name="Freeform 19"/>
          <p:cNvSpPr/>
          <p:nvPr/>
        </p:nvSpPr>
        <p:spPr bwMode="auto">
          <a:xfrm>
            <a:off x="7929880" y="4562475"/>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1276" name="Group 12"/>
          <p:cNvGrpSpPr/>
          <p:nvPr/>
        </p:nvGrpSpPr>
        <p:grpSpPr bwMode="auto">
          <a:xfrm>
            <a:off x="2768600" y="3510915"/>
            <a:ext cx="260350" cy="347663"/>
            <a:chOff x="2832" y="663"/>
            <a:chExt cx="310" cy="415"/>
          </a:xfrm>
        </p:grpSpPr>
        <p:sp>
          <p:nvSpPr>
            <p:cNvPr id="10403"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4"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5"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6"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52" name="Group 12"/>
          <p:cNvGrpSpPr/>
          <p:nvPr/>
        </p:nvGrpSpPr>
        <p:grpSpPr bwMode="auto">
          <a:xfrm>
            <a:off x="5005705" y="2002155"/>
            <a:ext cx="260350" cy="347663"/>
            <a:chOff x="2832" y="663"/>
            <a:chExt cx="310" cy="415"/>
          </a:xfrm>
        </p:grpSpPr>
        <p:sp>
          <p:nvSpPr>
            <p:cNvPr id="153"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4"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5"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6"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57" name="Group 5"/>
          <p:cNvGrpSpPr/>
          <p:nvPr/>
        </p:nvGrpSpPr>
        <p:grpSpPr bwMode="auto">
          <a:xfrm>
            <a:off x="8946515" y="3188018"/>
            <a:ext cx="195263" cy="369887"/>
            <a:chOff x="3890" y="144"/>
            <a:chExt cx="232" cy="441"/>
          </a:xfrm>
        </p:grpSpPr>
        <p:sp>
          <p:nvSpPr>
            <p:cNvPr id="158"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1"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2" name="Rectangles 1"/>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3" name="Picture 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55645" y="3242310"/>
            <a:ext cx="5422900" cy="1164590"/>
          </a:xfrm>
          <a:prstGeom prst="rect">
            <a:avLst/>
          </a:prstGeom>
        </p:spPr>
      </p:pic>
      <p:sp>
        <p:nvSpPr>
          <p:cNvPr id="5" name="Rectangle 1"/>
          <p:cNvSpPr/>
          <p:nvPr/>
        </p:nvSpPr>
        <p:spPr>
          <a:xfrm>
            <a:off x="3629660" y="4272915"/>
            <a:ext cx="4215130" cy="52197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À</a:t>
            </a:r>
            <a:r>
              <a:rPr lang="vi-VN" altLang="en-US"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       á     a        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444"/>
                                        </p:tgtEl>
                                        <p:attrNameLst>
                                          <p:attrName>style.visibility</p:attrName>
                                        </p:attrNameLst>
                                      </p:cBhvr>
                                      <p:to>
                                        <p:strVal val="visible"/>
                                      </p:to>
                                    </p:set>
                                    <p:anim calcmode="lin" valueType="num">
                                      <p:cBhvr>
                                        <p:cTn id="7" dur="500" fill="hold"/>
                                        <p:tgtEl>
                                          <p:spTgt spid="11444"/>
                                        </p:tgtEl>
                                        <p:attrNameLst>
                                          <p:attrName>ppt_w</p:attrName>
                                        </p:attrNameLst>
                                      </p:cBhvr>
                                      <p:tavLst>
                                        <p:tav tm="0">
                                          <p:val>
                                            <p:fltVal val="0"/>
                                          </p:val>
                                        </p:tav>
                                        <p:tav tm="100000">
                                          <p:val>
                                            <p:strVal val="#ppt_w"/>
                                          </p:val>
                                        </p:tav>
                                      </p:tavLst>
                                    </p:anim>
                                    <p:anim calcmode="lin" valueType="num">
                                      <p:cBhvr>
                                        <p:cTn id="8" dur="500" fill="hold"/>
                                        <p:tgtEl>
                                          <p:spTgt spid="11444"/>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10" dur="2000" fill="hold"/>
                                        <p:tgtEl>
                                          <p:spTgt spid="11444"/>
                                        </p:tgtEl>
                                        <p:attrNameLst>
                                          <p:attrName>ppt_x</p:attrName>
                                          <p:attrName>ppt_y</p:attrName>
                                        </p:attrNameLst>
                                      </p:cBhvr>
                                      <p:rCtr x="-2170" y="-4583"/>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1444"/>
                                        </p:tgtEl>
                                        <p:attrNameLst>
                                          <p:attrName>style.color</p:attrName>
                                        </p:attrNameLst>
                                      </p:cBhvr>
                                      <p:to>
                                        <a:srgbClr val="FF0066"/>
                                      </p:to>
                                    </p:animClr>
                                    <p:animClr clrSpc="rgb" dir="cw">
                                      <p:cBhvr>
                                        <p:cTn id="13" dur="50" fill="hold"/>
                                        <p:tgtEl>
                                          <p:spTgt spid="11444"/>
                                        </p:tgtEl>
                                        <p:attrNameLst>
                                          <p:attrName>fillcolor</p:attrName>
                                        </p:attrNameLst>
                                      </p:cBhvr>
                                      <p:to>
                                        <a:srgbClr val="FF0066"/>
                                      </p:to>
                                    </p:animClr>
                                    <p:set>
                                      <p:cBhvr>
                                        <p:cTn id="14" dur="50" fill="hold"/>
                                        <p:tgtEl>
                                          <p:spTgt spid="11444"/>
                                        </p:tgtEl>
                                        <p:attrNameLst>
                                          <p:attrName>fill.type</p:attrName>
                                        </p:attrNameLst>
                                      </p:cBhvr>
                                      <p:to>
                                        <p:strVal val="solid"/>
                                      </p:to>
                                    </p:set>
                                    <p:set>
                                      <p:cBhvr>
                                        <p:cTn id="15" dur="50" fill="hold"/>
                                        <p:tgtEl>
                                          <p:spTgt spid="11444"/>
                                        </p:tgtEl>
                                        <p:attrNameLst>
                                          <p:attrName>fill.on</p:attrName>
                                        </p:attrNameLst>
                                      </p:cBhvr>
                                      <p:to>
                                        <p:strVal val="true"/>
                                      </p:to>
                                    </p:set>
                                    <p:animRot by="120000">
                                      <p:cBhvr>
                                        <p:cTn id="16" dur="50" fill="hold">
                                          <p:stCondLst>
                                            <p:cond delay="0"/>
                                          </p:stCondLst>
                                        </p:cTn>
                                        <p:tgtEl>
                                          <p:spTgt spid="11444"/>
                                        </p:tgtEl>
                                        <p:attrNameLst>
                                          <p:attrName>r</p:attrName>
                                        </p:attrNameLst>
                                      </p:cBhvr>
                                    </p:animRot>
                                    <p:animRot by="-240000">
                                      <p:cBhvr>
                                        <p:cTn id="17" dur="100" fill="hold">
                                          <p:stCondLst>
                                            <p:cond delay="100"/>
                                          </p:stCondLst>
                                        </p:cTn>
                                        <p:tgtEl>
                                          <p:spTgt spid="11444"/>
                                        </p:tgtEl>
                                        <p:attrNameLst>
                                          <p:attrName>r</p:attrName>
                                        </p:attrNameLst>
                                      </p:cBhvr>
                                    </p:animRot>
                                    <p:animRot by="240000">
                                      <p:cBhvr>
                                        <p:cTn id="18" dur="100" fill="hold">
                                          <p:stCondLst>
                                            <p:cond delay="200"/>
                                          </p:stCondLst>
                                        </p:cTn>
                                        <p:tgtEl>
                                          <p:spTgt spid="11444"/>
                                        </p:tgtEl>
                                        <p:attrNameLst>
                                          <p:attrName>r</p:attrName>
                                        </p:attrNameLst>
                                      </p:cBhvr>
                                    </p:animRot>
                                    <p:animRot by="-240000">
                                      <p:cBhvr>
                                        <p:cTn id="19" dur="100" fill="hold">
                                          <p:stCondLst>
                                            <p:cond delay="300"/>
                                          </p:stCondLst>
                                        </p:cTn>
                                        <p:tgtEl>
                                          <p:spTgt spid="11444"/>
                                        </p:tgtEl>
                                        <p:attrNameLst>
                                          <p:attrName>r</p:attrName>
                                        </p:attrNameLst>
                                      </p:cBhvr>
                                    </p:animRot>
                                    <p:animRot by="120000">
                                      <p:cBhvr>
                                        <p:cTn id="20" dur="100" fill="hold">
                                          <p:stCondLst>
                                            <p:cond delay="400"/>
                                          </p:stCondLst>
                                        </p:cTn>
                                        <p:tgtEl>
                                          <p:spTgt spid="11444"/>
                                        </p:tgtEl>
                                        <p:attrNameLst>
                                          <p:attrName>r</p:attrName>
                                        </p:attrNameLst>
                                      </p:cBhvr>
                                    </p:animRot>
                                  </p:childTnLst>
                                </p:cTn>
                              </p:par>
                              <p:par>
                                <p:cTn id="21" presetID="23" presetClass="entr" presetSubtype="16" fill="hold" nodeType="withEffect">
                                  <p:stCondLst>
                                    <p:cond delay="0"/>
                                  </p:stCondLst>
                                  <p:childTnLst>
                                    <p:set>
                                      <p:cBhvr>
                                        <p:cTn id="22" dur="1" fill="hold">
                                          <p:stCondLst>
                                            <p:cond delay="0"/>
                                          </p:stCondLst>
                                        </p:cTn>
                                        <p:tgtEl>
                                          <p:spTgt spid="11269"/>
                                        </p:tgtEl>
                                        <p:attrNameLst>
                                          <p:attrName>style.visibility</p:attrName>
                                        </p:attrNameLst>
                                      </p:cBhvr>
                                      <p:to>
                                        <p:strVal val="visible"/>
                                      </p:to>
                                    </p:set>
                                    <p:anim calcmode="lin" valueType="num">
                                      <p:cBhvr>
                                        <p:cTn id="23" dur="500" fill="hold"/>
                                        <p:tgtEl>
                                          <p:spTgt spid="11269"/>
                                        </p:tgtEl>
                                        <p:attrNameLst>
                                          <p:attrName>ppt_w</p:attrName>
                                        </p:attrNameLst>
                                      </p:cBhvr>
                                      <p:tavLst>
                                        <p:tav tm="0">
                                          <p:val>
                                            <p:fltVal val="0"/>
                                          </p:val>
                                        </p:tav>
                                        <p:tav tm="100000">
                                          <p:val>
                                            <p:strVal val="#ppt_w"/>
                                          </p:val>
                                        </p:tav>
                                      </p:tavLst>
                                    </p:anim>
                                    <p:anim calcmode="lin" valueType="num">
                                      <p:cBhvr>
                                        <p:cTn id="24" dur="500" fill="hold"/>
                                        <p:tgtEl>
                                          <p:spTgt spid="11269"/>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26" dur="3000" fill="hold"/>
                                        <p:tgtEl>
                                          <p:spTgt spid="11269"/>
                                        </p:tgtEl>
                                        <p:attrNameLst>
                                          <p:attrName>ppt_x</p:attrName>
                                          <p:attrName>ppt_y</p:attrName>
                                        </p:attrNameLst>
                                      </p:cBhvr>
                                      <p:rCtr x="1545" y="-3006"/>
                                    </p:animMotion>
                                  </p:childTnLst>
                                </p:cTn>
                              </p:par>
                              <p:par>
                                <p:cTn id="27" presetID="32" presetClass="emph" presetSubtype="0" repeatCount="indefinite" fill="hold" nodeType="withEffect">
                                  <p:stCondLst>
                                    <p:cond delay="0"/>
                                  </p:stCondLst>
                                  <p:childTnLst>
                                    <p:animClr clrSpc="rgb" dir="cw">
                                      <p:cBhvr override="childStyle">
                                        <p:cTn id="28" dur="50" fill="hold"/>
                                        <p:tgtEl>
                                          <p:spTgt spid="11269"/>
                                        </p:tgtEl>
                                        <p:attrNameLst>
                                          <p:attrName>style.color</p:attrName>
                                        </p:attrNameLst>
                                      </p:cBhvr>
                                      <p:to>
                                        <a:srgbClr val="800000"/>
                                      </p:to>
                                    </p:animClr>
                                    <p:animClr clrSpc="rgb" dir="cw">
                                      <p:cBhvr>
                                        <p:cTn id="29" dur="50" fill="hold"/>
                                        <p:tgtEl>
                                          <p:spTgt spid="11269"/>
                                        </p:tgtEl>
                                        <p:attrNameLst>
                                          <p:attrName>fillcolor</p:attrName>
                                        </p:attrNameLst>
                                      </p:cBhvr>
                                      <p:to>
                                        <a:srgbClr val="800000"/>
                                      </p:to>
                                    </p:animClr>
                                    <p:set>
                                      <p:cBhvr>
                                        <p:cTn id="30" dur="50" fill="hold"/>
                                        <p:tgtEl>
                                          <p:spTgt spid="11269"/>
                                        </p:tgtEl>
                                        <p:attrNameLst>
                                          <p:attrName>fill.type</p:attrName>
                                        </p:attrNameLst>
                                      </p:cBhvr>
                                      <p:to>
                                        <p:strVal val="solid"/>
                                      </p:to>
                                    </p:set>
                                    <p:set>
                                      <p:cBhvr>
                                        <p:cTn id="31" dur="50" fill="hold"/>
                                        <p:tgtEl>
                                          <p:spTgt spid="11269"/>
                                        </p:tgtEl>
                                        <p:attrNameLst>
                                          <p:attrName>fill.on</p:attrName>
                                        </p:attrNameLst>
                                      </p:cBhvr>
                                      <p:to>
                                        <p:strVal val="true"/>
                                      </p:to>
                                    </p:set>
                                    <p:animRot by="120000">
                                      <p:cBhvr>
                                        <p:cTn id="32" dur="50" fill="hold">
                                          <p:stCondLst>
                                            <p:cond delay="0"/>
                                          </p:stCondLst>
                                        </p:cTn>
                                        <p:tgtEl>
                                          <p:spTgt spid="11269"/>
                                        </p:tgtEl>
                                        <p:attrNameLst>
                                          <p:attrName>r</p:attrName>
                                        </p:attrNameLst>
                                      </p:cBhvr>
                                    </p:animRot>
                                    <p:animRot by="-240000">
                                      <p:cBhvr>
                                        <p:cTn id="33" dur="100" fill="hold">
                                          <p:stCondLst>
                                            <p:cond delay="100"/>
                                          </p:stCondLst>
                                        </p:cTn>
                                        <p:tgtEl>
                                          <p:spTgt spid="11269"/>
                                        </p:tgtEl>
                                        <p:attrNameLst>
                                          <p:attrName>r</p:attrName>
                                        </p:attrNameLst>
                                      </p:cBhvr>
                                    </p:animRot>
                                    <p:animRot by="240000">
                                      <p:cBhvr>
                                        <p:cTn id="34" dur="100" fill="hold">
                                          <p:stCondLst>
                                            <p:cond delay="200"/>
                                          </p:stCondLst>
                                        </p:cTn>
                                        <p:tgtEl>
                                          <p:spTgt spid="11269"/>
                                        </p:tgtEl>
                                        <p:attrNameLst>
                                          <p:attrName>r</p:attrName>
                                        </p:attrNameLst>
                                      </p:cBhvr>
                                    </p:animRot>
                                    <p:animRot by="-240000">
                                      <p:cBhvr>
                                        <p:cTn id="35" dur="100" fill="hold">
                                          <p:stCondLst>
                                            <p:cond delay="300"/>
                                          </p:stCondLst>
                                        </p:cTn>
                                        <p:tgtEl>
                                          <p:spTgt spid="11269"/>
                                        </p:tgtEl>
                                        <p:attrNameLst>
                                          <p:attrName>r</p:attrName>
                                        </p:attrNameLst>
                                      </p:cBhvr>
                                    </p:animRot>
                                    <p:animRot by="120000">
                                      <p:cBhvr>
                                        <p:cTn id="36" dur="100" fill="hold">
                                          <p:stCondLst>
                                            <p:cond delay="400"/>
                                          </p:stCondLst>
                                        </p:cTn>
                                        <p:tgtEl>
                                          <p:spTgt spid="11269"/>
                                        </p:tgtEl>
                                        <p:attrNameLst>
                                          <p:attrName>r</p:attrName>
                                        </p:attrNameLst>
                                      </p:cBhvr>
                                    </p:animRot>
                                  </p:childTnLst>
                                </p:cTn>
                              </p:par>
                              <p:par>
                                <p:cTn id="37" presetID="23" presetClass="entr" presetSubtype="16" fill="hold" grpId="0" nodeType="withEffect">
                                  <p:stCondLst>
                                    <p:cond delay="0"/>
                                  </p:stCondLst>
                                  <p:childTnLst>
                                    <p:set>
                                      <p:cBhvr>
                                        <p:cTn id="38" dur="1" fill="hold">
                                          <p:stCondLst>
                                            <p:cond delay="0"/>
                                          </p:stCondLst>
                                        </p:cTn>
                                        <p:tgtEl>
                                          <p:spTgt spid="11268"/>
                                        </p:tgtEl>
                                        <p:attrNameLst>
                                          <p:attrName>style.visibility</p:attrName>
                                        </p:attrNameLst>
                                      </p:cBhvr>
                                      <p:to>
                                        <p:strVal val="visible"/>
                                      </p:to>
                                    </p:set>
                                    <p:anim calcmode="lin" valueType="num">
                                      <p:cBhvr>
                                        <p:cTn id="39" dur="500" fill="hold"/>
                                        <p:tgtEl>
                                          <p:spTgt spid="11268"/>
                                        </p:tgtEl>
                                        <p:attrNameLst>
                                          <p:attrName>ppt_w</p:attrName>
                                        </p:attrNameLst>
                                      </p:cBhvr>
                                      <p:tavLst>
                                        <p:tav tm="0">
                                          <p:val>
                                            <p:fltVal val="0"/>
                                          </p:val>
                                        </p:tav>
                                        <p:tav tm="100000">
                                          <p:val>
                                            <p:strVal val="#ppt_w"/>
                                          </p:val>
                                        </p:tav>
                                      </p:tavLst>
                                    </p:anim>
                                    <p:anim calcmode="lin" valueType="num">
                                      <p:cBhvr>
                                        <p:cTn id="40" dur="500" fill="hold"/>
                                        <p:tgtEl>
                                          <p:spTgt spid="11268"/>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grpId="1" nodeType="withEffect">
                                  <p:stCondLst>
                                    <p:cond delay="0"/>
                                  </p:stCondLst>
                                  <p:childTnLst>
                                    <p:animMotion origin="layout" path="M 3.05556E-6 4.50867E-6 L -0.00643 -0.07607 " pathEditMode="relative" rAng="0" ptsTypes="AA">
                                      <p:cBhvr>
                                        <p:cTn id="42" dur="2000" fill="hold"/>
                                        <p:tgtEl>
                                          <p:spTgt spid="11268"/>
                                        </p:tgtEl>
                                        <p:attrNameLst>
                                          <p:attrName>ppt_x</p:attrName>
                                          <p:attrName>ppt_y</p:attrName>
                                        </p:attrNameLst>
                                      </p:cBhvr>
                                      <p:rCtr x="-330" y="-3815"/>
                                    </p:animMotion>
                                  </p:childTnLst>
                                </p:cTn>
                              </p:par>
                              <p:par>
                                <p:cTn id="43" presetID="32" presetClass="emph" presetSubtype="0" repeatCount="indefinite" fill="hold" grpId="2" nodeType="withEffect">
                                  <p:stCondLst>
                                    <p:cond delay="0"/>
                                  </p:stCondLst>
                                  <p:childTnLst>
                                    <p:animClr clrSpc="rgb" dir="cw">
                                      <p:cBhvr override="childStyle">
                                        <p:cTn id="44" dur="50" fill="hold"/>
                                        <p:tgtEl>
                                          <p:spTgt spid="11268"/>
                                        </p:tgtEl>
                                        <p:attrNameLst>
                                          <p:attrName>style.color</p:attrName>
                                        </p:attrNameLst>
                                      </p:cBhvr>
                                      <p:to>
                                        <a:srgbClr val="FF0066"/>
                                      </p:to>
                                    </p:animClr>
                                    <p:animClr clrSpc="rgb" dir="cw">
                                      <p:cBhvr>
                                        <p:cTn id="45" dur="50" fill="hold"/>
                                        <p:tgtEl>
                                          <p:spTgt spid="11268"/>
                                        </p:tgtEl>
                                        <p:attrNameLst>
                                          <p:attrName>fillcolor</p:attrName>
                                        </p:attrNameLst>
                                      </p:cBhvr>
                                      <p:to>
                                        <a:srgbClr val="FF0066"/>
                                      </p:to>
                                    </p:animClr>
                                    <p:set>
                                      <p:cBhvr>
                                        <p:cTn id="46" dur="50" fill="hold"/>
                                        <p:tgtEl>
                                          <p:spTgt spid="11268"/>
                                        </p:tgtEl>
                                        <p:attrNameLst>
                                          <p:attrName>fill.type</p:attrName>
                                        </p:attrNameLst>
                                      </p:cBhvr>
                                      <p:to>
                                        <p:strVal val="solid"/>
                                      </p:to>
                                    </p:set>
                                    <p:set>
                                      <p:cBhvr>
                                        <p:cTn id="47" dur="50" fill="hold"/>
                                        <p:tgtEl>
                                          <p:spTgt spid="11268"/>
                                        </p:tgtEl>
                                        <p:attrNameLst>
                                          <p:attrName>fill.on</p:attrName>
                                        </p:attrNameLst>
                                      </p:cBhvr>
                                      <p:to>
                                        <p:strVal val="true"/>
                                      </p:to>
                                    </p:set>
                                    <p:animRot by="120000">
                                      <p:cBhvr>
                                        <p:cTn id="48" dur="50" fill="hold">
                                          <p:stCondLst>
                                            <p:cond delay="0"/>
                                          </p:stCondLst>
                                        </p:cTn>
                                        <p:tgtEl>
                                          <p:spTgt spid="11268"/>
                                        </p:tgtEl>
                                        <p:attrNameLst>
                                          <p:attrName>r</p:attrName>
                                        </p:attrNameLst>
                                      </p:cBhvr>
                                    </p:animRot>
                                    <p:animRot by="-240000">
                                      <p:cBhvr>
                                        <p:cTn id="49" dur="100" fill="hold">
                                          <p:stCondLst>
                                            <p:cond delay="100"/>
                                          </p:stCondLst>
                                        </p:cTn>
                                        <p:tgtEl>
                                          <p:spTgt spid="11268"/>
                                        </p:tgtEl>
                                        <p:attrNameLst>
                                          <p:attrName>r</p:attrName>
                                        </p:attrNameLst>
                                      </p:cBhvr>
                                    </p:animRot>
                                    <p:animRot by="240000">
                                      <p:cBhvr>
                                        <p:cTn id="50" dur="100" fill="hold">
                                          <p:stCondLst>
                                            <p:cond delay="200"/>
                                          </p:stCondLst>
                                        </p:cTn>
                                        <p:tgtEl>
                                          <p:spTgt spid="11268"/>
                                        </p:tgtEl>
                                        <p:attrNameLst>
                                          <p:attrName>r</p:attrName>
                                        </p:attrNameLst>
                                      </p:cBhvr>
                                    </p:animRot>
                                    <p:animRot by="-240000">
                                      <p:cBhvr>
                                        <p:cTn id="51" dur="100" fill="hold">
                                          <p:stCondLst>
                                            <p:cond delay="300"/>
                                          </p:stCondLst>
                                        </p:cTn>
                                        <p:tgtEl>
                                          <p:spTgt spid="11268"/>
                                        </p:tgtEl>
                                        <p:attrNameLst>
                                          <p:attrName>r</p:attrName>
                                        </p:attrNameLst>
                                      </p:cBhvr>
                                    </p:animRot>
                                    <p:animRot by="120000">
                                      <p:cBhvr>
                                        <p:cTn id="52" dur="100" fill="hold">
                                          <p:stCondLst>
                                            <p:cond delay="400"/>
                                          </p:stCondLst>
                                        </p:cTn>
                                        <p:tgtEl>
                                          <p:spTgt spid="11268"/>
                                        </p:tgtEl>
                                        <p:attrNameLst>
                                          <p:attrName>r</p:attrName>
                                        </p:attrNameLst>
                                      </p:cBhvr>
                                    </p:animRot>
                                  </p:childTnLst>
                                </p:cTn>
                              </p:par>
                              <p:par>
                                <p:cTn id="53" presetID="23" presetClass="entr" presetSubtype="16" fill="hold" grpId="0" nodeType="withEffect">
                                  <p:stCondLst>
                                    <p:cond delay="0"/>
                                  </p:stCondLst>
                                  <p:childTnLst>
                                    <p:set>
                                      <p:cBhvr>
                                        <p:cTn id="54" dur="1" fill="hold">
                                          <p:stCondLst>
                                            <p:cond delay="0"/>
                                          </p:stCondLst>
                                        </p:cTn>
                                        <p:tgtEl>
                                          <p:spTgt spid="11283"/>
                                        </p:tgtEl>
                                        <p:attrNameLst>
                                          <p:attrName>style.visibility</p:attrName>
                                        </p:attrNameLst>
                                      </p:cBhvr>
                                      <p:to>
                                        <p:strVal val="visible"/>
                                      </p:to>
                                    </p:set>
                                    <p:anim calcmode="lin" valueType="num">
                                      <p:cBhvr>
                                        <p:cTn id="55" dur="500" fill="hold"/>
                                        <p:tgtEl>
                                          <p:spTgt spid="11283"/>
                                        </p:tgtEl>
                                        <p:attrNameLst>
                                          <p:attrName>ppt_w</p:attrName>
                                        </p:attrNameLst>
                                      </p:cBhvr>
                                      <p:tavLst>
                                        <p:tav tm="0">
                                          <p:val>
                                            <p:fltVal val="0"/>
                                          </p:val>
                                        </p:tav>
                                        <p:tav tm="100000">
                                          <p:val>
                                            <p:strVal val="#ppt_w"/>
                                          </p:val>
                                        </p:tav>
                                      </p:tavLst>
                                    </p:anim>
                                    <p:anim calcmode="lin" valueType="num">
                                      <p:cBhvr>
                                        <p:cTn id="56" dur="500" fill="hold"/>
                                        <p:tgtEl>
                                          <p:spTgt spid="11283"/>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grpId="1" nodeType="withEffect">
                                  <p:stCondLst>
                                    <p:cond delay="0"/>
                                  </p:stCondLst>
                                  <p:childTnLst>
                                    <p:animMotion origin="layout" path="M 4.72222e-06 0.0443511 L -0.02205 0.0977618 " pathEditMode="relative" rAng="0" ptsTypes="AA">
                                      <p:cBhvr>
                                        <p:cTn id="58" dur="2000" fill="hold"/>
                                        <p:tgtEl>
                                          <p:spTgt spid="11283"/>
                                        </p:tgtEl>
                                        <p:attrNameLst>
                                          <p:attrName>ppt_x</p:attrName>
                                          <p:attrName>ppt_y</p:attrName>
                                        </p:attrNameLst>
                                      </p:cBhvr>
                                      <p:rCtr x="-11" y="27"/>
                                    </p:animMotion>
                                  </p:childTnLst>
                                </p:cTn>
                              </p:par>
                              <p:par>
                                <p:cTn id="59" presetID="32" presetClass="emph" presetSubtype="0" repeatCount="indefinite" fill="hold" grpId="2" nodeType="withEffect">
                                  <p:stCondLst>
                                    <p:cond delay="0"/>
                                  </p:stCondLst>
                                  <p:childTnLst>
                                    <p:animClr clrSpc="rgb" dir="cw">
                                      <p:cBhvr override="childStyle">
                                        <p:cTn id="60" dur="50" fill="hold"/>
                                        <p:tgtEl>
                                          <p:spTgt spid="11283"/>
                                        </p:tgtEl>
                                        <p:attrNameLst>
                                          <p:attrName>style.color</p:attrName>
                                        </p:attrNameLst>
                                      </p:cBhvr>
                                      <p:to>
                                        <a:srgbClr val="FF0000"/>
                                      </p:to>
                                    </p:animClr>
                                    <p:animClr clrSpc="rgb" dir="cw">
                                      <p:cBhvr>
                                        <p:cTn id="61" dur="50" fill="hold"/>
                                        <p:tgtEl>
                                          <p:spTgt spid="11283"/>
                                        </p:tgtEl>
                                        <p:attrNameLst>
                                          <p:attrName>fillcolor</p:attrName>
                                        </p:attrNameLst>
                                      </p:cBhvr>
                                      <p:to>
                                        <a:srgbClr val="FF0000"/>
                                      </p:to>
                                    </p:animClr>
                                    <p:set>
                                      <p:cBhvr>
                                        <p:cTn id="62" dur="50" fill="hold"/>
                                        <p:tgtEl>
                                          <p:spTgt spid="11283"/>
                                        </p:tgtEl>
                                        <p:attrNameLst>
                                          <p:attrName>fill.type</p:attrName>
                                        </p:attrNameLst>
                                      </p:cBhvr>
                                      <p:to>
                                        <p:strVal val="solid"/>
                                      </p:to>
                                    </p:set>
                                    <p:set>
                                      <p:cBhvr>
                                        <p:cTn id="63" dur="50" fill="hold"/>
                                        <p:tgtEl>
                                          <p:spTgt spid="11283"/>
                                        </p:tgtEl>
                                        <p:attrNameLst>
                                          <p:attrName>fill.on</p:attrName>
                                        </p:attrNameLst>
                                      </p:cBhvr>
                                      <p:to>
                                        <p:strVal val="true"/>
                                      </p:to>
                                    </p:set>
                                    <p:animRot by="120000">
                                      <p:cBhvr>
                                        <p:cTn id="64" dur="50" fill="hold">
                                          <p:stCondLst>
                                            <p:cond delay="0"/>
                                          </p:stCondLst>
                                        </p:cTn>
                                        <p:tgtEl>
                                          <p:spTgt spid="11283"/>
                                        </p:tgtEl>
                                        <p:attrNameLst>
                                          <p:attrName>r</p:attrName>
                                        </p:attrNameLst>
                                      </p:cBhvr>
                                    </p:animRot>
                                    <p:animRot by="-240000">
                                      <p:cBhvr>
                                        <p:cTn id="65" dur="100" fill="hold">
                                          <p:stCondLst>
                                            <p:cond delay="100"/>
                                          </p:stCondLst>
                                        </p:cTn>
                                        <p:tgtEl>
                                          <p:spTgt spid="11283"/>
                                        </p:tgtEl>
                                        <p:attrNameLst>
                                          <p:attrName>r</p:attrName>
                                        </p:attrNameLst>
                                      </p:cBhvr>
                                    </p:animRot>
                                    <p:animRot by="240000">
                                      <p:cBhvr>
                                        <p:cTn id="66" dur="100" fill="hold">
                                          <p:stCondLst>
                                            <p:cond delay="200"/>
                                          </p:stCondLst>
                                        </p:cTn>
                                        <p:tgtEl>
                                          <p:spTgt spid="11283"/>
                                        </p:tgtEl>
                                        <p:attrNameLst>
                                          <p:attrName>r</p:attrName>
                                        </p:attrNameLst>
                                      </p:cBhvr>
                                    </p:animRot>
                                    <p:animRot by="-240000">
                                      <p:cBhvr>
                                        <p:cTn id="67" dur="100" fill="hold">
                                          <p:stCondLst>
                                            <p:cond delay="300"/>
                                          </p:stCondLst>
                                        </p:cTn>
                                        <p:tgtEl>
                                          <p:spTgt spid="11283"/>
                                        </p:tgtEl>
                                        <p:attrNameLst>
                                          <p:attrName>r</p:attrName>
                                        </p:attrNameLst>
                                      </p:cBhvr>
                                    </p:animRot>
                                    <p:animRot by="120000">
                                      <p:cBhvr>
                                        <p:cTn id="68" dur="100" fill="hold">
                                          <p:stCondLst>
                                            <p:cond delay="400"/>
                                          </p:stCondLst>
                                        </p:cTn>
                                        <p:tgtEl>
                                          <p:spTgt spid="11283"/>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11276"/>
                                        </p:tgtEl>
                                        <p:attrNameLst>
                                          <p:attrName>style.visibility</p:attrName>
                                        </p:attrNameLst>
                                      </p:cBhvr>
                                      <p:to>
                                        <p:strVal val="visible"/>
                                      </p:to>
                                    </p:set>
                                    <p:anim calcmode="lin" valueType="num">
                                      <p:cBhvr>
                                        <p:cTn id="71" dur="500" fill="hold"/>
                                        <p:tgtEl>
                                          <p:spTgt spid="11276"/>
                                        </p:tgtEl>
                                        <p:attrNameLst>
                                          <p:attrName>ppt_w</p:attrName>
                                        </p:attrNameLst>
                                      </p:cBhvr>
                                      <p:tavLst>
                                        <p:tav tm="0">
                                          <p:val>
                                            <p:fltVal val="0"/>
                                          </p:val>
                                        </p:tav>
                                        <p:tav tm="100000">
                                          <p:val>
                                            <p:strVal val="#ppt_w"/>
                                          </p:val>
                                        </p:tav>
                                      </p:tavLst>
                                    </p:anim>
                                    <p:anim calcmode="lin" valueType="num">
                                      <p:cBhvr>
                                        <p:cTn id="72" dur="500" fill="hold"/>
                                        <p:tgtEl>
                                          <p:spTgt spid="11276"/>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0.0249474 0.0710173 L -0.0808479 0.0791085 " pathEditMode="relative" rAng="0" ptsTypes="AA">
                                      <p:cBhvr>
                                        <p:cTn id="74" dur="5000" fill="hold"/>
                                        <p:tgtEl>
                                          <p:spTgt spid="11276"/>
                                        </p:tgtEl>
                                        <p:attrNameLst>
                                          <p:attrName>ppt_x</p:attrName>
                                          <p:attrName>ppt_y</p:attrName>
                                        </p:attrNameLst>
                                      </p:cBhvr>
                                      <p:rCtr x="-27" y="4"/>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11276"/>
                                        </p:tgtEl>
                                        <p:attrNameLst>
                                          <p:attrName>style.color</p:attrName>
                                        </p:attrNameLst>
                                      </p:cBhvr>
                                      <p:to>
                                        <a:srgbClr val="0000FF"/>
                                      </p:to>
                                    </p:animClr>
                                    <p:animClr clrSpc="rgb" dir="cw">
                                      <p:cBhvr>
                                        <p:cTn id="77" dur="50" fill="hold"/>
                                        <p:tgtEl>
                                          <p:spTgt spid="11276"/>
                                        </p:tgtEl>
                                        <p:attrNameLst>
                                          <p:attrName>fillcolor</p:attrName>
                                        </p:attrNameLst>
                                      </p:cBhvr>
                                      <p:to>
                                        <a:srgbClr val="0000FF"/>
                                      </p:to>
                                    </p:animClr>
                                    <p:set>
                                      <p:cBhvr>
                                        <p:cTn id="78" dur="50" fill="hold"/>
                                        <p:tgtEl>
                                          <p:spTgt spid="11276"/>
                                        </p:tgtEl>
                                        <p:attrNameLst>
                                          <p:attrName>fill.type</p:attrName>
                                        </p:attrNameLst>
                                      </p:cBhvr>
                                      <p:to>
                                        <p:strVal val="solid"/>
                                      </p:to>
                                    </p:set>
                                    <p:set>
                                      <p:cBhvr>
                                        <p:cTn id="79" dur="50" fill="hold"/>
                                        <p:tgtEl>
                                          <p:spTgt spid="11276"/>
                                        </p:tgtEl>
                                        <p:attrNameLst>
                                          <p:attrName>fill.on</p:attrName>
                                        </p:attrNameLst>
                                      </p:cBhvr>
                                      <p:to>
                                        <p:strVal val="true"/>
                                      </p:to>
                                    </p:set>
                                    <p:animRot by="120000">
                                      <p:cBhvr>
                                        <p:cTn id="80" dur="50" fill="hold">
                                          <p:stCondLst>
                                            <p:cond delay="0"/>
                                          </p:stCondLst>
                                        </p:cTn>
                                        <p:tgtEl>
                                          <p:spTgt spid="11276"/>
                                        </p:tgtEl>
                                        <p:attrNameLst>
                                          <p:attrName>r</p:attrName>
                                        </p:attrNameLst>
                                      </p:cBhvr>
                                    </p:animRot>
                                    <p:animRot by="-240000">
                                      <p:cBhvr>
                                        <p:cTn id="81" dur="100" fill="hold">
                                          <p:stCondLst>
                                            <p:cond delay="100"/>
                                          </p:stCondLst>
                                        </p:cTn>
                                        <p:tgtEl>
                                          <p:spTgt spid="11276"/>
                                        </p:tgtEl>
                                        <p:attrNameLst>
                                          <p:attrName>r</p:attrName>
                                        </p:attrNameLst>
                                      </p:cBhvr>
                                    </p:animRot>
                                    <p:animRot by="240000">
                                      <p:cBhvr>
                                        <p:cTn id="82" dur="100" fill="hold">
                                          <p:stCondLst>
                                            <p:cond delay="200"/>
                                          </p:stCondLst>
                                        </p:cTn>
                                        <p:tgtEl>
                                          <p:spTgt spid="11276"/>
                                        </p:tgtEl>
                                        <p:attrNameLst>
                                          <p:attrName>r</p:attrName>
                                        </p:attrNameLst>
                                      </p:cBhvr>
                                    </p:animRot>
                                    <p:animRot by="-240000">
                                      <p:cBhvr>
                                        <p:cTn id="83" dur="100" fill="hold">
                                          <p:stCondLst>
                                            <p:cond delay="300"/>
                                          </p:stCondLst>
                                        </p:cTn>
                                        <p:tgtEl>
                                          <p:spTgt spid="11276"/>
                                        </p:tgtEl>
                                        <p:attrNameLst>
                                          <p:attrName>r</p:attrName>
                                        </p:attrNameLst>
                                      </p:cBhvr>
                                    </p:animRot>
                                    <p:animRot by="120000">
                                      <p:cBhvr>
                                        <p:cTn id="84" dur="100" fill="hold">
                                          <p:stCondLst>
                                            <p:cond delay="400"/>
                                          </p:stCondLst>
                                        </p:cTn>
                                        <p:tgtEl>
                                          <p:spTgt spid="11276"/>
                                        </p:tgtEl>
                                        <p:attrNameLst>
                                          <p:attrName>r</p:attrName>
                                        </p:attrNameLst>
                                      </p:cBhvr>
                                    </p:animRot>
                                  </p:childTnLst>
                                </p:cTn>
                              </p:par>
                              <p:par>
                                <p:cTn id="85" presetID="23" presetClass="entr" presetSubtype="16" fill="hold" nodeType="withEffect">
                                  <p:stCondLst>
                                    <p:cond delay="0"/>
                                  </p:stCondLst>
                                  <p:childTnLst>
                                    <p:set>
                                      <p:cBhvr>
                                        <p:cTn id="86" dur="1" fill="hold">
                                          <p:stCondLst>
                                            <p:cond delay="0"/>
                                          </p:stCondLst>
                                        </p:cTn>
                                        <p:tgtEl>
                                          <p:spTgt spid="152"/>
                                        </p:tgtEl>
                                        <p:attrNameLst>
                                          <p:attrName>style.visibility</p:attrName>
                                        </p:attrNameLst>
                                      </p:cBhvr>
                                      <p:to>
                                        <p:strVal val="visible"/>
                                      </p:to>
                                    </p:set>
                                    <p:anim calcmode="lin" valueType="num">
                                      <p:cBhvr>
                                        <p:cTn id="87" dur="500" fill="hold"/>
                                        <p:tgtEl>
                                          <p:spTgt spid="152"/>
                                        </p:tgtEl>
                                        <p:attrNameLst>
                                          <p:attrName>ppt_w</p:attrName>
                                        </p:attrNameLst>
                                      </p:cBhvr>
                                      <p:tavLst>
                                        <p:tav tm="0">
                                          <p:val>
                                            <p:fltVal val="0"/>
                                          </p:val>
                                        </p:tav>
                                        <p:tav tm="100000">
                                          <p:val>
                                            <p:strVal val="#ppt_w"/>
                                          </p:val>
                                        </p:tav>
                                      </p:tavLst>
                                    </p:anim>
                                    <p:anim calcmode="lin" valueType="num">
                                      <p:cBhvr>
                                        <p:cTn id="88" dur="500" fill="hold"/>
                                        <p:tgtEl>
                                          <p:spTgt spid="152"/>
                                        </p:tgtEl>
                                        <p:attrNameLst>
                                          <p:attrName>ppt_h</p:attrName>
                                        </p:attrNameLst>
                                      </p:cBhvr>
                                      <p:tavLst>
                                        <p:tav tm="0">
                                          <p:val>
                                            <p:fltVal val="0"/>
                                          </p:val>
                                        </p:tav>
                                        <p:tav tm="100000">
                                          <p:val>
                                            <p:strVal val="#ppt_h"/>
                                          </p:val>
                                        </p:tav>
                                      </p:tavLst>
                                    </p:anim>
                                  </p:childTnLst>
                                </p:cTn>
                              </p:par>
                              <p:par>
                                <p:cTn id="89" presetID="63" presetClass="path" presetSubtype="0" repeatCount="indefinite" accel="50000" decel="50000" fill="hold" nodeType="withEffect">
                                  <p:stCondLst>
                                    <p:cond delay="0"/>
                                  </p:stCondLst>
                                  <p:childTnLst>
                                    <p:animMotion origin="layout" path="M 5.55556E-7 -1.21387E-6 L -0.0559 0.00809 " pathEditMode="relative" rAng="0" ptsTypes="AA">
                                      <p:cBhvr>
                                        <p:cTn id="90" dur="5000" fill="hold"/>
                                        <p:tgtEl>
                                          <p:spTgt spid="152"/>
                                        </p:tgtEl>
                                        <p:attrNameLst>
                                          <p:attrName>ppt_x</p:attrName>
                                          <p:attrName>ppt_y</p:attrName>
                                        </p:attrNameLst>
                                      </p:cBhvr>
                                      <p:rCtr x="-2795" y="393"/>
                                    </p:animMotion>
                                  </p:childTnLst>
                                </p:cTn>
                              </p:par>
                              <p:par>
                                <p:cTn id="91" presetID="32" presetClass="emph" presetSubtype="0" repeatCount="indefinite" fill="hold" nodeType="withEffect">
                                  <p:stCondLst>
                                    <p:cond delay="0"/>
                                  </p:stCondLst>
                                  <p:childTnLst>
                                    <p:animClr clrSpc="rgb" dir="cw">
                                      <p:cBhvr override="childStyle">
                                        <p:cTn id="92" dur="50" fill="hold"/>
                                        <p:tgtEl>
                                          <p:spTgt spid="152"/>
                                        </p:tgtEl>
                                        <p:attrNameLst>
                                          <p:attrName>style.color</p:attrName>
                                        </p:attrNameLst>
                                      </p:cBhvr>
                                      <p:to>
                                        <a:srgbClr val="0000FF"/>
                                      </p:to>
                                    </p:animClr>
                                    <p:animClr clrSpc="rgb" dir="cw">
                                      <p:cBhvr>
                                        <p:cTn id="93" dur="50" fill="hold"/>
                                        <p:tgtEl>
                                          <p:spTgt spid="152"/>
                                        </p:tgtEl>
                                        <p:attrNameLst>
                                          <p:attrName>fillcolor</p:attrName>
                                        </p:attrNameLst>
                                      </p:cBhvr>
                                      <p:to>
                                        <a:srgbClr val="0000FF"/>
                                      </p:to>
                                    </p:animClr>
                                    <p:set>
                                      <p:cBhvr>
                                        <p:cTn id="94" dur="50" fill="hold"/>
                                        <p:tgtEl>
                                          <p:spTgt spid="152"/>
                                        </p:tgtEl>
                                        <p:attrNameLst>
                                          <p:attrName>fill.type</p:attrName>
                                        </p:attrNameLst>
                                      </p:cBhvr>
                                      <p:to>
                                        <p:strVal val="solid"/>
                                      </p:to>
                                    </p:set>
                                    <p:set>
                                      <p:cBhvr>
                                        <p:cTn id="95" dur="50" fill="hold"/>
                                        <p:tgtEl>
                                          <p:spTgt spid="152"/>
                                        </p:tgtEl>
                                        <p:attrNameLst>
                                          <p:attrName>fill.on</p:attrName>
                                        </p:attrNameLst>
                                      </p:cBhvr>
                                      <p:to>
                                        <p:strVal val="true"/>
                                      </p:to>
                                    </p:set>
                                    <p:animRot by="120000">
                                      <p:cBhvr>
                                        <p:cTn id="96" dur="50" fill="hold">
                                          <p:stCondLst>
                                            <p:cond delay="0"/>
                                          </p:stCondLst>
                                        </p:cTn>
                                        <p:tgtEl>
                                          <p:spTgt spid="152"/>
                                        </p:tgtEl>
                                        <p:attrNameLst>
                                          <p:attrName>r</p:attrName>
                                        </p:attrNameLst>
                                      </p:cBhvr>
                                    </p:animRot>
                                    <p:animRot by="-240000">
                                      <p:cBhvr>
                                        <p:cTn id="97" dur="100" fill="hold">
                                          <p:stCondLst>
                                            <p:cond delay="100"/>
                                          </p:stCondLst>
                                        </p:cTn>
                                        <p:tgtEl>
                                          <p:spTgt spid="152"/>
                                        </p:tgtEl>
                                        <p:attrNameLst>
                                          <p:attrName>r</p:attrName>
                                        </p:attrNameLst>
                                      </p:cBhvr>
                                    </p:animRot>
                                    <p:animRot by="240000">
                                      <p:cBhvr>
                                        <p:cTn id="98" dur="100" fill="hold">
                                          <p:stCondLst>
                                            <p:cond delay="200"/>
                                          </p:stCondLst>
                                        </p:cTn>
                                        <p:tgtEl>
                                          <p:spTgt spid="152"/>
                                        </p:tgtEl>
                                        <p:attrNameLst>
                                          <p:attrName>r</p:attrName>
                                        </p:attrNameLst>
                                      </p:cBhvr>
                                    </p:animRot>
                                    <p:animRot by="-240000">
                                      <p:cBhvr>
                                        <p:cTn id="99" dur="100" fill="hold">
                                          <p:stCondLst>
                                            <p:cond delay="300"/>
                                          </p:stCondLst>
                                        </p:cTn>
                                        <p:tgtEl>
                                          <p:spTgt spid="152"/>
                                        </p:tgtEl>
                                        <p:attrNameLst>
                                          <p:attrName>r</p:attrName>
                                        </p:attrNameLst>
                                      </p:cBhvr>
                                    </p:animRot>
                                    <p:animRot by="120000">
                                      <p:cBhvr>
                                        <p:cTn id="100" dur="100" fill="hold">
                                          <p:stCondLst>
                                            <p:cond delay="400"/>
                                          </p:stCondLst>
                                        </p:cTn>
                                        <p:tgtEl>
                                          <p:spTgt spid="152"/>
                                        </p:tgtEl>
                                        <p:attrNameLst>
                                          <p:attrName>r</p:attrName>
                                        </p:attrNameLst>
                                      </p:cBhvr>
                                    </p:animRot>
                                  </p:childTnLst>
                                </p:cTn>
                              </p:par>
                              <p:par>
                                <p:cTn id="101" presetID="23" presetClass="entr" presetSubtype="16" fill="hold" nodeType="withEffect">
                                  <p:stCondLst>
                                    <p:cond delay="0"/>
                                  </p:stCondLst>
                                  <p:childTnLst>
                                    <p:set>
                                      <p:cBhvr>
                                        <p:cTn id="102" dur="1" fill="hold">
                                          <p:stCondLst>
                                            <p:cond delay="0"/>
                                          </p:stCondLst>
                                        </p:cTn>
                                        <p:tgtEl>
                                          <p:spTgt spid="157"/>
                                        </p:tgtEl>
                                        <p:attrNameLst>
                                          <p:attrName>style.visibility</p:attrName>
                                        </p:attrNameLst>
                                      </p:cBhvr>
                                      <p:to>
                                        <p:strVal val="visible"/>
                                      </p:to>
                                    </p:set>
                                    <p:anim calcmode="lin" valueType="num">
                                      <p:cBhvr>
                                        <p:cTn id="103" dur="500" fill="hold"/>
                                        <p:tgtEl>
                                          <p:spTgt spid="157"/>
                                        </p:tgtEl>
                                        <p:attrNameLst>
                                          <p:attrName>ppt_w</p:attrName>
                                        </p:attrNameLst>
                                      </p:cBhvr>
                                      <p:tavLst>
                                        <p:tav tm="0">
                                          <p:val>
                                            <p:fltVal val="0"/>
                                          </p:val>
                                        </p:tav>
                                        <p:tav tm="100000">
                                          <p:val>
                                            <p:strVal val="#ppt_w"/>
                                          </p:val>
                                        </p:tav>
                                      </p:tavLst>
                                    </p:anim>
                                    <p:anim calcmode="lin" valueType="num">
                                      <p:cBhvr>
                                        <p:cTn id="104" dur="500" fill="hold"/>
                                        <p:tgtEl>
                                          <p:spTgt spid="157"/>
                                        </p:tgtEl>
                                        <p:attrNameLst>
                                          <p:attrName>ppt_h</p:attrName>
                                        </p:attrNameLst>
                                      </p:cBhvr>
                                      <p:tavLst>
                                        <p:tav tm="0">
                                          <p:val>
                                            <p:fltVal val="0"/>
                                          </p:val>
                                        </p:tav>
                                        <p:tav tm="100000">
                                          <p:val>
                                            <p:strVal val="#ppt_h"/>
                                          </p:val>
                                        </p:tav>
                                      </p:tavLst>
                                    </p:anim>
                                  </p:childTnLst>
                                </p:cTn>
                              </p:par>
                              <p:par>
                                <p:cTn id="105" presetID="63" presetClass="path" presetSubtype="0" repeatCount="indefinite" accel="50000" decel="50000" fill="hold" nodeType="withEffect">
                                  <p:stCondLst>
                                    <p:cond delay="0"/>
                                  </p:stCondLst>
                                  <p:childTnLst>
                                    <p:animMotion origin="layout" path="M 0.024111 -0.0281447 L 0.0551946 -0.0882681 " pathEditMode="relative" rAng="0" ptsTypes="AA">
                                      <p:cBhvr>
                                        <p:cTn id="106" dur="3000" fill="hold"/>
                                        <p:tgtEl>
                                          <p:spTgt spid="157"/>
                                        </p:tgtEl>
                                        <p:attrNameLst>
                                          <p:attrName>ppt_x</p:attrName>
                                          <p:attrName>ppt_y</p:attrName>
                                        </p:attrNameLst>
                                      </p:cBhvr>
                                      <p:rCtr x="16" y="-30"/>
                                    </p:animMotion>
                                  </p:childTnLst>
                                </p:cTn>
                              </p:par>
                              <p:par>
                                <p:cTn id="107" presetID="32" presetClass="emph" presetSubtype="0" repeatCount="indefinite" fill="hold" nodeType="withEffect">
                                  <p:stCondLst>
                                    <p:cond delay="0"/>
                                  </p:stCondLst>
                                  <p:childTnLst>
                                    <p:animClr clrSpc="rgb" dir="cw">
                                      <p:cBhvr override="childStyle">
                                        <p:cTn id="108" dur="50" fill="hold"/>
                                        <p:tgtEl>
                                          <p:spTgt spid="157"/>
                                        </p:tgtEl>
                                        <p:attrNameLst>
                                          <p:attrName>style.color</p:attrName>
                                        </p:attrNameLst>
                                      </p:cBhvr>
                                      <p:to>
                                        <a:srgbClr val="800000"/>
                                      </p:to>
                                    </p:animClr>
                                    <p:animClr clrSpc="rgb" dir="cw">
                                      <p:cBhvr>
                                        <p:cTn id="109" dur="50" fill="hold"/>
                                        <p:tgtEl>
                                          <p:spTgt spid="157"/>
                                        </p:tgtEl>
                                        <p:attrNameLst>
                                          <p:attrName>fillcolor</p:attrName>
                                        </p:attrNameLst>
                                      </p:cBhvr>
                                      <p:to>
                                        <a:srgbClr val="800000"/>
                                      </p:to>
                                    </p:animClr>
                                    <p:set>
                                      <p:cBhvr>
                                        <p:cTn id="110" dur="50" fill="hold"/>
                                        <p:tgtEl>
                                          <p:spTgt spid="157"/>
                                        </p:tgtEl>
                                        <p:attrNameLst>
                                          <p:attrName>fill.type</p:attrName>
                                        </p:attrNameLst>
                                      </p:cBhvr>
                                      <p:to>
                                        <p:strVal val="solid"/>
                                      </p:to>
                                    </p:set>
                                    <p:set>
                                      <p:cBhvr>
                                        <p:cTn id="111" dur="50" fill="hold"/>
                                        <p:tgtEl>
                                          <p:spTgt spid="157"/>
                                        </p:tgtEl>
                                        <p:attrNameLst>
                                          <p:attrName>fill.on</p:attrName>
                                        </p:attrNameLst>
                                      </p:cBhvr>
                                      <p:to>
                                        <p:strVal val="true"/>
                                      </p:to>
                                    </p:set>
                                    <p:animRot by="120000">
                                      <p:cBhvr>
                                        <p:cTn id="112" dur="50" fill="hold">
                                          <p:stCondLst>
                                            <p:cond delay="0"/>
                                          </p:stCondLst>
                                        </p:cTn>
                                        <p:tgtEl>
                                          <p:spTgt spid="157"/>
                                        </p:tgtEl>
                                        <p:attrNameLst>
                                          <p:attrName>r</p:attrName>
                                        </p:attrNameLst>
                                      </p:cBhvr>
                                    </p:animRot>
                                    <p:animRot by="-240000">
                                      <p:cBhvr>
                                        <p:cTn id="113" dur="100" fill="hold">
                                          <p:stCondLst>
                                            <p:cond delay="100"/>
                                          </p:stCondLst>
                                        </p:cTn>
                                        <p:tgtEl>
                                          <p:spTgt spid="157"/>
                                        </p:tgtEl>
                                        <p:attrNameLst>
                                          <p:attrName>r</p:attrName>
                                        </p:attrNameLst>
                                      </p:cBhvr>
                                    </p:animRot>
                                    <p:animRot by="240000">
                                      <p:cBhvr>
                                        <p:cTn id="114" dur="100" fill="hold">
                                          <p:stCondLst>
                                            <p:cond delay="200"/>
                                          </p:stCondLst>
                                        </p:cTn>
                                        <p:tgtEl>
                                          <p:spTgt spid="157"/>
                                        </p:tgtEl>
                                        <p:attrNameLst>
                                          <p:attrName>r</p:attrName>
                                        </p:attrNameLst>
                                      </p:cBhvr>
                                    </p:animRot>
                                    <p:animRot by="-240000">
                                      <p:cBhvr>
                                        <p:cTn id="115" dur="100" fill="hold">
                                          <p:stCondLst>
                                            <p:cond delay="300"/>
                                          </p:stCondLst>
                                        </p:cTn>
                                        <p:tgtEl>
                                          <p:spTgt spid="157"/>
                                        </p:tgtEl>
                                        <p:attrNameLst>
                                          <p:attrName>r</p:attrName>
                                        </p:attrNameLst>
                                      </p:cBhvr>
                                    </p:animRot>
                                    <p:animRot by="120000">
                                      <p:cBhvr>
                                        <p:cTn id="116" dur="100" fill="hold">
                                          <p:stCondLst>
                                            <p:cond delay="400"/>
                                          </p:stCondLst>
                                        </p:cTn>
                                        <p:tgtEl>
                                          <p:spTgt spid="157"/>
                                        </p:tgtEl>
                                        <p:attrNameLst>
                                          <p:attrName>r</p:attrName>
                                        </p:attrNameLst>
                                      </p:cBhvr>
                                    </p:animRot>
                                  </p:childTnLst>
                                </p:cTn>
                              </p:par>
                              <p:par>
                                <p:cTn id="117" presetID="55"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anim calcmode="lin" valueType="num">
                                      <p:cBhvr>
                                        <p:cTn id="119" dur="1000" fill="hold"/>
                                        <p:tgtEl>
                                          <p:spTgt spid="5"/>
                                        </p:tgtEl>
                                        <p:attrNameLst>
                                          <p:attrName>ppt_w</p:attrName>
                                        </p:attrNameLst>
                                      </p:cBhvr>
                                      <p:tavLst>
                                        <p:tav tm="0">
                                          <p:val>
                                            <p:strVal val="#ppt_w*0.70"/>
                                          </p:val>
                                        </p:tav>
                                        <p:tav tm="100000">
                                          <p:val>
                                            <p:strVal val="#ppt_w"/>
                                          </p:val>
                                        </p:tav>
                                      </p:tavLst>
                                    </p:anim>
                                    <p:anim calcmode="lin" valueType="num">
                                      <p:cBhvr>
                                        <p:cTn id="120" dur="1000" fill="hold"/>
                                        <p:tgtEl>
                                          <p:spTgt spid="5"/>
                                        </p:tgtEl>
                                        <p:attrNameLst>
                                          <p:attrName>ppt_h</p:attrName>
                                        </p:attrNameLst>
                                      </p:cBhvr>
                                      <p:tavLst>
                                        <p:tav tm="0">
                                          <p:val>
                                            <p:strVal val="#ppt_h"/>
                                          </p:val>
                                        </p:tav>
                                        <p:tav tm="100000">
                                          <p:val>
                                            <p:strVal val="#ppt_h"/>
                                          </p:val>
                                        </p:tav>
                                      </p:tavLst>
                                    </p:anim>
                                    <p:animEffect transition="in" filter="fade">
                                      <p:cBhvr>
                                        <p:cTn id="1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4" grpId="0" bldLvl="0" animBg="1"/>
      <p:bldP spid="11444" grpId="1" bldLvl="0" animBg="1"/>
      <p:bldP spid="11444" grpId="2" bldLvl="0" animBg="1"/>
      <p:bldP spid="11268" grpId="0" bldLvl="0" animBg="1"/>
      <p:bldP spid="11268" grpId="1" bldLvl="0" animBg="1"/>
      <p:bldP spid="11268" grpId="2" bldLvl="0" animBg="1"/>
      <p:bldP spid="11283" grpId="0" bldLvl="0" animBg="1"/>
      <p:bldP spid="11283" grpId="1" bldLvl="0" animBg="1"/>
      <p:bldP spid="11283" grpId="2" bldLvl="0" animBg="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2" name="Rectangles 1"/>
          <p:cNvSpPr/>
          <p:nvPr/>
        </p:nvSpPr>
        <p:spPr>
          <a:xfrm>
            <a:off x="2986088" y="1643380"/>
            <a:ext cx="4822825" cy="645160"/>
          </a:xfrm>
          <a:prstGeom prst="rect">
            <a:avLst/>
          </a:prstGeom>
          <a:noFill/>
          <a:ln>
            <a:noFill/>
          </a:ln>
        </p:spPr>
        <p:txBody>
          <a:bodyPr wrap="none" rtlCol="0" anchor="t">
            <a:spAutoFit/>
          </a:bodyPr>
          <a:lstStyle/>
          <a:p>
            <a:pPr algn="ctr"/>
            <a:r>
              <a:rPr lang="vi-VN" altLang="en-US" sz="36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HỌC HÁT TỪNG CÂU</a:t>
            </a:r>
          </a:p>
        </p:txBody>
      </p:sp>
      <p:sp>
        <p:nvSpPr>
          <p:cNvPr id="4" name="Rectangle 4"/>
          <p:cNvSpPr/>
          <p:nvPr/>
        </p:nvSpPr>
        <p:spPr>
          <a:xfrm>
            <a:off x="898525" y="2502535"/>
            <a:ext cx="1734820" cy="768350"/>
          </a:xfrm>
          <a:prstGeom prst="rect">
            <a:avLst/>
          </a:prstGeom>
        </p:spPr>
        <p:txBody>
          <a:bodyPr wrap="square">
            <a:spAutoFit/>
          </a:bodyPr>
          <a:lstStyle/>
          <a:p>
            <a:r>
              <a:rPr lang="en-US" sz="4400" i="1" dirty="0" err="1">
                <a:solidFill>
                  <a:schemeClr val="tx1"/>
                </a:solidFill>
                <a:latin typeface="Times New Roman" panose="02020603050405020304" pitchFamily="18" charset="0"/>
                <a:cs typeface="Times New Roman" panose="02020603050405020304" pitchFamily="18" charset="0"/>
              </a:rPr>
              <a:t>Câu</a:t>
            </a:r>
            <a:r>
              <a:rPr lang="en-US" sz="4400" i="1" dirty="0">
                <a:solidFill>
                  <a:schemeClr val="tx1"/>
                </a:solidFill>
                <a:latin typeface="Times New Roman" panose="02020603050405020304" pitchFamily="18" charset="0"/>
                <a:cs typeface="Times New Roman" panose="02020603050405020304" pitchFamily="18" charset="0"/>
              </a:rPr>
              <a:t> 1:</a:t>
            </a:r>
            <a:r>
              <a:rPr lang="en-US" sz="4400" i="1" dirty="0">
                <a:solidFill>
                  <a:srgbClr val="6600FF"/>
                </a:solidFill>
                <a:latin typeface="Times New Roman" panose="02020603050405020304" pitchFamily="18" charset="0"/>
                <a:cs typeface="Times New Roman" panose="02020603050405020304" pitchFamily="18" charset="0"/>
              </a:rPr>
              <a:t> </a:t>
            </a:r>
            <a:endParaRPr lang="en-US" sz="3200" i="1" dirty="0">
              <a:solidFill>
                <a:srgbClr val="6600FF"/>
              </a:solidFill>
              <a:latin typeface="Times New Roman" panose="02020603050405020304" pitchFamily="18" charset="0"/>
              <a:cs typeface="Times New Roman" panose="02020603050405020304" pitchFamily="18" charset="0"/>
            </a:endParaRPr>
          </a:p>
        </p:txBody>
      </p:sp>
      <p:pic>
        <p:nvPicPr>
          <p:cNvPr id="3" name="Recording (3)">
            <a:hlinkClick r:id="" action="ppaction://media"/>
            <a:extLst>
              <a:ext uri="{FF2B5EF4-FFF2-40B4-BE49-F238E27FC236}">
                <a16:creationId xmlns:a16="http://schemas.microsoft.com/office/drawing/2014/main" id="{8848196F-4EE3-EB8C-C375-A1722441028A}"/>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784095" y="1291590"/>
            <a:ext cx="619125" cy="619125"/>
          </a:xfrm>
          <a:prstGeom prst="rect">
            <a:avLst/>
          </a:prstGeom>
        </p:spPr>
      </p:pic>
      <p:pic>
        <p:nvPicPr>
          <p:cNvPr id="9" name="Hình ảnh 8">
            <a:extLst>
              <a:ext uri="{FF2B5EF4-FFF2-40B4-BE49-F238E27FC236}">
                <a16:creationId xmlns:a16="http://schemas.microsoft.com/office/drawing/2014/main" id="{5C81442E-D441-13F0-8FB7-78BF06D3994D}"/>
              </a:ext>
            </a:extLst>
          </p:cNvPr>
          <p:cNvPicPr>
            <a:picLocks noChangeAspect="1"/>
          </p:cNvPicPr>
          <p:nvPr/>
        </p:nvPicPr>
        <p:blipFill>
          <a:blip r:embed="rId7"/>
          <a:stretch>
            <a:fillRect/>
          </a:stretch>
        </p:blipFill>
        <p:spPr>
          <a:xfrm>
            <a:off x="931970" y="3354953"/>
            <a:ext cx="10747371" cy="1314902"/>
          </a:xfrm>
          <a:prstGeom prst="rect">
            <a:avLst/>
          </a:prstGeom>
        </p:spPr>
      </p:pic>
      <p:sp>
        <p:nvSpPr>
          <p:cNvPr id="12" name="Oval 15">
            <a:extLst>
              <a:ext uri="{FF2B5EF4-FFF2-40B4-BE49-F238E27FC236}">
                <a16:creationId xmlns:a16="http://schemas.microsoft.com/office/drawing/2014/main" id="{69EF3EE2-E5BC-AB43-7F9A-2033C123E86E}"/>
              </a:ext>
            </a:extLst>
          </p:cNvPr>
          <p:cNvSpPr/>
          <p:nvPr/>
        </p:nvSpPr>
        <p:spPr>
          <a:xfrm>
            <a:off x="5747010" y="3601753"/>
            <a:ext cx="50863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5">
            <a:extLst>
              <a:ext uri="{FF2B5EF4-FFF2-40B4-BE49-F238E27FC236}">
                <a16:creationId xmlns:a16="http://schemas.microsoft.com/office/drawing/2014/main" id="{E1DBB6C1-2329-57BA-E320-248723CFDFFF}"/>
              </a:ext>
            </a:extLst>
          </p:cNvPr>
          <p:cNvSpPr/>
          <p:nvPr/>
        </p:nvSpPr>
        <p:spPr>
          <a:xfrm>
            <a:off x="7954750" y="3430916"/>
            <a:ext cx="1053163" cy="1120162"/>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5">
            <a:extLst>
              <a:ext uri="{FF2B5EF4-FFF2-40B4-BE49-F238E27FC236}">
                <a16:creationId xmlns:a16="http://schemas.microsoft.com/office/drawing/2014/main" id="{E8010ADA-9381-5233-9FF0-0F28F4624B59}"/>
              </a:ext>
            </a:extLst>
          </p:cNvPr>
          <p:cNvSpPr/>
          <p:nvPr/>
        </p:nvSpPr>
        <p:spPr>
          <a:xfrm>
            <a:off x="9304867" y="3452323"/>
            <a:ext cx="1053163" cy="1120162"/>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ộp Văn bản 19">
            <a:extLst>
              <a:ext uri="{FF2B5EF4-FFF2-40B4-BE49-F238E27FC236}">
                <a16:creationId xmlns:a16="http://schemas.microsoft.com/office/drawing/2014/main" id="{269ED502-C215-6643-6C8A-D680A997A76D}"/>
              </a:ext>
            </a:extLst>
          </p:cNvPr>
          <p:cNvSpPr txBox="1"/>
          <p:nvPr/>
        </p:nvSpPr>
        <p:spPr>
          <a:xfrm>
            <a:off x="1885245" y="4681586"/>
            <a:ext cx="10168478" cy="523220"/>
          </a:xfrm>
          <a:prstGeom prst="rect">
            <a:avLst/>
          </a:prstGeom>
          <a:noFill/>
        </p:spPr>
        <p:txBody>
          <a:bodyPr wrap="square">
            <a:spAutoFit/>
          </a:bodyPr>
          <a:lstStyle/>
          <a:p>
            <a:r>
              <a:rPr lang="vi-VN" sz="28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800" b="1" i="1" dirty="0">
                <a:solidFill>
                  <a:srgbClr val="6600FF"/>
                </a:solidFill>
                <a:latin typeface="Times New Roman" panose="02020603050405020304" pitchFamily="18" charset="0"/>
                <a:cs typeface="Times New Roman" panose="02020603050405020304" pitchFamily="18" charset="0"/>
              </a:rPr>
              <a:t>        </a:t>
            </a:r>
            <a:r>
              <a:rPr lang="en-US" altLang="vi-VN" sz="2800" b="1" i="1" dirty="0">
                <a:solidFill>
                  <a:srgbClr val="6600FF"/>
                </a:solidFill>
                <a:latin typeface="Times New Roman" panose="02020603050405020304" pitchFamily="18" charset="0"/>
                <a:cs typeface="Times New Roman" panose="02020603050405020304" pitchFamily="18" charset="0"/>
              </a:rPr>
              <a:t> bay.</a:t>
            </a:r>
            <a:r>
              <a:rPr lang="vi-VN" sz="2800" b="1" i="1" dirty="0">
                <a:solidFill>
                  <a:srgbClr val="6600FF"/>
                </a:solidFill>
                <a:latin typeface="Times New Roman" panose="02020603050405020304" pitchFamily="18" charset="0"/>
                <a:cs typeface="Times New Roman" panose="02020603050405020304" pitchFamily="18" charset="0"/>
              </a:rPr>
              <a:t> </a:t>
            </a:r>
            <a:endParaRPr lang="en-US" sz="2800" b="1" i="1" dirty="0">
              <a:solidFill>
                <a:srgbClr val="66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2"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2"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2"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additive="base">
                                        <p:cTn id="44" dur="10750" fill="hold"/>
                                        <p:tgtEl>
                                          <p:spTgt spid="3"/>
                                        </p:tgtEl>
                                      </p:cBhvr>
                                    </p:cmd>
                                  </p:childTnLst>
                                </p:cTn>
                              </p:par>
                            </p:childTnLst>
                          </p:cTn>
                        </p:par>
                      </p:childTnLst>
                    </p:cTn>
                  </p:par>
                </p:childTnLst>
              </p:cTn>
              <p:nextCondLst>
                <p:cond evt="onClick" delay="0">
                  <p:tgtEl>
                    <p:spTgt spid="3"/>
                  </p:tgtEl>
                </p:cond>
              </p:nextCondLst>
            </p:seq>
            <p:audio>
              <p:cMediaNode vol="100000">
                <p:cTn id="45" fill="hold" display="1">
                  <p:stCondLst>
                    <p:cond delay="indefinite"/>
                  </p:stCondLst>
                  <p:endCondLst>
                    <p:cond evt="onStopAudio" delay="0">
                      <p:tgtEl>
                        <p:sldTgt/>
                      </p:tgtEl>
                    </p:cond>
                  </p:endCondLst>
                </p:cTn>
                <p:tgtEl>
                  <p:spTgt spid="3"/>
                </p:tgtEl>
              </p:cMediaNode>
            </p:audio>
          </p:childTnLst>
        </p:cTn>
      </p:par>
    </p:tnLst>
    <p:bldLst>
      <p:bldP spid="2" grpId="0"/>
      <p:bldP spid="2" grpId="1"/>
      <p:bldP spid="4" grpId="1"/>
      <p:bldP spid="4" grpId="2"/>
      <p:bldP spid="12" grpId="1" animBg="1"/>
      <p:bldP spid="12" grpId="2" animBg="1"/>
      <p:bldP spid="13" grpId="1" animBg="1"/>
      <p:bldP spid="13" grpId="2" animBg="1"/>
      <p:bldP spid="15" grpId="1" animBg="1"/>
      <p:bldP spid="15" grpId="2"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11" name="Rectangles 10"/>
          <p:cNvSpPr/>
          <p:nvPr/>
        </p:nvSpPr>
        <p:spPr>
          <a:xfrm>
            <a:off x="-97790" y="7112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4" name="Rectangle 4"/>
          <p:cNvSpPr/>
          <p:nvPr/>
        </p:nvSpPr>
        <p:spPr>
          <a:xfrm>
            <a:off x="702310" y="1812290"/>
            <a:ext cx="1734820" cy="768350"/>
          </a:xfrm>
          <a:prstGeom prst="rect">
            <a:avLst/>
          </a:prstGeom>
        </p:spPr>
        <p:txBody>
          <a:bodyPr wrap="square">
            <a:spAutoFit/>
          </a:bodyPr>
          <a:lstStyle/>
          <a:p>
            <a:r>
              <a:rPr lang="en-US" sz="4400" i="1" dirty="0" err="1">
                <a:solidFill>
                  <a:schemeClr val="tx1"/>
                </a:solidFill>
                <a:latin typeface="Times New Roman" panose="02020603050405020304" pitchFamily="18" charset="0"/>
                <a:cs typeface="Times New Roman" panose="02020603050405020304" pitchFamily="18" charset="0"/>
              </a:rPr>
              <a:t>Câu</a:t>
            </a:r>
            <a:r>
              <a:rPr lang="en-US" sz="4400" i="1" dirty="0">
                <a:solidFill>
                  <a:schemeClr val="tx1"/>
                </a:solidFill>
                <a:latin typeface="Times New Roman" panose="02020603050405020304" pitchFamily="18" charset="0"/>
                <a:cs typeface="Times New Roman" panose="02020603050405020304" pitchFamily="18" charset="0"/>
              </a:rPr>
              <a:t> </a:t>
            </a:r>
            <a:r>
              <a:rPr lang="vi-VN" altLang="en-US" sz="4400" i="1" dirty="0">
                <a:solidFill>
                  <a:schemeClr val="tx1"/>
                </a:solidFill>
                <a:latin typeface="Times New Roman" panose="02020603050405020304" pitchFamily="18" charset="0"/>
                <a:cs typeface="Times New Roman" panose="02020603050405020304" pitchFamily="18" charset="0"/>
              </a:rPr>
              <a:t>2</a:t>
            </a:r>
            <a:r>
              <a:rPr lang="en-US" sz="4400" i="1" dirty="0">
                <a:solidFill>
                  <a:schemeClr val="tx1"/>
                </a:solidFill>
                <a:latin typeface="Times New Roman" panose="02020603050405020304" pitchFamily="18" charset="0"/>
                <a:cs typeface="Times New Roman" panose="02020603050405020304" pitchFamily="18" charset="0"/>
              </a:rPr>
              <a:t>:</a:t>
            </a:r>
            <a:r>
              <a:rPr lang="en-US" sz="4400" i="1" dirty="0">
                <a:solidFill>
                  <a:srgbClr val="6600FF"/>
                </a:solidFill>
                <a:latin typeface="Times New Roman" panose="02020603050405020304" pitchFamily="18" charset="0"/>
                <a:cs typeface="Times New Roman" panose="02020603050405020304" pitchFamily="18" charset="0"/>
              </a:rPr>
              <a:t> </a:t>
            </a:r>
            <a:endParaRPr lang="en-US" sz="3200" i="1" dirty="0">
              <a:solidFill>
                <a:srgbClr val="6600FF"/>
              </a:solidFill>
              <a:latin typeface="Times New Roman" panose="02020603050405020304" pitchFamily="18" charset="0"/>
              <a:cs typeface="Times New Roman" panose="02020603050405020304" pitchFamily="18" charset="0"/>
            </a:endParaRPr>
          </a:p>
        </p:txBody>
      </p:sp>
      <p:pic>
        <p:nvPicPr>
          <p:cNvPr id="2" name="Recording (4)">
            <a:hlinkClick r:id="" action="ppaction://media"/>
            <a:extLst>
              <a:ext uri="{FF2B5EF4-FFF2-40B4-BE49-F238E27FC236}">
                <a16:creationId xmlns:a16="http://schemas.microsoft.com/office/drawing/2014/main" id="{13A6D8C2-742B-D3FA-5430-2965ABF65B40}"/>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572519" y="1882471"/>
            <a:ext cx="619125" cy="619125"/>
          </a:xfrm>
          <a:prstGeom prst="rect">
            <a:avLst/>
          </a:prstGeom>
        </p:spPr>
      </p:pic>
      <p:pic>
        <p:nvPicPr>
          <p:cNvPr id="12" name="Hình ảnh 11">
            <a:extLst>
              <a:ext uri="{FF2B5EF4-FFF2-40B4-BE49-F238E27FC236}">
                <a16:creationId xmlns:a16="http://schemas.microsoft.com/office/drawing/2014/main" id="{DF02D8C4-7AAF-6396-411D-D7AB798A7111}"/>
              </a:ext>
            </a:extLst>
          </p:cNvPr>
          <p:cNvPicPr>
            <a:picLocks noChangeAspect="1"/>
          </p:cNvPicPr>
          <p:nvPr/>
        </p:nvPicPr>
        <p:blipFill>
          <a:blip r:embed="rId7"/>
          <a:stretch>
            <a:fillRect/>
          </a:stretch>
        </p:blipFill>
        <p:spPr>
          <a:xfrm>
            <a:off x="627403" y="2832846"/>
            <a:ext cx="10789682" cy="1287190"/>
          </a:xfrm>
          <a:prstGeom prst="rect">
            <a:avLst/>
          </a:prstGeom>
        </p:spPr>
      </p:pic>
      <p:sp>
        <p:nvSpPr>
          <p:cNvPr id="13" name="Hộp Văn bản 12">
            <a:extLst>
              <a:ext uri="{FF2B5EF4-FFF2-40B4-BE49-F238E27FC236}">
                <a16:creationId xmlns:a16="http://schemas.microsoft.com/office/drawing/2014/main" id="{2D90E397-6CA3-16A6-B9C5-3AE0A31AC066}"/>
              </a:ext>
            </a:extLst>
          </p:cNvPr>
          <p:cNvSpPr txBox="1"/>
          <p:nvPr/>
        </p:nvSpPr>
        <p:spPr>
          <a:xfrm>
            <a:off x="3589364" y="3869179"/>
            <a:ext cx="989102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
        <p:nvSpPr>
          <p:cNvPr id="15" name="Oval 8">
            <a:extLst>
              <a:ext uri="{FF2B5EF4-FFF2-40B4-BE49-F238E27FC236}">
                <a16:creationId xmlns:a16="http://schemas.microsoft.com/office/drawing/2014/main" id="{E42ACCBC-66D3-B629-8412-DD053D01ABA3}"/>
              </a:ext>
            </a:extLst>
          </p:cNvPr>
          <p:cNvSpPr/>
          <p:nvPr/>
        </p:nvSpPr>
        <p:spPr>
          <a:xfrm>
            <a:off x="8518627" y="2888573"/>
            <a:ext cx="81978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8">
            <a:extLst>
              <a:ext uri="{FF2B5EF4-FFF2-40B4-BE49-F238E27FC236}">
                <a16:creationId xmlns:a16="http://schemas.microsoft.com/office/drawing/2014/main" id="{653C3BDF-377F-AB52-ED7B-9E304EF77B33}"/>
              </a:ext>
            </a:extLst>
          </p:cNvPr>
          <p:cNvSpPr/>
          <p:nvPr/>
        </p:nvSpPr>
        <p:spPr>
          <a:xfrm>
            <a:off x="6581086" y="3007543"/>
            <a:ext cx="819785" cy="949325"/>
          </a:xfrm>
          <a:prstGeom prst="ellipse">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8544" fill="hold"/>
                                        <p:tgtEl>
                                          <p:spTgt spid="2"/>
                                        </p:tgtEl>
                                      </p:cBhvr>
                                    </p:cmd>
                                  </p:childTnLst>
                                </p:cTn>
                              </p:par>
                            </p:childTnLst>
                          </p:cTn>
                        </p:par>
                      </p:childTnLst>
                    </p:cTn>
                  </p:par>
                </p:childTnLst>
              </p:cTn>
              <p:nextCondLst>
                <p:cond evt="onClick" delay="0">
                  <p:tgtEl>
                    <p:spTgt spid="2"/>
                  </p:tgtEl>
                </p:cond>
              </p:nextCondLst>
            </p:seq>
            <p:audio>
              <p:cMediaNode vol="100000">
                <p:cTn id="29" fill="hold" display="1">
                  <p:stCondLst>
                    <p:cond delay="indefinite"/>
                  </p:stCondLst>
                  <p:endCondLst>
                    <p:cond evt="onStopAudio" delay="0">
                      <p:tgtEl>
                        <p:sldTgt/>
                      </p:tgtEl>
                    </p:cond>
                  </p:endCondLst>
                </p:cTn>
                <p:tgtEl>
                  <p:spTgt spid="2"/>
                </p:tgtEl>
              </p:cMediaNode>
            </p:audio>
          </p:childTnLst>
        </p:cTn>
      </p:par>
    </p:tnLst>
    <p:bldLst>
      <p:bldP spid="4" grpId="1"/>
      <p:bldP spid="4" grpId="2"/>
      <p:bldP spid="13" grpId="0"/>
      <p:bldP spid="15" grpId="0" bldLvl="0" animBg="1"/>
      <p:bldP spid="15" grpId="1" animBg="1"/>
      <p:bldP spid="16" grpId="0" bldLvl="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sp>
        <p:nvSpPr>
          <p:cNvPr id="5" name="Rectangle 1"/>
          <p:cNvSpPr/>
          <p:nvPr/>
        </p:nvSpPr>
        <p:spPr>
          <a:xfrm>
            <a:off x="1669111" y="1474609"/>
            <a:ext cx="2363470" cy="521970"/>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vi-VN" altLang="en-US" sz="2800" b="1" dirty="0">
                <a:ln w="11430"/>
                <a:solidFill>
                  <a:srgbClr val="FF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Nối câu 1+2</a:t>
            </a:r>
          </a:p>
        </p:txBody>
      </p:sp>
      <p:sp>
        <p:nvSpPr>
          <p:cNvPr id="11" name="Rectangles 10"/>
          <p:cNvSpPr/>
          <p:nvPr/>
        </p:nvSpPr>
        <p:spPr>
          <a:xfrm>
            <a:off x="1778635" y="9144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6" name="Recording (5)">
            <a:hlinkClick r:id="" action="ppaction://media"/>
            <a:extLst>
              <a:ext uri="{FF2B5EF4-FFF2-40B4-BE49-F238E27FC236}">
                <a16:creationId xmlns:a16="http://schemas.microsoft.com/office/drawing/2014/main" id="{F108EE63-15ED-F563-D1A2-6BD1DD0A0493}"/>
              </a:ext>
            </a:extLst>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070590" y="1188788"/>
            <a:ext cx="619125" cy="619125"/>
          </a:xfrm>
          <a:prstGeom prst="rect">
            <a:avLst/>
          </a:prstGeom>
        </p:spPr>
      </p:pic>
      <p:pic>
        <p:nvPicPr>
          <p:cNvPr id="8" name="Hình ảnh 7">
            <a:extLst>
              <a:ext uri="{FF2B5EF4-FFF2-40B4-BE49-F238E27FC236}">
                <a16:creationId xmlns:a16="http://schemas.microsoft.com/office/drawing/2014/main" id="{ACDBA845-B955-981F-7BC7-432B9C68B3E4}"/>
              </a:ext>
            </a:extLst>
          </p:cNvPr>
          <p:cNvPicPr>
            <a:picLocks noChangeAspect="1"/>
          </p:cNvPicPr>
          <p:nvPr/>
        </p:nvPicPr>
        <p:blipFill>
          <a:blip r:embed="rId6"/>
          <a:stretch>
            <a:fillRect/>
          </a:stretch>
        </p:blipFill>
        <p:spPr>
          <a:xfrm>
            <a:off x="1270934" y="2325610"/>
            <a:ext cx="10232001" cy="2291155"/>
          </a:xfrm>
          <a:prstGeom prst="rect">
            <a:avLst/>
          </a:prstGeom>
        </p:spPr>
      </p:pic>
      <p:sp>
        <p:nvSpPr>
          <p:cNvPr id="9" name="Hộp Văn bản 8">
            <a:extLst>
              <a:ext uri="{FF2B5EF4-FFF2-40B4-BE49-F238E27FC236}">
                <a16:creationId xmlns:a16="http://schemas.microsoft.com/office/drawing/2014/main" id="{AF375E61-F9D6-21DD-5B0C-226B8A0428B2}"/>
              </a:ext>
            </a:extLst>
          </p:cNvPr>
          <p:cNvSpPr txBox="1"/>
          <p:nvPr/>
        </p:nvSpPr>
        <p:spPr>
          <a:xfrm>
            <a:off x="2500090" y="3240354"/>
            <a:ext cx="1016847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 </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98CE90F9-2298-B654-F6AC-2470749FEB20}"/>
              </a:ext>
            </a:extLst>
          </p:cNvPr>
          <p:cNvSpPr txBox="1"/>
          <p:nvPr/>
        </p:nvSpPr>
        <p:spPr>
          <a:xfrm>
            <a:off x="2144490" y="4555871"/>
            <a:ext cx="10168478" cy="461665"/>
          </a:xfrm>
          <a:prstGeom prst="rect">
            <a:avLst/>
          </a:prstGeom>
          <a:noFill/>
        </p:spPr>
        <p:txBody>
          <a:bodyPr wrap="square">
            <a:spAutoFit/>
          </a:bodyPr>
          <a:lstStyle/>
          <a:p>
            <a:r>
              <a:rPr lang="vi-VN" sz="2400" b="1" i="1" dirty="0">
                <a:solidFill>
                  <a:srgbClr val="6600FF"/>
                </a:solidFill>
                <a:latin typeface="Times New Roman" panose="02020603050405020304" pitchFamily="18" charset="0"/>
                <a:cs typeface="Times New Roman" panose="02020603050405020304" pitchFamily="18" charset="0"/>
              </a:rPr>
              <a:t>bay.             Trong rừng cây xanh  sáo  đùa   sáo</a:t>
            </a:r>
            <a:r>
              <a:rPr lang="en-US" sz="2400" b="1" i="1" dirty="0">
                <a:solidFill>
                  <a:srgbClr val="6600FF"/>
                </a:solidFill>
                <a:latin typeface="Times New Roman" panose="02020603050405020304" pitchFamily="18" charset="0"/>
                <a:cs typeface="Times New Roman" panose="02020603050405020304" pitchFamily="18" charset="0"/>
              </a:rPr>
              <a:t>     </a:t>
            </a:r>
            <a:r>
              <a:rPr lang="en-US" altLang="vi-VN" sz="2400" b="1" i="1" dirty="0">
                <a:solidFill>
                  <a:srgbClr val="6600FF"/>
                </a:solidFill>
                <a:latin typeface="Times New Roman" panose="02020603050405020304" pitchFamily="18" charset="0"/>
                <a:cs typeface="Times New Roman" panose="02020603050405020304" pitchFamily="18" charset="0"/>
              </a:rPr>
              <a:t> bay.</a:t>
            </a:r>
            <a:r>
              <a:rPr lang="vi-VN" sz="2400" b="1" i="1" dirty="0">
                <a:solidFill>
                  <a:srgbClr val="6600FF"/>
                </a:solidFill>
                <a:latin typeface="Times New Roman" panose="02020603050405020304" pitchFamily="18" charset="0"/>
                <a:cs typeface="Times New Roman" panose="02020603050405020304" pitchFamily="18" charset="0"/>
              </a:rPr>
              <a:t> </a:t>
            </a:r>
            <a:endParaRPr lang="en-US" sz="2400" b="1" i="1" dirty="0">
              <a:solidFill>
                <a:srgbClr val="66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15255" fill="hold"/>
                                        <p:tgtEl>
                                          <p:spTgt spid="6"/>
                                        </p:tgtEl>
                                      </p:cBhvr>
                                    </p:cmd>
                                  </p:childTnLst>
                                </p:cTn>
                              </p:par>
                            </p:childTnLst>
                          </p:cTn>
                        </p:par>
                      </p:childTnLst>
                    </p:cTn>
                  </p:par>
                </p:childTnLst>
              </p:cTn>
              <p:nextCondLst>
                <p:cond evt="onClick" delay="0">
                  <p:tgtEl>
                    <p:spTgt spid="6"/>
                  </p:tgtEl>
                </p:cond>
              </p:nextCondLst>
            </p:seq>
            <p:audio>
              <p:cMediaNode vol="100000">
                <p:cTn id="22" fill="hold" display="1">
                  <p:stCondLst>
                    <p:cond delay="indefinite"/>
                  </p:stCondLst>
                  <p:endCondLst>
                    <p:cond evt="onStopAudio" delay="0">
                      <p:tgtEl>
                        <p:sldTgt/>
                      </p:tgtEl>
                    </p:cond>
                  </p:endCondLst>
                </p:cTn>
                <p:tgtEl>
                  <p:spTgt spid="6"/>
                </p:tgtEl>
              </p:cMediaNode>
            </p:audio>
          </p:childTnLst>
        </p:cTn>
      </p:par>
    </p:tnLst>
    <p:bldLst>
      <p:bldP spid="5" grpId="1" animBg="1"/>
      <p:bldP spid="5" grpId="2"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7881" y="-13876"/>
            <a:ext cx="12192000" cy="6982460"/>
          </a:xfrm>
          <a:prstGeom prst="rect">
            <a:avLst/>
          </a:prstGeom>
        </p:spPr>
      </p:pic>
      <p:sp>
        <p:nvSpPr>
          <p:cNvPr id="11" name="Rectangles 10"/>
          <p:cNvSpPr/>
          <p:nvPr/>
        </p:nvSpPr>
        <p:spPr>
          <a:xfrm>
            <a:off x="12192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grpSp>
        <p:nvGrpSpPr>
          <p:cNvPr id="10255" name="Group 34"/>
          <p:cNvGrpSpPr/>
          <p:nvPr/>
        </p:nvGrpSpPr>
        <p:grpSpPr bwMode="auto">
          <a:xfrm>
            <a:off x="-97790" y="6213475"/>
            <a:ext cx="12489180" cy="7721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6" name="Picture 5" descr="C:\Users\Administrator\Desktop\hinh nen dep pp\HIH NG NGHEP BAI G\z2577138619550_26fc373cf1c0551cf8f2d8fdf957b0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5" y="5520055"/>
            <a:ext cx="2633980" cy="116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p:nvPr/>
        </p:nvSpPr>
        <p:spPr>
          <a:xfrm>
            <a:off x="1348740" y="1574800"/>
            <a:ext cx="1599565" cy="860425"/>
          </a:xfrm>
          <a:prstGeom prst="rect">
            <a:avLst/>
          </a:prstGeom>
        </p:spPr>
        <p:txBody>
          <a:bodyPr wrap="square">
            <a:spAutoFit/>
          </a:bodyPr>
          <a:lstStyle/>
          <a:p>
            <a:r>
              <a:rPr lang="en-US" sz="3200" b="1" i="1" dirty="0" err="1">
                <a:solidFill>
                  <a:srgbClr val="000000"/>
                </a:solidFill>
                <a:latin typeface="Times New Roman" panose="02020603050405020304" pitchFamily="18" charset="0"/>
                <a:cs typeface="Times New Roman" panose="02020603050405020304" pitchFamily="18" charset="0"/>
              </a:rPr>
              <a:t>Câu</a:t>
            </a:r>
            <a:r>
              <a:rPr lang="en-US" sz="3200" b="1" i="1" dirty="0">
                <a:solidFill>
                  <a:srgbClr val="000000"/>
                </a:solidFill>
                <a:latin typeface="Times New Roman" panose="02020603050405020304" pitchFamily="18" charset="0"/>
                <a:cs typeface="Times New Roman" panose="02020603050405020304" pitchFamily="18" charset="0"/>
              </a:rPr>
              <a:t> 3: </a:t>
            </a:r>
            <a:br>
              <a:rPr lang="vi-VN" dirty="0"/>
            </a:br>
            <a:endParaRPr lang="en-US" dirty="0"/>
          </a:p>
        </p:txBody>
      </p:sp>
      <p:pic>
        <p:nvPicPr>
          <p:cNvPr id="7" name="Recording (6)">
            <a:hlinkClick r:id="" action="ppaction://media"/>
            <a:extLst>
              <a:ext uri="{FF2B5EF4-FFF2-40B4-BE49-F238E27FC236}">
                <a16:creationId xmlns:a16="http://schemas.microsoft.com/office/drawing/2014/main" id="{F760B7E9-3F1F-95F4-C50F-FE2EAD7E9F45}"/>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775295" y="396875"/>
            <a:ext cx="619125" cy="619125"/>
          </a:xfrm>
          <a:prstGeom prst="rect">
            <a:avLst/>
          </a:prstGeom>
        </p:spPr>
      </p:pic>
      <p:pic>
        <p:nvPicPr>
          <p:cNvPr id="10" name="Hình ảnh 9">
            <a:extLst>
              <a:ext uri="{FF2B5EF4-FFF2-40B4-BE49-F238E27FC236}">
                <a16:creationId xmlns:a16="http://schemas.microsoft.com/office/drawing/2014/main" id="{9E0BC1DF-F630-2F82-5D21-B149108245D1}"/>
              </a:ext>
            </a:extLst>
          </p:cNvPr>
          <p:cNvPicPr>
            <a:picLocks noChangeAspect="1"/>
          </p:cNvPicPr>
          <p:nvPr/>
        </p:nvPicPr>
        <p:blipFill>
          <a:blip r:embed="rId7"/>
          <a:stretch>
            <a:fillRect/>
          </a:stretch>
        </p:blipFill>
        <p:spPr>
          <a:xfrm>
            <a:off x="421037" y="2564332"/>
            <a:ext cx="11013280" cy="1323085"/>
          </a:xfrm>
          <a:prstGeom prst="rect">
            <a:avLst/>
          </a:prstGeom>
        </p:spPr>
      </p:pic>
      <p:sp>
        <p:nvSpPr>
          <p:cNvPr id="14" name="Hộp Văn bản 13">
            <a:extLst>
              <a:ext uri="{FF2B5EF4-FFF2-40B4-BE49-F238E27FC236}">
                <a16:creationId xmlns:a16="http://schemas.microsoft.com/office/drawing/2014/main" id="{5327EEF2-1712-0A72-52B6-767E2A7F1B20}"/>
              </a:ext>
            </a:extLst>
          </p:cNvPr>
          <p:cNvSpPr txBox="1"/>
          <p:nvPr/>
        </p:nvSpPr>
        <p:spPr>
          <a:xfrm>
            <a:off x="2486722" y="3606343"/>
            <a:ext cx="9800421" cy="707886"/>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Ngọt thơm đom boong ơi,  đàn chim       vui        bầy,    la     là        la        </a:t>
            </a:r>
            <a:r>
              <a:rPr lang="vi-VN" sz="2000" b="1" i="1" dirty="0" err="1">
                <a:solidFill>
                  <a:srgbClr val="6600FF"/>
                </a:solidFill>
                <a:latin typeface="Times New Roman" panose="02020603050405020304" pitchFamily="18" charset="0"/>
                <a:cs typeface="Times New Roman" panose="02020603050405020304" pitchFamily="18" charset="0"/>
              </a:rPr>
              <a:t>la</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i="1" dirty="0">
              <a:solidFill>
                <a:srgbClr val="6600FF"/>
              </a:solidFill>
              <a:latin typeface="Raleway"/>
            </a:endParaRPr>
          </a:p>
          <a:p>
            <a:endParaRPr lang="en-US" sz="2000" b="1" dirty="0">
              <a:solidFill>
                <a:srgbClr val="FF0000"/>
              </a:solidFill>
              <a:latin typeface="Raleway"/>
            </a:endParaRPr>
          </a:p>
        </p:txBody>
      </p:sp>
      <p:sp>
        <p:nvSpPr>
          <p:cNvPr id="15" name="Oval 4">
            <a:extLst>
              <a:ext uri="{FF2B5EF4-FFF2-40B4-BE49-F238E27FC236}">
                <a16:creationId xmlns:a16="http://schemas.microsoft.com/office/drawing/2014/main" id="{D67D8BB9-2B03-D4B5-9D5B-506A07DF9C4C}"/>
              </a:ext>
            </a:extLst>
          </p:cNvPr>
          <p:cNvSpPr/>
          <p:nvPr/>
        </p:nvSpPr>
        <p:spPr>
          <a:xfrm>
            <a:off x="6690695" y="2772779"/>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
        <p:nvSpPr>
          <p:cNvPr id="16" name="Oval 4">
            <a:extLst>
              <a:ext uri="{FF2B5EF4-FFF2-40B4-BE49-F238E27FC236}">
                <a16:creationId xmlns:a16="http://schemas.microsoft.com/office/drawing/2014/main" id="{86CBC34C-2929-248D-B055-16B2AB7A523B}"/>
              </a:ext>
            </a:extLst>
          </p:cNvPr>
          <p:cNvSpPr/>
          <p:nvPr/>
        </p:nvSpPr>
        <p:spPr>
          <a:xfrm>
            <a:off x="5776273" y="2772779"/>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
        <p:nvSpPr>
          <p:cNvPr id="17" name="Oval 4">
            <a:extLst>
              <a:ext uri="{FF2B5EF4-FFF2-40B4-BE49-F238E27FC236}">
                <a16:creationId xmlns:a16="http://schemas.microsoft.com/office/drawing/2014/main" id="{8ED49CB0-4943-2D84-671A-11D8F23D3429}"/>
              </a:ext>
            </a:extLst>
          </p:cNvPr>
          <p:cNvSpPr/>
          <p:nvPr/>
        </p:nvSpPr>
        <p:spPr>
          <a:xfrm>
            <a:off x="9158888" y="2823527"/>
            <a:ext cx="877030" cy="949325"/>
          </a:xfrm>
          <a:prstGeom prst="ellipse">
            <a:avLst/>
          </a:prstGeom>
          <a:noFill/>
          <a:ln w="28575" cap="flat" cmpd="sng" algn="ctr">
            <a:solidFill>
              <a:srgbClr val="C0504D"/>
            </a:solidFill>
            <a:prstDash val="solid"/>
            <a:miter lim="800000"/>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additive="base">
                                        <p:cTn id="33" dur="11215" fill="hold"/>
                                        <p:tgtEl>
                                          <p:spTgt spid="7"/>
                                        </p:tgtEl>
                                      </p:cBhvr>
                                    </p:cmd>
                                  </p:childTnLst>
                                </p:cTn>
                              </p:par>
                            </p:childTnLst>
                          </p:cTn>
                        </p:par>
                      </p:childTnLst>
                    </p:cTn>
                  </p:par>
                </p:childTnLst>
              </p:cTn>
              <p:nextCondLst>
                <p:cond evt="onClick" delay="0">
                  <p:tgtEl>
                    <p:spTgt spid="7"/>
                  </p:tgtEl>
                </p:cond>
              </p:nextCondLst>
            </p:seq>
            <p:audio>
              <p:cMediaNode vol="100000">
                <p:cTn id="34" fill="hold" display="1">
                  <p:stCondLst>
                    <p:cond delay="indefinite"/>
                  </p:stCondLst>
                  <p:endCondLst>
                    <p:cond evt="onStopAudio" delay="0">
                      <p:tgtEl>
                        <p:sldTgt/>
                      </p:tgtEl>
                    </p:cond>
                  </p:endCondLst>
                </p:cTn>
                <p:tgtEl>
                  <p:spTgt spid="7"/>
                </p:tgtEl>
              </p:cMediaNode>
            </p:audio>
          </p:childTnLst>
        </p:cTn>
      </p:par>
    </p:tnLst>
    <p:bldLst>
      <p:bldP spid="3" grpId="1"/>
      <p:bldP spid="3" grpId="2"/>
      <p:bldP spid="14" grpId="0"/>
      <p:bldP spid="15" grpId="0" bldLvl="0" animBg="1"/>
      <p:bldP spid="15" grpId="1" animBg="1"/>
      <p:bldP spid="16" grpId="0" bldLvl="0" animBg="1"/>
      <p:bldP spid="16" grpId="1" animBg="1"/>
      <p:bldP spid="17" grpId="0" bldLvl="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C080EF3-62A8-FFF1-4C0F-4084591EBE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8704" y1="68122" x2="18148" y2="81878"/>
                        <a14:foregroundMark x1="18148" y1="81878" x2="25556" y2="72489"/>
                        <a14:foregroundMark x1="25556" y1="72489" x2="29815" y2="87118"/>
                        <a14:foregroundMark x1="29815" y1="87118" x2="37778" y2="88428"/>
                        <a14:foregroundMark x1="20741" y1="88210" x2="17222" y2="79913"/>
                        <a14:foregroundMark x1="18333" y1="79913" x2="24259" y2="89301"/>
                        <a14:foregroundMark x1="24259" y1="89301" x2="24259" y2="89301"/>
                      </a14:backgroundRemoval>
                    </a14:imgEffect>
                  </a14:imgLayer>
                </a14:imgProps>
              </a:ext>
            </a:extLst>
          </a:blip>
          <a:stretch>
            <a:fillRect/>
          </a:stretch>
        </p:blipFill>
        <p:spPr>
          <a:xfrm>
            <a:off x="-191911" y="3449425"/>
            <a:ext cx="4018844" cy="3408575"/>
          </a:xfrm>
          <a:prstGeom prst="rect">
            <a:avLst/>
          </a:prstGeom>
        </p:spPr>
      </p:pic>
      <p:sp>
        <p:nvSpPr>
          <p:cNvPr id="2" name="Rectangles 7">
            <a:extLst>
              <a:ext uri="{FF2B5EF4-FFF2-40B4-BE49-F238E27FC236}">
                <a16:creationId xmlns:a16="http://schemas.microsoft.com/office/drawing/2014/main" id="{B8BF617B-6E04-7604-72F2-F3E89D010C5D}"/>
              </a:ext>
            </a:extLst>
          </p:cNvPr>
          <p:cNvSpPr/>
          <p:nvPr/>
        </p:nvSpPr>
        <p:spPr>
          <a:xfrm>
            <a:off x="1898721" y="-49062"/>
            <a:ext cx="4471670" cy="1076325"/>
          </a:xfrm>
          <a:prstGeom prst="rect">
            <a:avLst/>
          </a:prstGeom>
          <a:noFill/>
          <a:ln>
            <a:noFill/>
          </a:ln>
        </p:spPr>
        <p:txBody>
          <a:bodyPr wrap="non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MÔN ÂM NHẠC LỚP 4</a:t>
            </a:r>
          </a:p>
        </p:txBody>
      </p:sp>
      <p:sp>
        <p:nvSpPr>
          <p:cNvPr id="3" name="TextBox 13">
            <a:extLst>
              <a:ext uri="{FF2B5EF4-FFF2-40B4-BE49-F238E27FC236}">
                <a16:creationId xmlns:a16="http://schemas.microsoft.com/office/drawing/2014/main" id="{F2B3DE51-B088-B7A2-FDB1-72F8538F27EB}"/>
              </a:ext>
            </a:extLst>
          </p:cNvPr>
          <p:cNvSpPr txBox="1"/>
          <p:nvPr/>
        </p:nvSpPr>
        <p:spPr>
          <a:xfrm>
            <a:off x="2965803" y="2331357"/>
            <a:ext cx="6621145"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sng"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Chủ đề 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Giai điệu quê hương</a:t>
            </a:r>
          </a:p>
        </p:txBody>
      </p:sp>
      <p:pic>
        <p:nvPicPr>
          <p:cNvPr id="4" name="Picture 2">
            <a:extLst>
              <a:ext uri="{FF2B5EF4-FFF2-40B4-BE49-F238E27FC236}">
                <a16:creationId xmlns:a16="http://schemas.microsoft.com/office/drawing/2014/main" id="{E13FE8BF-6598-06A9-45A0-52D3006BA34B}"/>
              </a:ext>
            </a:extLst>
          </p:cNvPr>
          <p:cNvPicPr>
            <a:picLocks noChangeAspect="1"/>
          </p:cNvPicPr>
          <p:nvPr/>
        </p:nvPicPr>
        <p:blipFill>
          <a:blip r:embed="rId4"/>
          <a:srcRect/>
          <a:stretch>
            <a:fillRect/>
          </a:stretch>
        </p:blipFill>
        <p:spPr>
          <a:xfrm>
            <a:off x="10024533" y="3664679"/>
            <a:ext cx="2167467" cy="3193321"/>
          </a:xfrm>
          <a:prstGeom prst="rect">
            <a:avLst/>
          </a:prstGeom>
        </p:spPr>
      </p:pic>
      <p:pic>
        <p:nvPicPr>
          <p:cNvPr id="6" name="Picture 2">
            <a:extLst>
              <a:ext uri="{FF2B5EF4-FFF2-40B4-BE49-F238E27FC236}">
                <a16:creationId xmlns:a16="http://schemas.microsoft.com/office/drawing/2014/main" id="{9FDD39CC-86EF-DC51-5E47-0136D85F57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1911" y="6265333"/>
            <a:ext cx="7315200" cy="592667"/>
          </a:xfrm>
          <a:prstGeom prst="rect">
            <a:avLst/>
          </a:prstGeom>
        </p:spPr>
      </p:pic>
      <p:pic>
        <p:nvPicPr>
          <p:cNvPr id="7" name="Picture 2">
            <a:extLst>
              <a:ext uri="{FF2B5EF4-FFF2-40B4-BE49-F238E27FC236}">
                <a16:creationId xmlns:a16="http://schemas.microsoft.com/office/drawing/2014/main" id="{B03714C9-D3F7-BFDF-E115-6CD893FE14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96934" y="6265333"/>
            <a:ext cx="7315200" cy="592667"/>
          </a:xfrm>
          <a:prstGeom prst="rect">
            <a:avLst/>
          </a:prstGeom>
        </p:spPr>
      </p:pic>
    </p:spTree>
    <p:extLst>
      <p:ext uri="{BB962C8B-B14F-4D97-AF65-F5344CB8AC3E}">
        <p14:creationId xmlns:p14="http://schemas.microsoft.com/office/powerpoint/2010/main" val="27258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685" y="-23495"/>
            <a:ext cx="12192000" cy="6857365"/>
          </a:xfrm>
          <a:prstGeom prst="rect">
            <a:avLst/>
          </a:prstGeom>
        </p:spPr>
      </p:pic>
      <p:sp>
        <p:nvSpPr>
          <p:cNvPr id="8" name="Rectangles 7"/>
          <p:cNvSpPr/>
          <p:nvPr/>
        </p:nvSpPr>
        <p:spPr>
          <a:xfrm>
            <a:off x="3976688" y="1417955"/>
            <a:ext cx="2281555" cy="521970"/>
          </a:xfrm>
          <a:prstGeom prst="rect">
            <a:avLst/>
          </a:prstGeom>
          <a:noFill/>
          <a:ln>
            <a:noFill/>
          </a:ln>
        </p:spPr>
        <p:txBody>
          <a:bodyPr wrap="none" rtlCol="0" anchor="t">
            <a:spAutoFit/>
            <a:scene3d>
              <a:camera prst="orthographicFront"/>
              <a:lightRig rig="threePt" dir="t"/>
            </a:scene3d>
          </a:bodyPr>
          <a:lstStyle/>
          <a:p>
            <a:pPr algn="ctr"/>
            <a:r>
              <a:rPr lang="en-US" altLang="vi-VN"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GHÉP LỜI 1</a:t>
            </a:r>
          </a:p>
        </p:txBody>
      </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605770" y="-23495"/>
            <a:ext cx="1680210" cy="918845"/>
          </a:xfrm>
          <a:prstGeom prst="rect">
            <a:avLst/>
          </a:prstGeom>
        </p:spPr>
      </p:pic>
      <p:sp>
        <p:nvSpPr>
          <p:cNvPr id="7" name="Rectangles 6"/>
          <p:cNvSpPr/>
          <p:nvPr/>
        </p:nvSpPr>
        <p:spPr>
          <a:xfrm>
            <a:off x="180848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5" name="Recording (7)">
            <a:hlinkClick r:id="" action="ppaction://media"/>
            <a:extLst>
              <a:ext uri="{FF2B5EF4-FFF2-40B4-BE49-F238E27FC236}">
                <a16:creationId xmlns:a16="http://schemas.microsoft.com/office/drawing/2014/main" id="{979ABAE7-25C4-B9EB-1E41-7D39BD73A259}"/>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0826750" y="1060274"/>
            <a:ext cx="619125" cy="619125"/>
          </a:xfrm>
          <a:prstGeom prst="rect">
            <a:avLst/>
          </a:prstGeom>
        </p:spPr>
      </p:pic>
      <p:pic>
        <p:nvPicPr>
          <p:cNvPr id="9" name="Hình ảnh 8">
            <a:extLst>
              <a:ext uri="{FF2B5EF4-FFF2-40B4-BE49-F238E27FC236}">
                <a16:creationId xmlns:a16="http://schemas.microsoft.com/office/drawing/2014/main" id="{1EA3C14C-9D82-9791-7B18-9CB2484D6FEE}"/>
              </a:ext>
            </a:extLst>
          </p:cNvPr>
          <p:cNvPicPr>
            <a:picLocks noChangeAspect="1"/>
          </p:cNvPicPr>
          <p:nvPr/>
        </p:nvPicPr>
        <p:blipFill>
          <a:blip r:embed="rId7"/>
          <a:stretch>
            <a:fillRect/>
          </a:stretch>
        </p:blipFill>
        <p:spPr>
          <a:xfrm>
            <a:off x="1859899" y="2122312"/>
            <a:ext cx="10426081" cy="4104392"/>
          </a:xfrm>
          <a:prstGeom prst="rect">
            <a:avLst/>
          </a:prstGeom>
        </p:spPr>
      </p:pic>
      <p:sp>
        <p:nvSpPr>
          <p:cNvPr id="10" name="Hộp Văn bản 9">
            <a:extLst>
              <a:ext uri="{FF2B5EF4-FFF2-40B4-BE49-F238E27FC236}">
                <a16:creationId xmlns:a16="http://schemas.microsoft.com/office/drawing/2014/main" id="{3C21A0E8-4198-8A39-DC54-99AE98A0D898}"/>
              </a:ext>
            </a:extLst>
          </p:cNvPr>
          <p:cNvSpPr txBox="1"/>
          <p:nvPr/>
        </p:nvSpPr>
        <p:spPr>
          <a:xfrm>
            <a:off x="2500090" y="3240354"/>
            <a:ext cx="10168478" cy="400110"/>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Trong  rừng      cây            xanh            sáo               đùa                 sáo</a:t>
            </a:r>
            <a:r>
              <a:rPr lang="en-US" sz="2000" b="1" i="1" dirty="0">
                <a:solidFill>
                  <a:srgbClr val="6600FF"/>
                </a:solidFill>
                <a:latin typeface="Times New Roman" panose="02020603050405020304" pitchFamily="18" charset="0"/>
                <a:cs typeface="Times New Roman" panose="02020603050405020304" pitchFamily="18" charset="0"/>
              </a:rPr>
              <a:t>        </a:t>
            </a:r>
            <a:r>
              <a:rPr lang="en-US" altLang="vi-VN" sz="2000" b="1" i="1" dirty="0">
                <a:solidFill>
                  <a:srgbClr val="6600FF"/>
                </a:solidFill>
                <a:latin typeface="Times New Roman" panose="02020603050405020304" pitchFamily="18" charset="0"/>
                <a:cs typeface="Times New Roman" panose="02020603050405020304" pitchFamily="18" charset="0"/>
              </a:rPr>
              <a:t> </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b="1" i="1" dirty="0">
              <a:solidFill>
                <a:srgbClr val="6600FF"/>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4631C89B-66A3-DE30-3E86-6264343E0F50}"/>
              </a:ext>
            </a:extLst>
          </p:cNvPr>
          <p:cNvSpPr txBox="1"/>
          <p:nvPr/>
        </p:nvSpPr>
        <p:spPr>
          <a:xfrm>
            <a:off x="2144490" y="4555871"/>
            <a:ext cx="10168478" cy="400110"/>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bay.                             Trong rừng cây        xanh        sáo          đùa               sáo</a:t>
            </a:r>
            <a:endParaRPr lang="en-US" sz="2000" b="1" i="1" dirty="0">
              <a:solidFill>
                <a:srgbClr val="6600FF"/>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C1BDE4E7-C8C8-F181-04D0-FA218DCC089E}"/>
              </a:ext>
            </a:extLst>
          </p:cNvPr>
          <p:cNvSpPr txBox="1"/>
          <p:nvPr/>
        </p:nvSpPr>
        <p:spPr>
          <a:xfrm>
            <a:off x="2512547" y="5961731"/>
            <a:ext cx="9800421" cy="707886"/>
          </a:xfrm>
          <a:prstGeom prst="rect">
            <a:avLst/>
          </a:prstGeom>
          <a:noFill/>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bay.    Ngọt thơm đom boong ơi,  đàn chim   vui     bầy,  la   là      la       </a:t>
            </a:r>
            <a:r>
              <a:rPr lang="vi-VN" sz="2000" b="1" i="1" dirty="0" err="1">
                <a:solidFill>
                  <a:srgbClr val="6600FF"/>
                </a:solidFill>
                <a:latin typeface="Times New Roman" panose="02020603050405020304" pitchFamily="18" charset="0"/>
                <a:cs typeface="Times New Roman" panose="02020603050405020304" pitchFamily="18" charset="0"/>
              </a:rPr>
              <a:t>la</a:t>
            </a:r>
            <a:r>
              <a:rPr lang="vi-VN" sz="2000" b="1" i="1" dirty="0">
                <a:solidFill>
                  <a:srgbClr val="6600FF"/>
                </a:solidFill>
                <a:latin typeface="Times New Roman" panose="02020603050405020304" pitchFamily="18" charset="0"/>
                <a:cs typeface="Times New Roman" panose="02020603050405020304" pitchFamily="18" charset="0"/>
              </a:rPr>
              <a:t>. </a:t>
            </a:r>
            <a:endParaRPr lang="en-US" sz="2000" i="1" dirty="0">
              <a:solidFill>
                <a:srgbClr val="6600FF"/>
              </a:solidFill>
              <a:latin typeface="Raleway"/>
            </a:endParaRPr>
          </a:p>
          <a:p>
            <a:endParaRPr lang="en-US" sz="2000" b="1" dirty="0">
              <a:solidFill>
                <a:srgbClr val="FF0000"/>
              </a:solidFill>
              <a:latin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22291" fill="hold"/>
                                        <p:tgtEl>
                                          <p:spTgt spid="5"/>
                                        </p:tgtEl>
                                      </p:cBhvr>
                                    </p:cmd>
                                  </p:childTnLst>
                                </p:cTn>
                              </p:par>
                            </p:childTnLst>
                          </p:cTn>
                        </p:par>
                      </p:childTnLst>
                    </p:cTn>
                  </p:par>
                </p:childTnLst>
              </p:cTn>
              <p:nextCondLst>
                <p:cond evt="onClick" delay="0">
                  <p:tgtEl>
                    <p:spTgt spid="5"/>
                  </p:tgtEl>
                </p:cond>
              </p:nextCondLst>
            </p:seq>
            <p:audio>
              <p:cMediaNode vol="100000">
                <p:cTn id="25" fill="hold" display="1">
                  <p:stCondLst>
                    <p:cond delay="indefinite"/>
                  </p:stCondLst>
                  <p:endCondLst>
                    <p:cond evt="onStopAudio" delay="0">
                      <p:tgtEl>
                        <p:sldTgt/>
                      </p:tgtEl>
                    </p:cond>
                  </p:endCondLst>
                </p:cTn>
                <p:tgtEl>
                  <p:spTgt spid="5"/>
                </p:tgtEl>
              </p:cMediaNode>
            </p:audio>
          </p:childTnLst>
        </p:cTn>
      </p:par>
    </p:tnLst>
    <p:bldLst>
      <p:bldP spid="8" grpId="1"/>
      <p:bldP spid="8" grpId="2"/>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264775" y="46355"/>
            <a:ext cx="1884680" cy="1029970"/>
          </a:xfrm>
          <a:prstGeom prst="rect">
            <a:avLst/>
          </a:prstGeom>
        </p:spPr>
      </p:pic>
      <p:pic>
        <p:nvPicPr>
          <p:cNvPr id="10" name="Recording (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755767" y="868044"/>
            <a:ext cx="619125" cy="619125"/>
          </a:xfrm>
          <a:prstGeom prst="rect">
            <a:avLst/>
          </a:prstGeom>
        </p:spPr>
      </p:pic>
      <p:sp>
        <p:nvSpPr>
          <p:cNvPr id="8" name="Rectangles 7"/>
          <p:cNvSpPr/>
          <p:nvPr/>
        </p:nvSpPr>
        <p:spPr>
          <a:xfrm>
            <a:off x="1978555" y="787400"/>
            <a:ext cx="2281555" cy="521970"/>
          </a:xfrm>
          <a:prstGeom prst="rect">
            <a:avLst/>
          </a:prstGeom>
          <a:noFill/>
          <a:ln>
            <a:noFill/>
          </a:ln>
        </p:spPr>
        <p:txBody>
          <a:bodyPr wrap="none" rtlCol="0" anchor="t">
            <a:spAutoFit/>
            <a:scene3d>
              <a:camera prst="orthographicFront"/>
              <a:lightRig rig="threePt" dir="t"/>
            </a:scene3d>
          </a:bodyPr>
          <a:lstStyle/>
          <a:p>
            <a:pPr algn="ctr"/>
            <a:r>
              <a:rPr lang="en-US" altLang="vi-VN"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GHÉP LỜI </a:t>
            </a:r>
            <a:r>
              <a:rPr lang="vi-VN" altLang="en-US" sz="2800" b="1" dirty="0">
                <a:ln w="22225">
                  <a:solidFill>
                    <a:schemeClr val="accent2"/>
                  </a:solidFill>
                  <a:prstDash val="solid"/>
                </a:ln>
                <a:solidFill>
                  <a:schemeClr val="accent2">
                    <a:lumMod val="40000"/>
                    <a:lumOff val="60000"/>
                  </a:schemeClr>
                </a:solidFill>
                <a:effectLst/>
                <a:latin typeface="Tahoma" panose="020B0604030504040204" pitchFamily="34" charset="0"/>
                <a:cs typeface="Arial" panose="020B0604020202020204" pitchFamily="34" charset="0"/>
              </a:rPr>
              <a:t>2</a:t>
            </a:r>
          </a:p>
        </p:txBody>
      </p:sp>
      <p:sp>
        <p:nvSpPr>
          <p:cNvPr id="9" name="Rectangles 8"/>
          <p:cNvSpPr/>
          <p:nvPr/>
        </p:nvSpPr>
        <p:spPr>
          <a:xfrm>
            <a:off x="1584960" y="23495"/>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pic>
        <p:nvPicPr>
          <p:cNvPr id="12" name="Hình ảnh 11">
            <a:extLst>
              <a:ext uri="{FF2B5EF4-FFF2-40B4-BE49-F238E27FC236}">
                <a16:creationId xmlns:a16="http://schemas.microsoft.com/office/drawing/2014/main" id="{C5D2CB8E-9468-E762-6F3E-7EA947B665D0}"/>
              </a:ext>
            </a:extLst>
          </p:cNvPr>
          <p:cNvPicPr>
            <a:picLocks noChangeAspect="1"/>
          </p:cNvPicPr>
          <p:nvPr/>
        </p:nvPicPr>
        <p:blipFill>
          <a:blip r:embed="rId6"/>
          <a:stretch>
            <a:fillRect/>
          </a:stretch>
        </p:blipFill>
        <p:spPr>
          <a:xfrm>
            <a:off x="1675533" y="1433530"/>
            <a:ext cx="9937506" cy="4943150"/>
          </a:xfrm>
          <a:prstGeom prst="rect">
            <a:avLst/>
          </a:prstGeom>
        </p:spPr>
      </p:pic>
      <p:pic>
        <p:nvPicPr>
          <p:cNvPr id="15" name="Picture 9">
            <a:extLst>
              <a:ext uri="{FF2B5EF4-FFF2-40B4-BE49-F238E27FC236}">
                <a16:creationId xmlns:a16="http://schemas.microsoft.com/office/drawing/2014/main" id="{357A0ABC-BB27-92B6-A048-76B441F6CB6E}"/>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40597" y="3429000"/>
            <a:ext cx="2315210" cy="3503051"/>
          </a:xfrm>
          <a:prstGeom prst="rect">
            <a:avLst/>
          </a:prstGeom>
        </p:spPr>
      </p:pic>
      <p:grpSp>
        <p:nvGrpSpPr>
          <p:cNvPr id="16" name="Group 34">
            <a:extLst>
              <a:ext uri="{FF2B5EF4-FFF2-40B4-BE49-F238E27FC236}">
                <a16:creationId xmlns:a16="http://schemas.microsoft.com/office/drawing/2014/main" id="{A987626C-4F88-9325-6A46-EF2E4749E54B}"/>
              </a:ext>
            </a:extLst>
          </p:cNvPr>
          <p:cNvGrpSpPr/>
          <p:nvPr/>
        </p:nvGrpSpPr>
        <p:grpSpPr bwMode="auto">
          <a:xfrm>
            <a:off x="-97790" y="6461935"/>
            <a:ext cx="12489180" cy="523705"/>
            <a:chOff x="0" y="4105"/>
            <a:chExt cx="5511" cy="215"/>
          </a:xfrm>
        </p:grpSpPr>
        <p:sp>
          <p:nvSpPr>
            <p:cNvPr id="19" name="Freeform 37">
              <a:extLst>
                <a:ext uri="{FF2B5EF4-FFF2-40B4-BE49-F238E27FC236}">
                  <a16:creationId xmlns:a16="http://schemas.microsoft.com/office/drawing/2014/main" id="{C619AB12-B862-FEDD-52D1-D47077E1B3E6}"/>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20" name="Group 38">
              <a:extLst>
                <a:ext uri="{FF2B5EF4-FFF2-40B4-BE49-F238E27FC236}">
                  <a16:creationId xmlns:a16="http://schemas.microsoft.com/office/drawing/2014/main" id="{B31B3C1B-E4C8-507C-9EC2-16C2EA10C44F}"/>
                </a:ext>
              </a:extLst>
            </p:cNvPr>
            <p:cNvGrpSpPr/>
            <p:nvPr/>
          </p:nvGrpSpPr>
          <p:grpSpPr bwMode="auto">
            <a:xfrm>
              <a:off x="0" y="4105"/>
              <a:ext cx="1479" cy="215"/>
              <a:chOff x="3452" y="4125"/>
              <a:chExt cx="1479" cy="215"/>
            </a:xfrm>
          </p:grpSpPr>
          <p:sp>
            <p:nvSpPr>
              <p:cNvPr id="123" name="Freeform 39">
                <a:extLst>
                  <a:ext uri="{FF2B5EF4-FFF2-40B4-BE49-F238E27FC236}">
                    <a16:creationId xmlns:a16="http://schemas.microsoft.com/office/drawing/2014/main" id="{E670646B-FB34-B2CF-F72B-18AA036C3898}"/>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4" name="Freeform 40">
                <a:extLst>
                  <a:ext uri="{FF2B5EF4-FFF2-40B4-BE49-F238E27FC236}">
                    <a16:creationId xmlns:a16="http://schemas.microsoft.com/office/drawing/2014/main" id="{7726C14A-FC87-6B84-9718-18D6CED48ACF}"/>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5" name="Freeform 41">
                <a:extLst>
                  <a:ext uri="{FF2B5EF4-FFF2-40B4-BE49-F238E27FC236}">
                    <a16:creationId xmlns:a16="http://schemas.microsoft.com/office/drawing/2014/main" id="{567D424D-6D8B-E0B0-331E-E517041E2D5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6" name="Freeform 42">
                <a:extLst>
                  <a:ext uri="{FF2B5EF4-FFF2-40B4-BE49-F238E27FC236}">
                    <a16:creationId xmlns:a16="http://schemas.microsoft.com/office/drawing/2014/main" id="{44133F4C-CE00-07EB-076F-9E1736999C44}"/>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7" name="Freeform 43">
                <a:extLst>
                  <a:ext uri="{FF2B5EF4-FFF2-40B4-BE49-F238E27FC236}">
                    <a16:creationId xmlns:a16="http://schemas.microsoft.com/office/drawing/2014/main" id="{C789AF68-4FEC-D9AB-352E-EF49F6C0C258}"/>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8" name="Freeform 44">
                <a:extLst>
                  <a:ext uri="{FF2B5EF4-FFF2-40B4-BE49-F238E27FC236}">
                    <a16:creationId xmlns:a16="http://schemas.microsoft.com/office/drawing/2014/main" id="{BE56A74F-76A2-3AFC-FAE8-22C09A190C09}"/>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9" name="Freeform 45">
                <a:extLst>
                  <a:ext uri="{FF2B5EF4-FFF2-40B4-BE49-F238E27FC236}">
                    <a16:creationId xmlns:a16="http://schemas.microsoft.com/office/drawing/2014/main" id="{C6E8D19B-4EB7-7DB7-F9AE-52760EB9D26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0" name="Freeform 46">
                <a:extLst>
                  <a:ext uri="{FF2B5EF4-FFF2-40B4-BE49-F238E27FC236}">
                    <a16:creationId xmlns:a16="http://schemas.microsoft.com/office/drawing/2014/main" id="{0AB60B63-8548-A00F-C49C-4C9A74C78327}"/>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1" name="Freeform 47">
                <a:extLst>
                  <a:ext uri="{FF2B5EF4-FFF2-40B4-BE49-F238E27FC236}">
                    <a16:creationId xmlns:a16="http://schemas.microsoft.com/office/drawing/2014/main" id="{EB8A6A83-CD1C-832B-6C9E-26C2989D0169}"/>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2" name="Freeform 48">
                <a:extLst>
                  <a:ext uri="{FF2B5EF4-FFF2-40B4-BE49-F238E27FC236}">
                    <a16:creationId xmlns:a16="http://schemas.microsoft.com/office/drawing/2014/main" id="{46392F0B-B68B-2078-1EE9-4816031DF260}"/>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3" name="Freeform 49">
                <a:extLst>
                  <a:ext uri="{FF2B5EF4-FFF2-40B4-BE49-F238E27FC236}">
                    <a16:creationId xmlns:a16="http://schemas.microsoft.com/office/drawing/2014/main" id="{3F14E9D5-732D-BF97-6B8C-AB03E828A1BC}"/>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4" name="Freeform 50">
                <a:extLst>
                  <a:ext uri="{FF2B5EF4-FFF2-40B4-BE49-F238E27FC236}">
                    <a16:creationId xmlns:a16="http://schemas.microsoft.com/office/drawing/2014/main" id="{B4C5F3E8-A2CD-184B-B752-3C69FCBC5DFB}"/>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5" name="Freeform 51">
                <a:extLst>
                  <a:ext uri="{FF2B5EF4-FFF2-40B4-BE49-F238E27FC236}">
                    <a16:creationId xmlns:a16="http://schemas.microsoft.com/office/drawing/2014/main" id="{E71F3F0E-1D60-5F66-7D86-B1A571103A61}"/>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6" name="Freeform 52">
                <a:extLst>
                  <a:ext uri="{FF2B5EF4-FFF2-40B4-BE49-F238E27FC236}">
                    <a16:creationId xmlns:a16="http://schemas.microsoft.com/office/drawing/2014/main" id="{20C7F9D2-AE98-F6C0-4EC1-1579CAC676C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7" name="Freeform 53">
                <a:extLst>
                  <a:ext uri="{FF2B5EF4-FFF2-40B4-BE49-F238E27FC236}">
                    <a16:creationId xmlns:a16="http://schemas.microsoft.com/office/drawing/2014/main" id="{94F613DE-FE86-6097-0C41-62187B647466}"/>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8" name="Freeform 54">
                <a:extLst>
                  <a:ext uri="{FF2B5EF4-FFF2-40B4-BE49-F238E27FC236}">
                    <a16:creationId xmlns:a16="http://schemas.microsoft.com/office/drawing/2014/main" id="{3F8FFE83-7F3C-0AD7-19DA-38E6B571242B}"/>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39" name="Freeform 55">
                <a:extLst>
                  <a:ext uri="{FF2B5EF4-FFF2-40B4-BE49-F238E27FC236}">
                    <a16:creationId xmlns:a16="http://schemas.microsoft.com/office/drawing/2014/main" id="{0AFC8E51-FC49-B956-B759-AE6AD32E6EDB}"/>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0" name="Freeform 56">
                <a:extLst>
                  <a:ext uri="{FF2B5EF4-FFF2-40B4-BE49-F238E27FC236}">
                    <a16:creationId xmlns:a16="http://schemas.microsoft.com/office/drawing/2014/main" id="{282D91C6-D360-8779-5814-C9922AF76534}"/>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1" name="Freeform 57">
                <a:extLst>
                  <a:ext uri="{FF2B5EF4-FFF2-40B4-BE49-F238E27FC236}">
                    <a16:creationId xmlns:a16="http://schemas.microsoft.com/office/drawing/2014/main" id="{B7EDCA94-37CD-BD11-B780-B6710845F35A}"/>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2" name="Freeform 58">
                <a:extLst>
                  <a:ext uri="{FF2B5EF4-FFF2-40B4-BE49-F238E27FC236}">
                    <a16:creationId xmlns:a16="http://schemas.microsoft.com/office/drawing/2014/main" id="{CC9A1B39-18A3-F17F-59C6-36C7A6E78594}"/>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3" name="Freeform 59">
                <a:extLst>
                  <a:ext uri="{FF2B5EF4-FFF2-40B4-BE49-F238E27FC236}">
                    <a16:creationId xmlns:a16="http://schemas.microsoft.com/office/drawing/2014/main" id="{1BF867B2-8D90-DA34-1961-A99E8CC9C3DD}"/>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4" name="Freeform 60">
                <a:extLst>
                  <a:ext uri="{FF2B5EF4-FFF2-40B4-BE49-F238E27FC236}">
                    <a16:creationId xmlns:a16="http://schemas.microsoft.com/office/drawing/2014/main" id="{F859B878-CEDA-A2AC-0613-05CB1DF8591F}"/>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5" name="Freeform 61">
                <a:extLst>
                  <a:ext uri="{FF2B5EF4-FFF2-40B4-BE49-F238E27FC236}">
                    <a16:creationId xmlns:a16="http://schemas.microsoft.com/office/drawing/2014/main" id="{C8553FAE-AA6A-11D8-EA4D-00C050DB07B8}"/>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6" name="Freeform 62">
                <a:extLst>
                  <a:ext uri="{FF2B5EF4-FFF2-40B4-BE49-F238E27FC236}">
                    <a16:creationId xmlns:a16="http://schemas.microsoft.com/office/drawing/2014/main" id="{01CD13FD-798B-249D-0895-D64173725B78}"/>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7" name="Freeform 63">
                <a:extLst>
                  <a:ext uri="{FF2B5EF4-FFF2-40B4-BE49-F238E27FC236}">
                    <a16:creationId xmlns:a16="http://schemas.microsoft.com/office/drawing/2014/main" id="{83CDAA62-702E-4962-6F63-EC1C655815B4}"/>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8" name="Freeform 64">
                <a:extLst>
                  <a:ext uri="{FF2B5EF4-FFF2-40B4-BE49-F238E27FC236}">
                    <a16:creationId xmlns:a16="http://schemas.microsoft.com/office/drawing/2014/main" id="{260200CB-4DDC-A4E5-6640-8CD08E32B288}"/>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9" name="Freeform 65">
                <a:extLst>
                  <a:ext uri="{FF2B5EF4-FFF2-40B4-BE49-F238E27FC236}">
                    <a16:creationId xmlns:a16="http://schemas.microsoft.com/office/drawing/2014/main" id="{BA83BF83-83B2-F61B-F2BF-F2024551032F}"/>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0" name="Freeform 66">
                <a:extLst>
                  <a:ext uri="{FF2B5EF4-FFF2-40B4-BE49-F238E27FC236}">
                    <a16:creationId xmlns:a16="http://schemas.microsoft.com/office/drawing/2014/main" id="{0CBF51DA-984D-267E-F9D1-3ACEEA7FC52E}"/>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1" name="Freeform 67">
                <a:extLst>
                  <a:ext uri="{FF2B5EF4-FFF2-40B4-BE49-F238E27FC236}">
                    <a16:creationId xmlns:a16="http://schemas.microsoft.com/office/drawing/2014/main" id="{97FF18FA-F8C0-AFF8-4C68-15344240A684}"/>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2" name="Freeform 68">
                <a:extLst>
                  <a:ext uri="{FF2B5EF4-FFF2-40B4-BE49-F238E27FC236}">
                    <a16:creationId xmlns:a16="http://schemas.microsoft.com/office/drawing/2014/main" id="{605E3F73-C056-936A-E23C-A2CF8EC265A0}"/>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3" name="Freeform 69">
                <a:extLst>
                  <a:ext uri="{FF2B5EF4-FFF2-40B4-BE49-F238E27FC236}">
                    <a16:creationId xmlns:a16="http://schemas.microsoft.com/office/drawing/2014/main" id="{65BFE595-A4D0-D2BF-D10F-8C61F57DEDAF}"/>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4" name="Freeform 70">
                <a:extLst>
                  <a:ext uri="{FF2B5EF4-FFF2-40B4-BE49-F238E27FC236}">
                    <a16:creationId xmlns:a16="http://schemas.microsoft.com/office/drawing/2014/main" id="{B83C073B-841B-92B1-B52F-5D81C9F342C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5" name="Freeform 71">
                <a:extLst>
                  <a:ext uri="{FF2B5EF4-FFF2-40B4-BE49-F238E27FC236}">
                    <a16:creationId xmlns:a16="http://schemas.microsoft.com/office/drawing/2014/main" id="{155B6548-CBAE-23CD-F2AE-1FC725EC2A7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1" name="Group 72">
              <a:extLst>
                <a:ext uri="{FF2B5EF4-FFF2-40B4-BE49-F238E27FC236}">
                  <a16:creationId xmlns:a16="http://schemas.microsoft.com/office/drawing/2014/main" id="{3342D164-4852-44E2-0E17-DC139823CEF3}"/>
                </a:ext>
              </a:extLst>
            </p:cNvPr>
            <p:cNvGrpSpPr/>
            <p:nvPr/>
          </p:nvGrpSpPr>
          <p:grpSpPr bwMode="auto">
            <a:xfrm>
              <a:off x="1344" y="4105"/>
              <a:ext cx="1479" cy="215"/>
              <a:chOff x="3452" y="4125"/>
              <a:chExt cx="1479" cy="215"/>
            </a:xfrm>
          </p:grpSpPr>
          <p:sp>
            <p:nvSpPr>
              <p:cNvPr id="90" name="Freeform 73">
                <a:extLst>
                  <a:ext uri="{FF2B5EF4-FFF2-40B4-BE49-F238E27FC236}">
                    <a16:creationId xmlns:a16="http://schemas.microsoft.com/office/drawing/2014/main" id="{DF0E2DF3-32FE-438B-E522-E1264E6FCDD5}"/>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1" name="Freeform 74">
                <a:extLst>
                  <a:ext uri="{FF2B5EF4-FFF2-40B4-BE49-F238E27FC236}">
                    <a16:creationId xmlns:a16="http://schemas.microsoft.com/office/drawing/2014/main" id="{58A2306B-6D2C-8B78-4C1F-9BB0B2C23E0D}"/>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2" name="Freeform 75">
                <a:extLst>
                  <a:ext uri="{FF2B5EF4-FFF2-40B4-BE49-F238E27FC236}">
                    <a16:creationId xmlns:a16="http://schemas.microsoft.com/office/drawing/2014/main" id="{0D6FD2FC-BB1D-22FF-F85B-A8F82A4858B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3" name="Freeform 76">
                <a:extLst>
                  <a:ext uri="{FF2B5EF4-FFF2-40B4-BE49-F238E27FC236}">
                    <a16:creationId xmlns:a16="http://schemas.microsoft.com/office/drawing/2014/main" id="{259BECA1-ACA1-10D1-9DF9-489938958CD7}"/>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4" name="Freeform 77">
                <a:extLst>
                  <a:ext uri="{FF2B5EF4-FFF2-40B4-BE49-F238E27FC236}">
                    <a16:creationId xmlns:a16="http://schemas.microsoft.com/office/drawing/2014/main" id="{22843680-F5A0-6109-84A0-030D92ACBDE3}"/>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5" name="Freeform 78">
                <a:extLst>
                  <a:ext uri="{FF2B5EF4-FFF2-40B4-BE49-F238E27FC236}">
                    <a16:creationId xmlns:a16="http://schemas.microsoft.com/office/drawing/2014/main" id="{CCC506ED-0473-754C-9E41-CB0E861DB662}"/>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6" name="Freeform 79">
                <a:extLst>
                  <a:ext uri="{FF2B5EF4-FFF2-40B4-BE49-F238E27FC236}">
                    <a16:creationId xmlns:a16="http://schemas.microsoft.com/office/drawing/2014/main" id="{186221D4-3F92-2D0F-66E7-45DFBFB51E48}"/>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7" name="Freeform 80">
                <a:extLst>
                  <a:ext uri="{FF2B5EF4-FFF2-40B4-BE49-F238E27FC236}">
                    <a16:creationId xmlns:a16="http://schemas.microsoft.com/office/drawing/2014/main" id="{4003DD62-4134-E4FF-A20D-207C05C3B5C8}"/>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8" name="Freeform 81">
                <a:extLst>
                  <a:ext uri="{FF2B5EF4-FFF2-40B4-BE49-F238E27FC236}">
                    <a16:creationId xmlns:a16="http://schemas.microsoft.com/office/drawing/2014/main" id="{B2D00C38-8E3E-B35B-03ED-9CFF21784870}"/>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99" name="Freeform 82">
                <a:extLst>
                  <a:ext uri="{FF2B5EF4-FFF2-40B4-BE49-F238E27FC236}">
                    <a16:creationId xmlns:a16="http://schemas.microsoft.com/office/drawing/2014/main" id="{F97DAAEF-EFD8-94BA-C44D-66BFC353A275}"/>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0" name="Freeform 83">
                <a:extLst>
                  <a:ext uri="{FF2B5EF4-FFF2-40B4-BE49-F238E27FC236}">
                    <a16:creationId xmlns:a16="http://schemas.microsoft.com/office/drawing/2014/main" id="{A0869EB8-91DD-C576-D1C4-2B2F6AC8DCC5}"/>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1" name="Freeform 84">
                <a:extLst>
                  <a:ext uri="{FF2B5EF4-FFF2-40B4-BE49-F238E27FC236}">
                    <a16:creationId xmlns:a16="http://schemas.microsoft.com/office/drawing/2014/main" id="{972E999D-D8BB-EE0C-64D1-5FAEE76D78F4}"/>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 name="Freeform 85">
                <a:extLst>
                  <a:ext uri="{FF2B5EF4-FFF2-40B4-BE49-F238E27FC236}">
                    <a16:creationId xmlns:a16="http://schemas.microsoft.com/office/drawing/2014/main" id="{64A1047E-8C6C-696B-3AC6-0D1A9909AC38}"/>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 name="Freeform 86">
                <a:extLst>
                  <a:ext uri="{FF2B5EF4-FFF2-40B4-BE49-F238E27FC236}">
                    <a16:creationId xmlns:a16="http://schemas.microsoft.com/office/drawing/2014/main" id="{E70DF4C5-1D58-D768-368A-F1886FD331C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 name="Freeform 87">
                <a:extLst>
                  <a:ext uri="{FF2B5EF4-FFF2-40B4-BE49-F238E27FC236}">
                    <a16:creationId xmlns:a16="http://schemas.microsoft.com/office/drawing/2014/main" id="{789242C3-46CC-C519-A75C-09FF8FB8EDB3}"/>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5" name="Freeform 88">
                <a:extLst>
                  <a:ext uri="{FF2B5EF4-FFF2-40B4-BE49-F238E27FC236}">
                    <a16:creationId xmlns:a16="http://schemas.microsoft.com/office/drawing/2014/main" id="{64A72CC4-FB37-2829-E3AB-0B3E2B727A1D}"/>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6" name="Freeform 89">
                <a:extLst>
                  <a:ext uri="{FF2B5EF4-FFF2-40B4-BE49-F238E27FC236}">
                    <a16:creationId xmlns:a16="http://schemas.microsoft.com/office/drawing/2014/main" id="{CF4611B9-0022-738B-97CA-3802438C7543}"/>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7" name="Freeform 90">
                <a:extLst>
                  <a:ext uri="{FF2B5EF4-FFF2-40B4-BE49-F238E27FC236}">
                    <a16:creationId xmlns:a16="http://schemas.microsoft.com/office/drawing/2014/main" id="{18365FBC-9E54-1985-E1C5-D1789632C293}"/>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8" name="Freeform 91">
                <a:extLst>
                  <a:ext uri="{FF2B5EF4-FFF2-40B4-BE49-F238E27FC236}">
                    <a16:creationId xmlns:a16="http://schemas.microsoft.com/office/drawing/2014/main" id="{1663934A-9929-3988-D3F7-FD6CE1BF0B4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9" name="Freeform 92">
                <a:extLst>
                  <a:ext uri="{FF2B5EF4-FFF2-40B4-BE49-F238E27FC236}">
                    <a16:creationId xmlns:a16="http://schemas.microsoft.com/office/drawing/2014/main" id="{E9067C85-A94B-19D3-DE43-572758D22D87}"/>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0" name="Freeform 93">
                <a:extLst>
                  <a:ext uri="{FF2B5EF4-FFF2-40B4-BE49-F238E27FC236}">
                    <a16:creationId xmlns:a16="http://schemas.microsoft.com/office/drawing/2014/main" id="{62CBD0BD-994F-9C05-FF77-2785B57AD919}"/>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1" name="Freeform 94">
                <a:extLst>
                  <a:ext uri="{FF2B5EF4-FFF2-40B4-BE49-F238E27FC236}">
                    <a16:creationId xmlns:a16="http://schemas.microsoft.com/office/drawing/2014/main" id="{8887155B-53F0-1D66-1214-7DB4C5E12819}"/>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 name="Freeform 95">
                <a:extLst>
                  <a:ext uri="{FF2B5EF4-FFF2-40B4-BE49-F238E27FC236}">
                    <a16:creationId xmlns:a16="http://schemas.microsoft.com/office/drawing/2014/main" id="{7A08BEE7-C08B-F67E-9A22-FAC14C41517B}"/>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3" name="Freeform 96">
                <a:extLst>
                  <a:ext uri="{FF2B5EF4-FFF2-40B4-BE49-F238E27FC236}">
                    <a16:creationId xmlns:a16="http://schemas.microsoft.com/office/drawing/2014/main" id="{EA1C561E-1154-8D6C-3161-5018CF117509}"/>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4" name="Freeform 97">
                <a:extLst>
                  <a:ext uri="{FF2B5EF4-FFF2-40B4-BE49-F238E27FC236}">
                    <a16:creationId xmlns:a16="http://schemas.microsoft.com/office/drawing/2014/main" id="{BD998D96-4FA3-383E-E58C-B5D2612A812B}"/>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5" name="Freeform 98">
                <a:extLst>
                  <a:ext uri="{FF2B5EF4-FFF2-40B4-BE49-F238E27FC236}">
                    <a16:creationId xmlns:a16="http://schemas.microsoft.com/office/drawing/2014/main" id="{6B26A4E0-4903-ECAB-2EEB-E955E74A3F0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6" name="Freeform 99">
                <a:extLst>
                  <a:ext uri="{FF2B5EF4-FFF2-40B4-BE49-F238E27FC236}">
                    <a16:creationId xmlns:a16="http://schemas.microsoft.com/office/drawing/2014/main" id="{4D24CEF9-4734-3091-2919-CD251B37728A}"/>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7" name="Freeform 100">
                <a:extLst>
                  <a:ext uri="{FF2B5EF4-FFF2-40B4-BE49-F238E27FC236}">
                    <a16:creationId xmlns:a16="http://schemas.microsoft.com/office/drawing/2014/main" id="{496C91A1-DBCD-48A9-C81F-C7193E736F3D}"/>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8" name="Freeform 101">
                <a:extLst>
                  <a:ext uri="{FF2B5EF4-FFF2-40B4-BE49-F238E27FC236}">
                    <a16:creationId xmlns:a16="http://schemas.microsoft.com/office/drawing/2014/main" id="{FCD11F81-1826-2661-8748-85AE1B675A80}"/>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9" name="Freeform 102">
                <a:extLst>
                  <a:ext uri="{FF2B5EF4-FFF2-40B4-BE49-F238E27FC236}">
                    <a16:creationId xmlns:a16="http://schemas.microsoft.com/office/drawing/2014/main" id="{C8A19CE2-9A3B-8A10-8B46-065A034CCEE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0" name="Freeform 103">
                <a:extLst>
                  <a:ext uri="{FF2B5EF4-FFF2-40B4-BE49-F238E27FC236}">
                    <a16:creationId xmlns:a16="http://schemas.microsoft.com/office/drawing/2014/main" id="{56B79C76-1C51-DD94-6770-CBFF30CA708D}"/>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1" name="Freeform 104">
                <a:extLst>
                  <a:ext uri="{FF2B5EF4-FFF2-40B4-BE49-F238E27FC236}">
                    <a16:creationId xmlns:a16="http://schemas.microsoft.com/office/drawing/2014/main" id="{75D023E6-A19A-A330-9D3C-8598BD37213A}"/>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2" name="Freeform 105">
                <a:extLst>
                  <a:ext uri="{FF2B5EF4-FFF2-40B4-BE49-F238E27FC236}">
                    <a16:creationId xmlns:a16="http://schemas.microsoft.com/office/drawing/2014/main" id="{F2EC00A7-448C-7B5F-D096-CD4EF6A10AF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2" name="Group 106">
              <a:extLst>
                <a:ext uri="{FF2B5EF4-FFF2-40B4-BE49-F238E27FC236}">
                  <a16:creationId xmlns:a16="http://schemas.microsoft.com/office/drawing/2014/main" id="{F5734D05-22AC-218A-8F8A-7B15F44E32E8}"/>
                </a:ext>
              </a:extLst>
            </p:cNvPr>
            <p:cNvGrpSpPr/>
            <p:nvPr/>
          </p:nvGrpSpPr>
          <p:grpSpPr bwMode="auto">
            <a:xfrm>
              <a:off x="2688" y="4105"/>
              <a:ext cx="1479" cy="215"/>
              <a:chOff x="3452" y="4125"/>
              <a:chExt cx="1479" cy="215"/>
            </a:xfrm>
          </p:grpSpPr>
          <p:sp>
            <p:nvSpPr>
              <p:cNvPr id="57" name="Freeform 107">
                <a:extLst>
                  <a:ext uri="{FF2B5EF4-FFF2-40B4-BE49-F238E27FC236}">
                    <a16:creationId xmlns:a16="http://schemas.microsoft.com/office/drawing/2014/main" id="{2B8E8591-7D27-C6FF-F09E-96528FD202DA}"/>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8" name="Freeform 108">
                <a:extLst>
                  <a:ext uri="{FF2B5EF4-FFF2-40B4-BE49-F238E27FC236}">
                    <a16:creationId xmlns:a16="http://schemas.microsoft.com/office/drawing/2014/main" id="{2AD60C91-A04C-434C-CFA9-8286FF132585}"/>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9" name="Freeform 109">
                <a:extLst>
                  <a:ext uri="{FF2B5EF4-FFF2-40B4-BE49-F238E27FC236}">
                    <a16:creationId xmlns:a16="http://schemas.microsoft.com/office/drawing/2014/main" id="{9537AD0C-989B-AD04-13BC-D8992D23E58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0" name="Freeform 110">
                <a:extLst>
                  <a:ext uri="{FF2B5EF4-FFF2-40B4-BE49-F238E27FC236}">
                    <a16:creationId xmlns:a16="http://schemas.microsoft.com/office/drawing/2014/main" id="{95A9F7A7-C885-CC57-324C-BD3BA4C0326C}"/>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1" name="Freeform 111">
                <a:extLst>
                  <a:ext uri="{FF2B5EF4-FFF2-40B4-BE49-F238E27FC236}">
                    <a16:creationId xmlns:a16="http://schemas.microsoft.com/office/drawing/2014/main" id="{7D711717-985A-1B84-4EB2-218DC2CD126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2" name="Freeform 112">
                <a:extLst>
                  <a:ext uri="{FF2B5EF4-FFF2-40B4-BE49-F238E27FC236}">
                    <a16:creationId xmlns:a16="http://schemas.microsoft.com/office/drawing/2014/main" id="{619FAD69-BC88-EF77-F0C6-00F087218B08}"/>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3" name="Freeform 113">
                <a:extLst>
                  <a:ext uri="{FF2B5EF4-FFF2-40B4-BE49-F238E27FC236}">
                    <a16:creationId xmlns:a16="http://schemas.microsoft.com/office/drawing/2014/main" id="{5998CB41-6D87-4D9C-092F-C37A6E999031}"/>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4" name="Freeform 114">
                <a:extLst>
                  <a:ext uri="{FF2B5EF4-FFF2-40B4-BE49-F238E27FC236}">
                    <a16:creationId xmlns:a16="http://schemas.microsoft.com/office/drawing/2014/main" id="{3DF7F5A9-8F35-F5DE-3BC4-97A4E31CD12C}"/>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5" name="Freeform 115">
                <a:extLst>
                  <a:ext uri="{FF2B5EF4-FFF2-40B4-BE49-F238E27FC236}">
                    <a16:creationId xmlns:a16="http://schemas.microsoft.com/office/drawing/2014/main" id="{439D9A51-780D-9767-AEC9-CCC3B9365221}"/>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6" name="Freeform 116">
                <a:extLst>
                  <a:ext uri="{FF2B5EF4-FFF2-40B4-BE49-F238E27FC236}">
                    <a16:creationId xmlns:a16="http://schemas.microsoft.com/office/drawing/2014/main" id="{0322DFC2-0CC6-082F-41D9-7FDD73AB1EDE}"/>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7" name="Freeform 117">
                <a:extLst>
                  <a:ext uri="{FF2B5EF4-FFF2-40B4-BE49-F238E27FC236}">
                    <a16:creationId xmlns:a16="http://schemas.microsoft.com/office/drawing/2014/main" id="{874E9A91-1420-5BE2-A7BD-92D45E2A8EF7}"/>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8" name="Freeform 118">
                <a:extLst>
                  <a:ext uri="{FF2B5EF4-FFF2-40B4-BE49-F238E27FC236}">
                    <a16:creationId xmlns:a16="http://schemas.microsoft.com/office/drawing/2014/main" id="{CACB5737-398A-A695-7867-E6328438FBDF}"/>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69" name="Freeform 119">
                <a:extLst>
                  <a:ext uri="{FF2B5EF4-FFF2-40B4-BE49-F238E27FC236}">
                    <a16:creationId xmlns:a16="http://schemas.microsoft.com/office/drawing/2014/main" id="{11CF6DF1-1C93-199F-CAD7-8E5BFCF447E0}"/>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0" name="Freeform 120">
                <a:extLst>
                  <a:ext uri="{FF2B5EF4-FFF2-40B4-BE49-F238E27FC236}">
                    <a16:creationId xmlns:a16="http://schemas.microsoft.com/office/drawing/2014/main" id="{7E098625-F3F7-6B48-4127-68AFA7DE6445}"/>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1" name="Freeform 121">
                <a:extLst>
                  <a:ext uri="{FF2B5EF4-FFF2-40B4-BE49-F238E27FC236}">
                    <a16:creationId xmlns:a16="http://schemas.microsoft.com/office/drawing/2014/main" id="{C435B247-1391-E355-A68F-156DC8EF1AD4}"/>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2" name="Freeform 122">
                <a:extLst>
                  <a:ext uri="{FF2B5EF4-FFF2-40B4-BE49-F238E27FC236}">
                    <a16:creationId xmlns:a16="http://schemas.microsoft.com/office/drawing/2014/main" id="{1134D0A7-B0CE-2F15-C2E6-55028E4B0495}"/>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3" name="Freeform 123">
                <a:extLst>
                  <a:ext uri="{FF2B5EF4-FFF2-40B4-BE49-F238E27FC236}">
                    <a16:creationId xmlns:a16="http://schemas.microsoft.com/office/drawing/2014/main" id="{00A0A0C2-DD04-A917-F8EE-F389074166F8}"/>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4" name="Freeform 124">
                <a:extLst>
                  <a:ext uri="{FF2B5EF4-FFF2-40B4-BE49-F238E27FC236}">
                    <a16:creationId xmlns:a16="http://schemas.microsoft.com/office/drawing/2014/main" id="{8FB60158-20A9-8FA7-A2C8-85E4946280DF}"/>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5" name="Freeform 125">
                <a:extLst>
                  <a:ext uri="{FF2B5EF4-FFF2-40B4-BE49-F238E27FC236}">
                    <a16:creationId xmlns:a16="http://schemas.microsoft.com/office/drawing/2014/main" id="{DC306F3B-77DE-3E0F-68E2-22D7B289EA3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6" name="Freeform 126">
                <a:extLst>
                  <a:ext uri="{FF2B5EF4-FFF2-40B4-BE49-F238E27FC236}">
                    <a16:creationId xmlns:a16="http://schemas.microsoft.com/office/drawing/2014/main" id="{8D7FA2B7-99B9-2E6F-96D8-857F9B29179F}"/>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7" name="Freeform 127">
                <a:extLst>
                  <a:ext uri="{FF2B5EF4-FFF2-40B4-BE49-F238E27FC236}">
                    <a16:creationId xmlns:a16="http://schemas.microsoft.com/office/drawing/2014/main" id="{D0E67BEA-6691-060F-3D70-FADD789DB80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8" name="Freeform 128">
                <a:extLst>
                  <a:ext uri="{FF2B5EF4-FFF2-40B4-BE49-F238E27FC236}">
                    <a16:creationId xmlns:a16="http://schemas.microsoft.com/office/drawing/2014/main" id="{65803714-DC34-4AF6-73AD-0165E6B91F3D}"/>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79" name="Freeform 129">
                <a:extLst>
                  <a:ext uri="{FF2B5EF4-FFF2-40B4-BE49-F238E27FC236}">
                    <a16:creationId xmlns:a16="http://schemas.microsoft.com/office/drawing/2014/main" id="{505A3EF3-64EE-E1E5-7DB9-24175D2CA9C2}"/>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0" name="Freeform 130">
                <a:extLst>
                  <a:ext uri="{FF2B5EF4-FFF2-40B4-BE49-F238E27FC236}">
                    <a16:creationId xmlns:a16="http://schemas.microsoft.com/office/drawing/2014/main" id="{48757F7F-8C27-CF94-33AB-106E537B74BF}"/>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1" name="Freeform 131">
                <a:extLst>
                  <a:ext uri="{FF2B5EF4-FFF2-40B4-BE49-F238E27FC236}">
                    <a16:creationId xmlns:a16="http://schemas.microsoft.com/office/drawing/2014/main" id="{688120CF-37E1-C12A-6724-47BFAB07A092}"/>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2" name="Freeform 132">
                <a:extLst>
                  <a:ext uri="{FF2B5EF4-FFF2-40B4-BE49-F238E27FC236}">
                    <a16:creationId xmlns:a16="http://schemas.microsoft.com/office/drawing/2014/main" id="{C32CF18C-0074-1D7C-7AE1-27E0FBE6415C}"/>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3" name="Freeform 133">
                <a:extLst>
                  <a:ext uri="{FF2B5EF4-FFF2-40B4-BE49-F238E27FC236}">
                    <a16:creationId xmlns:a16="http://schemas.microsoft.com/office/drawing/2014/main" id="{F67160A9-7EDF-F906-775E-BEC53F4C7863}"/>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4" name="Freeform 134">
                <a:extLst>
                  <a:ext uri="{FF2B5EF4-FFF2-40B4-BE49-F238E27FC236}">
                    <a16:creationId xmlns:a16="http://schemas.microsoft.com/office/drawing/2014/main" id="{ECBD5207-5FA7-424D-E3A0-46319D48EC26}"/>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5" name="Freeform 135">
                <a:extLst>
                  <a:ext uri="{FF2B5EF4-FFF2-40B4-BE49-F238E27FC236}">
                    <a16:creationId xmlns:a16="http://schemas.microsoft.com/office/drawing/2014/main" id="{653FF231-2334-30ED-D5B8-23F40E9F762F}"/>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6" name="Freeform 136">
                <a:extLst>
                  <a:ext uri="{FF2B5EF4-FFF2-40B4-BE49-F238E27FC236}">
                    <a16:creationId xmlns:a16="http://schemas.microsoft.com/office/drawing/2014/main" id="{4A22A8B4-C4BA-FA2A-1ABE-BB896D229E16}"/>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7" name="Freeform 137">
                <a:extLst>
                  <a:ext uri="{FF2B5EF4-FFF2-40B4-BE49-F238E27FC236}">
                    <a16:creationId xmlns:a16="http://schemas.microsoft.com/office/drawing/2014/main" id="{73A6E91F-3065-A354-4DB5-C21A2F8DFDFF}"/>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8" name="Freeform 138">
                <a:extLst>
                  <a:ext uri="{FF2B5EF4-FFF2-40B4-BE49-F238E27FC236}">
                    <a16:creationId xmlns:a16="http://schemas.microsoft.com/office/drawing/2014/main" id="{00562F93-96D3-47F4-0994-E50D75244B50}"/>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89" name="Freeform 139">
                <a:extLst>
                  <a:ext uri="{FF2B5EF4-FFF2-40B4-BE49-F238E27FC236}">
                    <a16:creationId xmlns:a16="http://schemas.microsoft.com/office/drawing/2014/main" id="{04AE9D58-3B7E-5E4C-13E7-3CB8E67C89DB}"/>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23" name="Group 140">
              <a:extLst>
                <a:ext uri="{FF2B5EF4-FFF2-40B4-BE49-F238E27FC236}">
                  <a16:creationId xmlns:a16="http://schemas.microsoft.com/office/drawing/2014/main" id="{BBE8EBCE-929A-9E5E-EF23-A6304C2E4FA8}"/>
                </a:ext>
              </a:extLst>
            </p:cNvPr>
            <p:cNvGrpSpPr/>
            <p:nvPr/>
          </p:nvGrpSpPr>
          <p:grpSpPr bwMode="auto">
            <a:xfrm>
              <a:off x="4032" y="4105"/>
              <a:ext cx="1479" cy="215"/>
              <a:chOff x="3452" y="4125"/>
              <a:chExt cx="1479" cy="215"/>
            </a:xfrm>
          </p:grpSpPr>
          <p:sp>
            <p:nvSpPr>
              <p:cNvPr id="24" name="Freeform 141">
                <a:extLst>
                  <a:ext uri="{FF2B5EF4-FFF2-40B4-BE49-F238E27FC236}">
                    <a16:creationId xmlns:a16="http://schemas.microsoft.com/office/drawing/2014/main" id="{A8DF0D27-28CC-E0C3-5DFB-C1B030EC74B8}"/>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5" name="Freeform 142">
                <a:extLst>
                  <a:ext uri="{FF2B5EF4-FFF2-40B4-BE49-F238E27FC236}">
                    <a16:creationId xmlns:a16="http://schemas.microsoft.com/office/drawing/2014/main" id="{A0A23BD3-4D81-B3B4-BC37-D12754B3732E}"/>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6" name="Freeform 143">
                <a:extLst>
                  <a:ext uri="{FF2B5EF4-FFF2-40B4-BE49-F238E27FC236}">
                    <a16:creationId xmlns:a16="http://schemas.microsoft.com/office/drawing/2014/main" id="{721C754A-983C-4E2A-B2A3-86D84B20CDA1}"/>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 name="Freeform 144">
                <a:extLst>
                  <a:ext uri="{FF2B5EF4-FFF2-40B4-BE49-F238E27FC236}">
                    <a16:creationId xmlns:a16="http://schemas.microsoft.com/office/drawing/2014/main" id="{7E7571B0-F4DA-2C3E-07FB-FA0CF5EB82F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8" name="Freeform 145">
                <a:extLst>
                  <a:ext uri="{FF2B5EF4-FFF2-40B4-BE49-F238E27FC236}">
                    <a16:creationId xmlns:a16="http://schemas.microsoft.com/office/drawing/2014/main" id="{C4D3C2CF-4393-22C7-559B-3EE4371ED91A}"/>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9" name="Freeform 146">
                <a:extLst>
                  <a:ext uri="{FF2B5EF4-FFF2-40B4-BE49-F238E27FC236}">
                    <a16:creationId xmlns:a16="http://schemas.microsoft.com/office/drawing/2014/main" id="{C9AB9024-89A2-20AC-1AFD-05B032A4CE37}"/>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0" name="Freeform 147">
                <a:extLst>
                  <a:ext uri="{FF2B5EF4-FFF2-40B4-BE49-F238E27FC236}">
                    <a16:creationId xmlns:a16="http://schemas.microsoft.com/office/drawing/2014/main" id="{0146B754-AF01-07F6-B4D9-112D742334B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1" name="Freeform 148">
                <a:extLst>
                  <a:ext uri="{FF2B5EF4-FFF2-40B4-BE49-F238E27FC236}">
                    <a16:creationId xmlns:a16="http://schemas.microsoft.com/office/drawing/2014/main" id="{97D4EE29-B04E-C1C1-2E55-051645646152}"/>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2" name="Freeform 149">
                <a:extLst>
                  <a:ext uri="{FF2B5EF4-FFF2-40B4-BE49-F238E27FC236}">
                    <a16:creationId xmlns:a16="http://schemas.microsoft.com/office/drawing/2014/main" id="{CA81F5B7-7D4F-EC9A-9302-94A1019646B9}"/>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3" name="Freeform 150">
                <a:extLst>
                  <a:ext uri="{FF2B5EF4-FFF2-40B4-BE49-F238E27FC236}">
                    <a16:creationId xmlns:a16="http://schemas.microsoft.com/office/drawing/2014/main" id="{46088653-F3B2-7DEC-6C7A-C36D95E514BA}"/>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4" name="Freeform 151">
                <a:extLst>
                  <a:ext uri="{FF2B5EF4-FFF2-40B4-BE49-F238E27FC236}">
                    <a16:creationId xmlns:a16="http://schemas.microsoft.com/office/drawing/2014/main" id="{873E4B3A-554D-DA15-EBFB-37C7C166BBF4}"/>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5" name="Freeform 152">
                <a:extLst>
                  <a:ext uri="{FF2B5EF4-FFF2-40B4-BE49-F238E27FC236}">
                    <a16:creationId xmlns:a16="http://schemas.microsoft.com/office/drawing/2014/main" id="{51EB480B-E184-F03B-C221-7100AE3FE1FE}"/>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6" name="Freeform 153">
                <a:extLst>
                  <a:ext uri="{FF2B5EF4-FFF2-40B4-BE49-F238E27FC236}">
                    <a16:creationId xmlns:a16="http://schemas.microsoft.com/office/drawing/2014/main" id="{55A804EC-9657-5C14-DD2A-20BD2D6213CC}"/>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7" name="Freeform 154">
                <a:extLst>
                  <a:ext uri="{FF2B5EF4-FFF2-40B4-BE49-F238E27FC236}">
                    <a16:creationId xmlns:a16="http://schemas.microsoft.com/office/drawing/2014/main" id="{BD211BFF-87F4-D3B1-5298-636009730FB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8" name="Freeform 155">
                <a:extLst>
                  <a:ext uri="{FF2B5EF4-FFF2-40B4-BE49-F238E27FC236}">
                    <a16:creationId xmlns:a16="http://schemas.microsoft.com/office/drawing/2014/main" id="{33DE05E9-B856-9397-C55C-9000E85D4EB0}"/>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39" name="Freeform 156">
                <a:extLst>
                  <a:ext uri="{FF2B5EF4-FFF2-40B4-BE49-F238E27FC236}">
                    <a16:creationId xmlns:a16="http://schemas.microsoft.com/office/drawing/2014/main" id="{A7CE5CFF-9E14-3685-688E-DA2F728D872E}"/>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0" name="Freeform 157">
                <a:extLst>
                  <a:ext uri="{FF2B5EF4-FFF2-40B4-BE49-F238E27FC236}">
                    <a16:creationId xmlns:a16="http://schemas.microsoft.com/office/drawing/2014/main" id="{235F75AD-BDB5-D7AD-822A-3A70840C966F}"/>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1" name="Freeform 158">
                <a:extLst>
                  <a:ext uri="{FF2B5EF4-FFF2-40B4-BE49-F238E27FC236}">
                    <a16:creationId xmlns:a16="http://schemas.microsoft.com/office/drawing/2014/main" id="{CAE3DD32-85FE-16EA-399E-A3C4C1C70EFD}"/>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2" name="Freeform 159">
                <a:extLst>
                  <a:ext uri="{FF2B5EF4-FFF2-40B4-BE49-F238E27FC236}">
                    <a16:creationId xmlns:a16="http://schemas.microsoft.com/office/drawing/2014/main" id="{C0A2AD7F-92AE-4EEA-909B-9B65A6C709ED}"/>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3" name="Freeform 160">
                <a:extLst>
                  <a:ext uri="{FF2B5EF4-FFF2-40B4-BE49-F238E27FC236}">
                    <a16:creationId xmlns:a16="http://schemas.microsoft.com/office/drawing/2014/main" id="{7726184F-F06E-4A0D-243B-7943FECC34C6}"/>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4" name="Freeform 161">
                <a:extLst>
                  <a:ext uri="{FF2B5EF4-FFF2-40B4-BE49-F238E27FC236}">
                    <a16:creationId xmlns:a16="http://schemas.microsoft.com/office/drawing/2014/main" id="{9593DE7D-8533-39AE-8381-21F626CEFB60}"/>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5" name="Freeform 162">
                <a:extLst>
                  <a:ext uri="{FF2B5EF4-FFF2-40B4-BE49-F238E27FC236}">
                    <a16:creationId xmlns:a16="http://schemas.microsoft.com/office/drawing/2014/main" id="{6CD9A573-CBE1-2E82-A47A-366DA637EACE}"/>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6" name="Freeform 163">
                <a:extLst>
                  <a:ext uri="{FF2B5EF4-FFF2-40B4-BE49-F238E27FC236}">
                    <a16:creationId xmlns:a16="http://schemas.microsoft.com/office/drawing/2014/main" id="{9CEAF7D4-1F5B-1FF9-B0D7-2300212B8C5E}"/>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7" name="Freeform 164">
                <a:extLst>
                  <a:ext uri="{FF2B5EF4-FFF2-40B4-BE49-F238E27FC236}">
                    <a16:creationId xmlns:a16="http://schemas.microsoft.com/office/drawing/2014/main" id="{1A678949-E953-F248-7007-B251BA045C44}"/>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8" name="Freeform 165">
                <a:extLst>
                  <a:ext uri="{FF2B5EF4-FFF2-40B4-BE49-F238E27FC236}">
                    <a16:creationId xmlns:a16="http://schemas.microsoft.com/office/drawing/2014/main" id="{E080B0B1-A7BD-65F8-CEE9-A96EB510E18A}"/>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49" name="Freeform 166">
                <a:extLst>
                  <a:ext uri="{FF2B5EF4-FFF2-40B4-BE49-F238E27FC236}">
                    <a16:creationId xmlns:a16="http://schemas.microsoft.com/office/drawing/2014/main" id="{51FA1ECA-2331-4CD4-3C8F-C8B4DDF4EDA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0" name="Freeform 167">
                <a:extLst>
                  <a:ext uri="{FF2B5EF4-FFF2-40B4-BE49-F238E27FC236}">
                    <a16:creationId xmlns:a16="http://schemas.microsoft.com/office/drawing/2014/main" id="{E75A852D-AC6A-3528-9F6C-59B563C5CBDA}"/>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1" name="Freeform 168">
                <a:extLst>
                  <a:ext uri="{FF2B5EF4-FFF2-40B4-BE49-F238E27FC236}">
                    <a16:creationId xmlns:a16="http://schemas.microsoft.com/office/drawing/2014/main" id="{3C0444AA-B02F-1956-5C75-8196F8ED5285}"/>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2" name="Freeform 169">
                <a:extLst>
                  <a:ext uri="{FF2B5EF4-FFF2-40B4-BE49-F238E27FC236}">
                    <a16:creationId xmlns:a16="http://schemas.microsoft.com/office/drawing/2014/main" id="{D5A363F8-7FBF-5440-6FB3-2CB49C500012}"/>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3" name="Freeform 170">
                <a:extLst>
                  <a:ext uri="{FF2B5EF4-FFF2-40B4-BE49-F238E27FC236}">
                    <a16:creationId xmlns:a16="http://schemas.microsoft.com/office/drawing/2014/main" id="{B295B5E3-D012-47EE-8BB0-0FFEC618B8C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4" name="Freeform 171">
                <a:extLst>
                  <a:ext uri="{FF2B5EF4-FFF2-40B4-BE49-F238E27FC236}">
                    <a16:creationId xmlns:a16="http://schemas.microsoft.com/office/drawing/2014/main" id="{C6957184-2231-A994-FA23-59816E0FCED5}"/>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5" name="Freeform 172">
                <a:extLst>
                  <a:ext uri="{FF2B5EF4-FFF2-40B4-BE49-F238E27FC236}">
                    <a16:creationId xmlns:a16="http://schemas.microsoft.com/office/drawing/2014/main" id="{717DF5C8-297C-5B83-8441-8E543DF0C58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56" name="Freeform 173">
                <a:extLst>
                  <a:ext uri="{FF2B5EF4-FFF2-40B4-BE49-F238E27FC236}">
                    <a16:creationId xmlns:a16="http://schemas.microsoft.com/office/drawing/2014/main" id="{9B71D0D5-058B-06C5-2CA5-1A3E07131C1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156" name="Rectangle 7">
            <a:extLst>
              <a:ext uri="{FF2B5EF4-FFF2-40B4-BE49-F238E27FC236}">
                <a16:creationId xmlns:a16="http://schemas.microsoft.com/office/drawing/2014/main" id="{63D72281-D3F0-53A6-9A21-26CA2A447239}"/>
              </a:ext>
            </a:extLst>
          </p:cNvPr>
          <p:cNvSpPr/>
          <p:nvPr/>
        </p:nvSpPr>
        <p:spPr>
          <a:xfrm>
            <a:off x="2816580" y="2308858"/>
            <a:ext cx="8577670" cy="769441"/>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Trong     rừng     cây           xanh            sáo                tìm              trái</a:t>
            </a:r>
            <a:endParaRPr lang="en-US"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7" name="Rectangle 7">
            <a:extLst>
              <a:ext uri="{FF2B5EF4-FFF2-40B4-BE49-F238E27FC236}">
                <a16:creationId xmlns:a16="http://schemas.microsoft.com/office/drawing/2014/main" id="{F6FDB4DD-E2ED-D47A-9021-A6FE1C9A0527}"/>
              </a:ext>
            </a:extLst>
          </p:cNvPr>
          <p:cNvSpPr/>
          <p:nvPr/>
        </p:nvSpPr>
        <p:spPr>
          <a:xfrm>
            <a:off x="2292390" y="3586924"/>
            <a:ext cx="8818581" cy="769441"/>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thơm.                             Trong  rừng    cây       xanh    tiếng         đùa           líu</a:t>
            </a:r>
            <a:endParaRPr lang="en-US"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8" name="Rectangle 7">
            <a:extLst>
              <a:ext uri="{FF2B5EF4-FFF2-40B4-BE49-F238E27FC236}">
                <a16:creationId xmlns:a16="http://schemas.microsoft.com/office/drawing/2014/main" id="{9C4551B8-2713-67BE-349C-632B04012D36}"/>
              </a:ext>
            </a:extLst>
          </p:cNvPr>
          <p:cNvSpPr/>
          <p:nvPr/>
        </p:nvSpPr>
        <p:spPr>
          <a:xfrm>
            <a:off x="2361864" y="4717465"/>
            <a:ext cx="9993267" cy="1077218"/>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lo.         Ngọt thơm đom boong ơi,       đàn chim       vui        bầy,    la     là         la….</a:t>
            </a:r>
            <a:br>
              <a:rPr lang="vi-VN" sz="2000" b="1" i="1" dirty="0">
                <a:solidFill>
                  <a:srgbClr val="6600FF"/>
                </a:solidFill>
                <a:latin typeface="Times New Roman" panose="02020603050405020304" pitchFamily="18" charset="0"/>
                <a:cs typeface="Times New Roman" panose="02020603050405020304" pitchFamily="18" charset="0"/>
              </a:rPr>
            </a:br>
            <a:endParaRPr lang="vi-VN"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159" name="Rectangle 7">
            <a:extLst>
              <a:ext uri="{FF2B5EF4-FFF2-40B4-BE49-F238E27FC236}">
                <a16:creationId xmlns:a16="http://schemas.microsoft.com/office/drawing/2014/main" id="{C909664A-FE66-2E33-1AB1-138D8EC94D48}"/>
              </a:ext>
            </a:extLst>
          </p:cNvPr>
          <p:cNvSpPr/>
          <p:nvPr/>
        </p:nvSpPr>
        <p:spPr>
          <a:xfrm>
            <a:off x="2299879" y="5908422"/>
            <a:ext cx="9993267" cy="1077218"/>
          </a:xfrm>
          <a:prstGeom prst="rect">
            <a:avLst/>
          </a:prstGeom>
        </p:spPr>
        <p:txBody>
          <a:bodyPr wrap="square">
            <a:spAutoFit/>
          </a:bodyPr>
          <a:lstStyle/>
          <a:p>
            <a:r>
              <a:rPr lang="vi-VN" sz="2000" b="1" i="1" dirty="0">
                <a:solidFill>
                  <a:srgbClr val="6600FF"/>
                </a:solidFill>
                <a:latin typeface="Times New Roman" panose="02020603050405020304" pitchFamily="18" charset="0"/>
                <a:cs typeface="Times New Roman" panose="02020603050405020304" pitchFamily="18" charset="0"/>
              </a:rPr>
              <a:t>                                                                                      … la</a:t>
            </a:r>
            <a:br>
              <a:rPr lang="vi-VN" sz="2000" b="1" i="1" dirty="0">
                <a:solidFill>
                  <a:srgbClr val="6600FF"/>
                </a:solidFill>
                <a:latin typeface="Times New Roman" panose="02020603050405020304" pitchFamily="18" charset="0"/>
                <a:cs typeface="Times New Roman" panose="02020603050405020304" pitchFamily="18" charset="0"/>
              </a:rPr>
            </a:br>
            <a:endParaRPr lang="vi-VN" sz="2000" b="1" i="1" dirty="0">
              <a:solidFill>
                <a:srgbClr val="6600FF"/>
              </a:solidFill>
              <a:latin typeface="Times New Roman" panose="02020603050405020304" pitchFamily="18" charset="0"/>
              <a:cs typeface="Times New Roman" panose="02020603050405020304" pitchFamily="18" charset="0"/>
            </a:endParaRPr>
          </a:p>
          <a:p>
            <a:endParaRPr lang="vi-VN" altLang="en-US" sz="2400"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2"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barn(inVertical)">
                                      <p:cBhvr>
                                        <p:cTn id="10" dur="500"/>
                                        <p:tgtEl>
                                          <p:spTgt spid="156"/>
                                        </p:tgtEl>
                                      </p:cBhvr>
                                    </p:animEffect>
                                  </p:childTnLst>
                                </p:cTn>
                              </p:par>
                              <p:par>
                                <p:cTn id="11" presetID="16" presetClass="entr" presetSubtype="21" fill="hold" grpId="2"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barn(inVertical)">
                                      <p:cBhvr>
                                        <p:cTn id="13" dur="500"/>
                                        <p:tgtEl>
                                          <p:spTgt spid="157"/>
                                        </p:tgtEl>
                                      </p:cBhvr>
                                    </p:animEffect>
                                  </p:childTnLst>
                                </p:cTn>
                              </p:par>
                              <p:par>
                                <p:cTn id="14" presetID="16" presetClass="entr" presetSubtype="21" fill="hold" grpId="2"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barn(inVertical)">
                                      <p:cBhvr>
                                        <p:cTn id="16" dur="500"/>
                                        <p:tgtEl>
                                          <p:spTgt spid="158"/>
                                        </p:tgtEl>
                                      </p:cBhvr>
                                    </p:animEffect>
                                  </p:childTnLst>
                                </p:cTn>
                              </p:par>
                              <p:par>
                                <p:cTn id="17" presetID="16" presetClass="entr" presetSubtype="21" fill="hold" grpId="2" nodeType="with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barn(inVertical)">
                                      <p:cBhvr>
                                        <p:cTn id="19" dur="500"/>
                                        <p:tgtEl>
                                          <p:spTgt spid="159"/>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1">
                  <p:stCondLst>
                    <p:cond delay="indefinite"/>
                  </p:stCondLst>
                  <p:endCondLst>
                    <p:cond evt="onStopAudio" delay="0">
                      <p:tgtEl>
                        <p:sldTgt/>
                      </p:tgtEl>
                    </p:cond>
                  </p:endCondLst>
                </p:cTn>
                <p:tgtEl>
                  <p:spTgt spid="10"/>
                </p:tgtEl>
              </p:cMediaNode>
            </p:audi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2291" fill="hold"/>
                                        <p:tgtEl>
                                          <p:spTgt spid="10"/>
                                        </p:tgtEl>
                                      </p:cBhvr>
                                    </p:cmd>
                                  </p:childTnLst>
                                </p:cTn>
                              </p:par>
                            </p:childTnLst>
                          </p:cTn>
                        </p:par>
                      </p:childTnLst>
                    </p:cTn>
                  </p:par>
                </p:childTnLst>
              </p:cTn>
              <p:nextCondLst>
                <p:cond evt="onClick" delay="0">
                  <p:tgtEl>
                    <p:spTgt spid="10"/>
                  </p:tgtEl>
                </p:cond>
              </p:nextCondLst>
            </p:seq>
          </p:childTnLst>
        </p:cTn>
      </p:par>
    </p:tnLst>
    <p:bldLst>
      <p:bldP spid="8" grpId="1"/>
      <p:bldP spid="8" grpId="2"/>
      <p:bldP spid="156" grpId="1"/>
      <p:bldP spid="156" grpId="2"/>
      <p:bldP spid="157" grpId="1"/>
      <p:bldP spid="157" grpId="2"/>
      <p:bldP spid="158" grpId="1"/>
      <p:bldP spid="158" grpId="2"/>
      <p:bldP spid="159" grpId="1"/>
      <p:bldP spid="159"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A5CBDCE-914F-81BD-AAF2-B8905BB0E582}"/>
              </a:ext>
            </a:extLst>
          </p:cNvPr>
          <p:cNvPicPr>
            <a:picLocks noChangeAspect="1"/>
          </p:cNvPicPr>
          <p:nvPr/>
        </p:nvPicPr>
        <p:blipFill>
          <a:blip r:embed="rId4"/>
          <a:stretch>
            <a:fillRect/>
          </a:stretch>
        </p:blipFill>
        <p:spPr>
          <a:xfrm>
            <a:off x="0" y="19050"/>
            <a:ext cx="12316178" cy="6838950"/>
          </a:xfrm>
          <a:prstGeom prst="rect">
            <a:avLst/>
          </a:prstGeom>
        </p:spPr>
      </p:pic>
      <p:sp>
        <p:nvSpPr>
          <p:cNvPr id="5" name="Rectangle 1">
            <a:extLst>
              <a:ext uri="{FF2B5EF4-FFF2-40B4-BE49-F238E27FC236}">
                <a16:creationId xmlns:a16="http://schemas.microsoft.com/office/drawing/2014/main" id="{F914FAE4-8AA0-99F9-6C3C-6681C05053E1}"/>
              </a:ext>
            </a:extLst>
          </p:cNvPr>
          <p:cNvSpPr/>
          <p:nvPr/>
        </p:nvSpPr>
        <p:spPr>
          <a:xfrm>
            <a:off x="201096" y="92287"/>
            <a:ext cx="2640330" cy="460375"/>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eaLnBrk="0" fontAlgn="base" hangingPunct="0">
              <a:spcBef>
                <a:spcPct val="0"/>
              </a:spcBef>
              <a:spcAft>
                <a:spcPct val="0"/>
              </a:spcAft>
              <a:defRPr/>
            </a:pPr>
            <a:r>
              <a:rPr lang="en-US" altLang="vi-VN" sz="2400" b="1" dirty="0">
                <a:ln w="11430"/>
                <a:solidFill>
                  <a:srgbClr val="FF0000"/>
                </a:solidFill>
                <a:effectLst>
                  <a:outerShdw blurRad="50800" dist="39000" dir="5460000" algn="tl">
                    <a:srgbClr val="000000">
                      <a:alpha val="38000"/>
                    </a:srgbClr>
                  </a:outerShdw>
                </a:effectLst>
                <a:latin typeface="Tahoma" panose="020B0604030504040204" pitchFamily="34" charset="0"/>
                <a:cs typeface="Arial" panose="020B0604020202020204" pitchFamily="34" charset="0"/>
              </a:rPr>
              <a:t>GHÉP TOÀN BÀI</a:t>
            </a:r>
          </a:p>
        </p:txBody>
      </p:sp>
      <p:pic>
        <p:nvPicPr>
          <p:cNvPr id="13" name="CHIM SAO">
            <a:hlinkClick r:id="" action="ppaction://media"/>
            <a:extLst>
              <a:ext uri="{FF2B5EF4-FFF2-40B4-BE49-F238E27FC236}">
                <a16:creationId xmlns:a16="http://schemas.microsoft.com/office/drawing/2014/main" id="{4177E952-8148-0457-7803-443534982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1304" y="5583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5" grpId="0" bldLvl="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stretch>
            <a:fillRect/>
          </a:stretch>
        </p:blipFill>
        <p:spPr>
          <a:xfrm>
            <a:off x="-1270" y="801370"/>
            <a:ext cx="12193270" cy="6056630"/>
          </a:xfrm>
          <a:prstGeom prst="rect">
            <a:avLst/>
          </a:prstGeom>
        </p:spPr>
      </p:pic>
      <p:sp>
        <p:nvSpPr>
          <p:cNvPr id="7" name="Rectangles 6"/>
          <p:cNvSpPr/>
          <p:nvPr/>
        </p:nvSpPr>
        <p:spPr>
          <a:xfrm>
            <a:off x="4047246" y="4205252"/>
            <a:ext cx="4836580" cy="584775"/>
          </a:xfrm>
          <a:prstGeom prst="rect">
            <a:avLst/>
          </a:prstGeom>
          <a:noFill/>
          <a:ln>
            <a:noFill/>
          </a:ln>
        </p:spPr>
        <p:txBody>
          <a:bodyPr wrap="none" rtlCol="0" anchor="t">
            <a:spAutoFit/>
          </a:bodyPr>
          <a:lstStyle/>
          <a:p>
            <a:pPr algn="ct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KẾT HỢP </a:t>
            </a:r>
            <a:r>
              <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GÕ</a:t>
            </a: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ĐỆM</a:t>
            </a:r>
            <a:endPar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593725" y="3719195"/>
            <a:ext cx="3261360" cy="2939415"/>
          </a:xfrm>
          <a:prstGeom prst="rect">
            <a:avLst/>
          </a:prstGeom>
        </p:spPr>
      </p:pic>
      <p:sp>
        <p:nvSpPr>
          <p:cNvPr id="2" name="Rectangles 1"/>
          <p:cNvSpPr/>
          <p:nvPr/>
        </p:nvSpPr>
        <p:spPr>
          <a:xfrm>
            <a:off x="121920" y="0"/>
            <a:ext cx="11366500" cy="1076325"/>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 y="5381625"/>
            <a:ext cx="2633980" cy="116840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13475"/>
            <a:ext cx="12489180" cy="61976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132060" y="46355"/>
            <a:ext cx="2059940" cy="1125855"/>
          </a:xfrm>
          <a:prstGeom prst="rect">
            <a:avLst/>
          </a:prstGeom>
        </p:spPr>
      </p:pic>
      <p:sp>
        <p:nvSpPr>
          <p:cNvPr id="4" name="Rectangle 4"/>
          <p:cNvSpPr/>
          <p:nvPr/>
        </p:nvSpPr>
        <p:spPr>
          <a:xfrm>
            <a:off x="864365" y="1507497"/>
            <a:ext cx="1734820" cy="7683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a:t>
            </a:r>
            <a:r>
              <a:rPr kumimoji="0" lang="en-US" sz="4400" b="0"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endParaRPr kumimoji="0" lang="en-US" sz="3200" b="0"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endParaRPr>
          </a:p>
        </p:txBody>
      </p:sp>
      <p:pic>
        <p:nvPicPr>
          <p:cNvPr id="3" name="Recording (3)">
            <a:hlinkClick r:id="" action="ppaction://media"/>
            <a:extLst>
              <a:ext uri="{FF2B5EF4-FFF2-40B4-BE49-F238E27FC236}">
                <a16:creationId xmlns:a16="http://schemas.microsoft.com/office/drawing/2014/main" id="{8848196F-4EE3-EB8C-C375-A1722441028A}"/>
              </a:ext>
            </a:extLst>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784095" y="1291590"/>
            <a:ext cx="619125" cy="619125"/>
          </a:xfrm>
          <a:prstGeom prst="rect">
            <a:avLst/>
          </a:prstGeom>
        </p:spPr>
      </p:pic>
      <p:pic>
        <p:nvPicPr>
          <p:cNvPr id="9" name="Hình ảnh 8">
            <a:extLst>
              <a:ext uri="{FF2B5EF4-FFF2-40B4-BE49-F238E27FC236}">
                <a16:creationId xmlns:a16="http://schemas.microsoft.com/office/drawing/2014/main" id="{5C81442E-D441-13F0-8FB7-78BF06D3994D}"/>
              </a:ext>
            </a:extLst>
          </p:cNvPr>
          <p:cNvPicPr>
            <a:picLocks noChangeAspect="1"/>
          </p:cNvPicPr>
          <p:nvPr/>
        </p:nvPicPr>
        <p:blipFill>
          <a:blip r:embed="rId7"/>
          <a:stretch>
            <a:fillRect/>
          </a:stretch>
        </p:blipFill>
        <p:spPr>
          <a:xfrm>
            <a:off x="897810" y="2359915"/>
            <a:ext cx="10747371" cy="1314902"/>
          </a:xfrm>
          <a:prstGeom prst="rect">
            <a:avLst/>
          </a:prstGeom>
        </p:spPr>
      </p:pic>
      <p:sp>
        <p:nvSpPr>
          <p:cNvPr id="20" name="Hộp Văn bản 19">
            <a:extLst>
              <a:ext uri="{FF2B5EF4-FFF2-40B4-BE49-F238E27FC236}">
                <a16:creationId xmlns:a16="http://schemas.microsoft.com/office/drawing/2014/main" id="{269ED502-C215-6643-6C8A-D680A997A76D}"/>
              </a:ext>
            </a:extLst>
          </p:cNvPr>
          <p:cNvSpPr txBox="1"/>
          <p:nvPr/>
        </p:nvSpPr>
        <p:spPr>
          <a:xfrm>
            <a:off x="1851085" y="3686548"/>
            <a:ext cx="10168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Trong  rừng cây      xanh   sáo      đùa         sáo</a:t>
            </a:r>
            <a:r>
              <a:rPr kumimoji="0" lang="en-US"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alt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bay.</a:t>
            </a:r>
            <a:r>
              <a:rPr kumimoji="0" lang="vi-VN"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endParaRPr kumimoji="0" lang="en-US" sz="28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endParaRPr>
          </a:p>
        </p:txBody>
      </p:sp>
      <p:pic>
        <p:nvPicPr>
          <p:cNvPr id="5" name="Content Placeholder 3" descr="mặt phách">
            <a:extLst>
              <a:ext uri="{FF2B5EF4-FFF2-40B4-BE49-F238E27FC236}">
                <a16:creationId xmlns:a16="http://schemas.microsoft.com/office/drawing/2014/main" id="{B923AE80-A2B9-F121-14E3-AF17E587F52E}"/>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812795" y="4315476"/>
            <a:ext cx="738505" cy="565785"/>
          </a:xfrm>
          <a:prstGeom prst="rect">
            <a:avLst/>
          </a:prstGeom>
        </p:spPr>
      </p:pic>
      <p:pic>
        <p:nvPicPr>
          <p:cNvPr id="7" name="Content Placeholder 3" descr="mặt phách">
            <a:extLst>
              <a:ext uri="{FF2B5EF4-FFF2-40B4-BE49-F238E27FC236}">
                <a16:creationId xmlns:a16="http://schemas.microsoft.com/office/drawing/2014/main" id="{EF63FB20-509A-035B-4C32-5EA87774A497}"/>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6823902" y="4342714"/>
            <a:ext cx="738505" cy="565785"/>
          </a:xfrm>
          <a:prstGeom prst="rect">
            <a:avLst/>
          </a:prstGeom>
        </p:spPr>
      </p:pic>
      <p:pic>
        <p:nvPicPr>
          <p:cNvPr id="8" name="Content Placeholder 3" descr="mặt phách">
            <a:extLst>
              <a:ext uri="{FF2B5EF4-FFF2-40B4-BE49-F238E27FC236}">
                <a16:creationId xmlns:a16="http://schemas.microsoft.com/office/drawing/2014/main" id="{37A6925D-72C1-3C6E-F380-629342255091}"/>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599373" y="4355555"/>
            <a:ext cx="738505" cy="565785"/>
          </a:xfrm>
          <a:prstGeom prst="rect">
            <a:avLst/>
          </a:prstGeom>
        </p:spPr>
      </p:pic>
      <p:pic>
        <p:nvPicPr>
          <p:cNvPr id="10" name="Content Placeholder 3" descr="mặt phách">
            <a:extLst>
              <a:ext uri="{FF2B5EF4-FFF2-40B4-BE49-F238E27FC236}">
                <a16:creationId xmlns:a16="http://schemas.microsoft.com/office/drawing/2014/main" id="{DFCAB8A9-6658-FD55-0412-3CA81C863D0F}"/>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026814" y="4480214"/>
            <a:ext cx="738505" cy="565785"/>
          </a:xfrm>
          <a:prstGeom prst="rect">
            <a:avLst/>
          </a:prstGeom>
        </p:spPr>
      </p:pic>
      <p:sp>
        <p:nvSpPr>
          <p:cNvPr id="16" name="Rectangles 6">
            <a:extLst>
              <a:ext uri="{FF2B5EF4-FFF2-40B4-BE49-F238E27FC236}">
                <a16:creationId xmlns:a16="http://schemas.microsoft.com/office/drawing/2014/main" id="{ADEC3A0C-801E-35C0-E798-DE079B8E944C}"/>
              </a:ext>
            </a:extLst>
          </p:cNvPr>
          <p:cNvSpPr/>
          <p:nvPr/>
        </p:nvSpPr>
        <p:spPr>
          <a:xfrm>
            <a:off x="1939099" y="723103"/>
            <a:ext cx="4836580" cy="584775"/>
          </a:xfrm>
          <a:prstGeom prst="rect">
            <a:avLst/>
          </a:prstGeom>
          <a:noFill/>
          <a:ln>
            <a:noFill/>
          </a:ln>
        </p:spPr>
        <p:txBody>
          <a:bodyPr wrap="none" rtlCol="0" anchor="t">
            <a:spAutoFit/>
          </a:bodyPr>
          <a:lstStyle/>
          <a:p>
            <a:pPr algn="ct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KẾT HỢP </a:t>
            </a:r>
            <a:r>
              <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GÕ</a:t>
            </a:r>
            <a:r>
              <a:rPr lang="vi-VN" altLang="en-US"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ĐỆM</a:t>
            </a:r>
            <a:endParaRPr lang="en-US" altLang="vi-VN" sz="3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8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additive="base">
                                        <p:cTn id="32" dur="10750" fill="hold"/>
                                        <p:tgtEl>
                                          <p:spTgt spid="3"/>
                                        </p:tgtEl>
                                      </p:cBhvr>
                                    </p:cmd>
                                  </p:childTnLst>
                                </p:cTn>
                              </p:par>
                            </p:childTnLst>
                          </p:cTn>
                        </p:par>
                      </p:childTnLst>
                    </p:cTn>
                  </p:par>
                </p:childTnLst>
              </p:cTn>
              <p:nextCondLst>
                <p:cond evt="onClick" delay="0">
                  <p:tgtEl>
                    <p:spTgt spid="3"/>
                  </p:tgtEl>
                </p:cond>
              </p:nextCondLst>
            </p:seq>
            <p:audio>
              <p:cMediaNode vol="100000">
                <p:cTn id="33" fill="hold" display="1">
                  <p:stCondLst>
                    <p:cond delay="indefinite"/>
                  </p:stCondLst>
                  <p:endCondLst>
                    <p:cond evt="onStopAudio" delay="0">
                      <p:tgtEl>
                        <p:sldTgt/>
                      </p:tgtEl>
                    </p:cond>
                  </p:endCondLst>
                </p:cTn>
                <p:tgtEl>
                  <p:spTgt spid="3"/>
                </p:tgtEl>
              </p:cMediaNode>
            </p:audio>
          </p:childTnLst>
        </p:cTn>
      </p:par>
    </p:tnLst>
    <p:bldLst>
      <p:bldP spid="4" grpId="0"/>
      <p:bldP spid="4" grpId="1"/>
      <p:bldP spid="20" grpId="0"/>
      <p:bldP spid="1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A5CBDCE-914F-81BD-AAF2-B8905BB0E582}"/>
              </a:ext>
            </a:extLst>
          </p:cNvPr>
          <p:cNvPicPr>
            <a:picLocks noChangeAspect="1"/>
          </p:cNvPicPr>
          <p:nvPr/>
        </p:nvPicPr>
        <p:blipFill>
          <a:blip r:embed="rId4"/>
          <a:stretch>
            <a:fillRect/>
          </a:stretch>
        </p:blipFill>
        <p:spPr>
          <a:xfrm>
            <a:off x="0" y="19050"/>
            <a:ext cx="12316178" cy="6838950"/>
          </a:xfrm>
          <a:prstGeom prst="rect">
            <a:avLst/>
          </a:prstGeom>
        </p:spPr>
      </p:pic>
      <p:sp>
        <p:nvSpPr>
          <p:cNvPr id="5" name="Rectangle 1">
            <a:extLst>
              <a:ext uri="{FF2B5EF4-FFF2-40B4-BE49-F238E27FC236}">
                <a16:creationId xmlns:a16="http://schemas.microsoft.com/office/drawing/2014/main" id="{F914FAE4-8AA0-99F9-6C3C-6681C05053E1}"/>
              </a:ext>
            </a:extLst>
          </p:cNvPr>
          <p:cNvSpPr/>
          <p:nvPr/>
        </p:nvSpPr>
        <p:spPr>
          <a:xfrm>
            <a:off x="201096" y="96677"/>
            <a:ext cx="3637535" cy="461665"/>
          </a:xfrm>
          <a:prstGeom prst="rect">
            <a:avLst/>
          </a:prstGeom>
          <a:gradFill>
            <a:gsLst>
              <a:gs pos="0">
                <a:srgbClr val="FBFB11"/>
              </a:gs>
              <a:gs pos="100000">
                <a:srgbClr val="838309"/>
              </a:gs>
            </a:gsLst>
            <a:lin ang="5400000" scaled="0"/>
          </a:gradFill>
        </p:spPr>
        <p:txBody>
          <a:bodyPr wrap="non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rPr>
              <a:t>HÁT</a:t>
            </a:r>
            <a:r>
              <a:rPr kumimoji="0" lang="en-US" altLang="vi-VN" sz="2400" b="1" i="0" u="none" strike="noStrike" kern="1200" cap="none" spc="0" normalizeH="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rPr>
              <a:t> KẾT HỢP GÕ ĐỆM</a:t>
            </a:r>
            <a:endParaRPr kumimoji="0" lang="en-US" altLang="vi-VN"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ahoma" panose="020B0604030504040204" pitchFamily="34" charset="0"/>
              <a:ea typeface="+mn-ea"/>
              <a:cs typeface="Arial" panose="020B0604020202020204" pitchFamily="34" charset="0"/>
            </a:endParaRPr>
          </a:p>
        </p:txBody>
      </p:sp>
      <p:pic>
        <p:nvPicPr>
          <p:cNvPr id="13" name="CHIM SAO">
            <a:hlinkClick r:id="" action="ppaction://media"/>
            <a:extLst>
              <a:ext uri="{FF2B5EF4-FFF2-40B4-BE49-F238E27FC236}">
                <a16:creationId xmlns:a16="http://schemas.microsoft.com/office/drawing/2014/main" id="{4177E952-8148-0457-7803-443534982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1304" y="558342"/>
            <a:ext cx="609600" cy="609600"/>
          </a:xfrm>
          <a:prstGeom prst="rect">
            <a:avLst/>
          </a:prstGeom>
        </p:spPr>
      </p:pic>
      <p:pic>
        <p:nvPicPr>
          <p:cNvPr id="2" name="Content Placeholder 6" descr="mặt phách">
            <a:extLst>
              <a:ext uri="{FF2B5EF4-FFF2-40B4-BE49-F238E27FC236}">
                <a16:creationId xmlns:a16="http://schemas.microsoft.com/office/drawing/2014/main" id="{39599FB1-86E4-DF31-F08F-DDA659942D9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693355" y="2600536"/>
            <a:ext cx="497205" cy="381000"/>
          </a:xfrm>
          <a:prstGeom prst="rect">
            <a:avLst/>
          </a:prstGeom>
        </p:spPr>
      </p:pic>
      <p:pic>
        <p:nvPicPr>
          <p:cNvPr id="3" name="Content Placeholder 6" descr="mặt phách">
            <a:extLst>
              <a:ext uri="{FF2B5EF4-FFF2-40B4-BE49-F238E27FC236}">
                <a16:creationId xmlns:a16="http://schemas.microsoft.com/office/drawing/2014/main" id="{67E8F897-649E-4087-C4D4-998BCEECE036}"/>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096000" y="2558061"/>
            <a:ext cx="497205" cy="381000"/>
          </a:xfrm>
          <a:prstGeom prst="rect">
            <a:avLst/>
          </a:prstGeom>
        </p:spPr>
      </p:pic>
      <p:pic>
        <p:nvPicPr>
          <p:cNvPr id="6" name="Content Placeholder 6" descr="mặt phách">
            <a:extLst>
              <a:ext uri="{FF2B5EF4-FFF2-40B4-BE49-F238E27FC236}">
                <a16:creationId xmlns:a16="http://schemas.microsoft.com/office/drawing/2014/main" id="{AED7B507-71BF-4BFC-26D1-A41552093E0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290710" y="2604486"/>
            <a:ext cx="497205" cy="381000"/>
          </a:xfrm>
          <a:prstGeom prst="rect">
            <a:avLst/>
          </a:prstGeom>
        </p:spPr>
      </p:pic>
      <p:pic>
        <p:nvPicPr>
          <p:cNvPr id="7" name="Content Placeholder 6" descr="mặt phách">
            <a:extLst>
              <a:ext uri="{FF2B5EF4-FFF2-40B4-BE49-F238E27FC236}">
                <a16:creationId xmlns:a16="http://schemas.microsoft.com/office/drawing/2014/main" id="{A3E9C565-B56E-ED4E-83D1-9C3BD2C6307D}"/>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07561" y="2563422"/>
            <a:ext cx="497205" cy="381000"/>
          </a:xfrm>
          <a:prstGeom prst="rect">
            <a:avLst/>
          </a:prstGeom>
        </p:spPr>
      </p:pic>
      <p:pic>
        <p:nvPicPr>
          <p:cNvPr id="8" name="Content Placeholder 6" descr="mặt phách">
            <a:extLst>
              <a:ext uri="{FF2B5EF4-FFF2-40B4-BE49-F238E27FC236}">
                <a16:creationId xmlns:a16="http://schemas.microsoft.com/office/drawing/2014/main" id="{93E1CAE7-CD3A-E96E-FDBC-218C50A3866F}"/>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256163" y="2600536"/>
            <a:ext cx="497205" cy="381000"/>
          </a:xfrm>
          <a:prstGeom prst="rect">
            <a:avLst/>
          </a:prstGeom>
        </p:spPr>
      </p:pic>
      <p:pic>
        <p:nvPicPr>
          <p:cNvPr id="9" name="Content Placeholder 6" descr="mặt phách">
            <a:extLst>
              <a:ext uri="{FF2B5EF4-FFF2-40B4-BE49-F238E27FC236}">
                <a16:creationId xmlns:a16="http://schemas.microsoft.com/office/drawing/2014/main" id="{8224EA34-BA35-4BC8-0B50-0C9540689E33}"/>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132481" y="2558061"/>
            <a:ext cx="497205" cy="381000"/>
          </a:xfrm>
          <a:prstGeom prst="rect">
            <a:avLst/>
          </a:prstGeom>
        </p:spPr>
      </p:pic>
      <p:pic>
        <p:nvPicPr>
          <p:cNvPr id="10" name="Content Placeholder 6" descr="mặt phách">
            <a:extLst>
              <a:ext uri="{FF2B5EF4-FFF2-40B4-BE49-F238E27FC236}">
                <a16:creationId xmlns:a16="http://schemas.microsoft.com/office/drawing/2014/main" id="{E8DBA1F8-A5E6-BAB6-E6F1-7FA0A82B2552}"/>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690755" y="4129897"/>
            <a:ext cx="497205" cy="381000"/>
          </a:xfrm>
          <a:prstGeom prst="rect">
            <a:avLst/>
          </a:prstGeom>
        </p:spPr>
      </p:pic>
      <p:pic>
        <p:nvPicPr>
          <p:cNvPr id="11" name="Content Placeholder 6" descr="mặt phách">
            <a:extLst>
              <a:ext uri="{FF2B5EF4-FFF2-40B4-BE49-F238E27FC236}">
                <a16:creationId xmlns:a16="http://schemas.microsoft.com/office/drawing/2014/main" id="{AA080549-D3AA-B485-0EED-94C561FABF2D}"/>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042107" y="4129897"/>
            <a:ext cx="497205" cy="381000"/>
          </a:xfrm>
          <a:prstGeom prst="rect">
            <a:avLst/>
          </a:prstGeom>
        </p:spPr>
      </p:pic>
      <p:pic>
        <p:nvPicPr>
          <p:cNvPr id="12" name="Content Placeholder 6" descr="mặt phách">
            <a:extLst>
              <a:ext uri="{FF2B5EF4-FFF2-40B4-BE49-F238E27FC236}">
                <a16:creationId xmlns:a16="http://schemas.microsoft.com/office/drawing/2014/main" id="{AF7D9C93-F0FE-C2C7-87FF-27BC74CB089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833725" y="4039586"/>
            <a:ext cx="497205" cy="381000"/>
          </a:xfrm>
          <a:prstGeom prst="rect">
            <a:avLst/>
          </a:prstGeom>
        </p:spPr>
      </p:pic>
      <p:pic>
        <p:nvPicPr>
          <p:cNvPr id="14" name="Content Placeholder 6" descr="mặt phách">
            <a:extLst>
              <a:ext uri="{FF2B5EF4-FFF2-40B4-BE49-F238E27FC236}">
                <a16:creationId xmlns:a16="http://schemas.microsoft.com/office/drawing/2014/main" id="{461CF605-E5E7-A069-468B-B10B7CCA4375}"/>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047171" y="4047628"/>
            <a:ext cx="497205" cy="381000"/>
          </a:xfrm>
          <a:prstGeom prst="rect">
            <a:avLst/>
          </a:prstGeom>
        </p:spPr>
      </p:pic>
      <p:pic>
        <p:nvPicPr>
          <p:cNvPr id="15" name="Content Placeholder 6" descr="mặt phách">
            <a:extLst>
              <a:ext uri="{FF2B5EF4-FFF2-40B4-BE49-F238E27FC236}">
                <a16:creationId xmlns:a16="http://schemas.microsoft.com/office/drawing/2014/main" id="{793E7117-7D72-1DE3-5F25-6FE60F31ED1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758958" y="4230086"/>
            <a:ext cx="497205" cy="381000"/>
          </a:xfrm>
          <a:prstGeom prst="rect">
            <a:avLst/>
          </a:prstGeom>
        </p:spPr>
      </p:pic>
      <p:pic>
        <p:nvPicPr>
          <p:cNvPr id="16" name="Content Placeholder 6" descr="mặt phách">
            <a:extLst>
              <a:ext uri="{FF2B5EF4-FFF2-40B4-BE49-F238E27FC236}">
                <a16:creationId xmlns:a16="http://schemas.microsoft.com/office/drawing/2014/main" id="{BC0EC511-C2F7-AB95-E0F9-310133210C7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515419" y="4202850"/>
            <a:ext cx="497205" cy="381000"/>
          </a:xfrm>
          <a:prstGeom prst="rect">
            <a:avLst/>
          </a:prstGeom>
        </p:spPr>
      </p:pic>
      <p:pic>
        <p:nvPicPr>
          <p:cNvPr id="17" name="Content Placeholder 6" descr="mặt phách">
            <a:extLst>
              <a:ext uri="{FF2B5EF4-FFF2-40B4-BE49-F238E27FC236}">
                <a16:creationId xmlns:a16="http://schemas.microsoft.com/office/drawing/2014/main" id="{CD7887C9-E1E9-D250-DD2B-513A1B5C58D0}"/>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771260" y="5857659"/>
            <a:ext cx="497205" cy="381000"/>
          </a:xfrm>
          <a:prstGeom prst="rect">
            <a:avLst/>
          </a:prstGeom>
        </p:spPr>
      </p:pic>
      <p:pic>
        <p:nvPicPr>
          <p:cNvPr id="18" name="Content Placeholder 6" descr="mặt phách">
            <a:extLst>
              <a:ext uri="{FF2B5EF4-FFF2-40B4-BE49-F238E27FC236}">
                <a16:creationId xmlns:a16="http://schemas.microsoft.com/office/drawing/2014/main" id="{63F1E8B8-30DC-09C4-5AAF-D672C14CC95C}"/>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3290709" y="5857659"/>
            <a:ext cx="497205" cy="381000"/>
          </a:xfrm>
          <a:prstGeom prst="rect">
            <a:avLst/>
          </a:prstGeom>
        </p:spPr>
      </p:pic>
      <p:pic>
        <p:nvPicPr>
          <p:cNvPr id="19" name="Content Placeholder 6" descr="mặt phách">
            <a:extLst>
              <a:ext uri="{FF2B5EF4-FFF2-40B4-BE49-F238E27FC236}">
                <a16:creationId xmlns:a16="http://schemas.microsoft.com/office/drawing/2014/main" id="{4488ADEC-5904-1FE9-63FA-9E1F5AAF24C6}"/>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333257" y="5857659"/>
            <a:ext cx="497205" cy="381000"/>
          </a:xfrm>
          <a:prstGeom prst="rect">
            <a:avLst/>
          </a:prstGeom>
        </p:spPr>
      </p:pic>
      <p:pic>
        <p:nvPicPr>
          <p:cNvPr id="20" name="Content Placeholder 6" descr="mặt phách">
            <a:extLst>
              <a:ext uri="{FF2B5EF4-FFF2-40B4-BE49-F238E27FC236}">
                <a16:creationId xmlns:a16="http://schemas.microsoft.com/office/drawing/2014/main" id="{088CF73C-39D8-25DF-6F79-1FBF498E6014}"/>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581859" y="5857659"/>
            <a:ext cx="497205" cy="381000"/>
          </a:xfrm>
          <a:prstGeom prst="rect">
            <a:avLst/>
          </a:prstGeom>
        </p:spPr>
      </p:pic>
      <p:pic>
        <p:nvPicPr>
          <p:cNvPr id="21" name="Content Placeholder 6" descr="mặt phách">
            <a:extLst>
              <a:ext uri="{FF2B5EF4-FFF2-40B4-BE49-F238E27FC236}">
                <a16:creationId xmlns:a16="http://schemas.microsoft.com/office/drawing/2014/main" id="{84EA9672-7B50-69D9-8AE0-3C7ED2E15B03}"/>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109636" y="5857659"/>
            <a:ext cx="497205" cy="381000"/>
          </a:xfrm>
          <a:prstGeom prst="rect">
            <a:avLst/>
          </a:prstGeom>
        </p:spPr>
      </p:pic>
      <p:pic>
        <p:nvPicPr>
          <p:cNvPr id="22" name="Content Placeholder 6" descr="mặt phách">
            <a:extLst>
              <a:ext uri="{FF2B5EF4-FFF2-40B4-BE49-F238E27FC236}">
                <a16:creationId xmlns:a16="http://schemas.microsoft.com/office/drawing/2014/main" id="{BD1A71A4-D19C-7ACF-467F-674711BA3A91}"/>
              </a:ext>
            </a:extLst>
          </p:cNvPr>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340441" y="5857659"/>
            <a:ext cx="497205" cy="381000"/>
          </a:xfrm>
          <a:prstGeom prst="rect">
            <a:avLst/>
          </a:prstGeom>
        </p:spPr>
      </p:pic>
    </p:spTree>
    <p:extLst>
      <p:ext uri="{BB962C8B-B14F-4D97-AF65-F5344CB8AC3E}">
        <p14:creationId xmlns:p14="http://schemas.microsoft.com/office/powerpoint/2010/main" val="1206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5" grpId="0" bldLvl="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0" y="0"/>
            <a:ext cx="12192635" cy="6857365"/>
          </a:xfrm>
          <a:prstGeom prst="rect">
            <a:avLst/>
          </a:prstGeom>
        </p:spPr>
      </p:pic>
      <p:sp>
        <p:nvSpPr>
          <p:cNvPr id="3" name="TextBox 5"/>
          <p:cNvSpPr txBox="1"/>
          <p:nvPr/>
        </p:nvSpPr>
        <p:spPr>
          <a:xfrm>
            <a:off x="2249805" y="1229995"/>
            <a:ext cx="7693025" cy="583565"/>
          </a:xfrm>
          <a:prstGeom prst="rect">
            <a:avLst/>
          </a:prstGeom>
          <a:noFill/>
        </p:spPr>
        <p:txBody>
          <a:bodyPr wrap="square" rtlCol="0">
            <a:spAutoFit/>
          </a:bodyPr>
          <a:lstStyle/>
          <a:p>
            <a:r>
              <a:rPr lang="vi-VN" altLang="en-US" sz="3200" b="1" dirty="0">
                <a:solidFill>
                  <a:srgbClr val="C00000"/>
                </a:solidFill>
                <a:latin typeface="Times New Roman" panose="02020603050405020304" pitchFamily="18" charset="0"/>
                <a:cs typeface="Times New Roman" panose="02020603050405020304" pitchFamily="18" charset="0"/>
              </a:rPr>
              <a:t>TRÒ CHƠI “AI NHANH AI ĐÚNG ”</a:t>
            </a:r>
          </a:p>
        </p:txBody>
      </p:sp>
      <p:pic>
        <p:nvPicPr>
          <p:cNvPr id="5" name="Picture 4"/>
          <p:cNvPicPr>
            <a:picLocks noChangeAspect="1"/>
          </p:cNvPicPr>
          <p:nvPr/>
        </p:nvPicPr>
        <p:blipFill>
          <a:blip r:embed="rId5">
            <a:clrChange>
              <a:clrFrom>
                <a:srgbClr val="F7F7F7">
                  <a:alpha val="100000"/>
                </a:srgbClr>
              </a:clrFrom>
              <a:clrTo>
                <a:srgbClr val="F7F7F7">
                  <a:alpha val="100000"/>
                  <a:alpha val="0"/>
                </a:srgbClr>
              </a:clrTo>
            </a:clrChange>
          </a:blip>
          <a:stretch>
            <a:fillRect/>
          </a:stretch>
        </p:blipFill>
        <p:spPr>
          <a:xfrm>
            <a:off x="9046210" y="3600450"/>
            <a:ext cx="3145790" cy="3011170"/>
          </a:xfrm>
          <a:prstGeom prst="rect">
            <a:avLst/>
          </a:prstGeom>
        </p:spPr>
      </p:pic>
      <p:pic>
        <p:nvPicPr>
          <p:cNvPr id="10" name="Picture 9"/>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rot="19664450">
            <a:off x="455930" y="918210"/>
            <a:ext cx="1312545" cy="590550"/>
          </a:xfrm>
          <a:prstGeom prst="rect">
            <a:avLst/>
          </a:prstGeom>
        </p:spPr>
      </p:pic>
      <p:sp>
        <p:nvSpPr>
          <p:cNvPr id="9" name="Rectangles 8"/>
          <p:cNvSpPr/>
          <p:nvPr/>
        </p:nvSpPr>
        <p:spPr>
          <a:xfrm>
            <a:off x="399415" y="0"/>
            <a:ext cx="11366500" cy="1234953"/>
          </a:xfrm>
          <a:prstGeom prst="rect">
            <a:avLst/>
          </a:prstGeom>
          <a:noFill/>
          <a:ln>
            <a:noFill/>
          </a:ln>
        </p:spPr>
        <p:txBody>
          <a:bodyPr wrap="square" rtlCol="0" anchor="t">
            <a:spAutoFit/>
          </a:bodyPr>
          <a:lstStyle/>
          <a:p>
            <a:pPr algn="ctr"/>
            <a:r>
              <a:rPr lang="vi-VN" altLang="en-US" sz="3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a:t>
            </a:r>
          </a:p>
          <a:p>
            <a:pPr algn="ctr">
              <a:lnSpc>
                <a:spcPct val="150000"/>
              </a:lnSpc>
            </a:pPr>
            <a:r>
              <a:rPr lang="vi-VN" altLang="en-US" sz="32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
        <p:nvSpPr>
          <p:cNvPr id="6" name="Rectangles 5"/>
          <p:cNvSpPr/>
          <p:nvPr/>
        </p:nvSpPr>
        <p:spPr>
          <a:xfrm>
            <a:off x="215900" y="1813560"/>
            <a:ext cx="11366500" cy="953135"/>
          </a:xfrm>
          <a:prstGeom prst="rect">
            <a:avLst/>
          </a:prstGeom>
          <a:noFill/>
          <a:ln>
            <a:noFill/>
          </a:ln>
        </p:spPr>
        <p:txBody>
          <a:bodyPr wrap="square" rtlCol="0" anchor="t">
            <a:spAutoFit/>
          </a:bodyPr>
          <a:lstStyle/>
          <a:p>
            <a:pPr algn="ctr"/>
            <a:r>
              <a:rPr lang="vi-VN" altLang="en-US" sz="28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1: Bài hát “Chim sáo” là bài hát của dân tộc nào?</a:t>
            </a:r>
          </a:p>
          <a:p>
            <a:pPr algn="ctr"/>
            <a:r>
              <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 án: </a:t>
            </a:r>
            <a:r>
              <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Bài hát “Chim sáo” là bài hát của dân tộc Khơme</a:t>
            </a:r>
          </a:p>
        </p:txBody>
      </p:sp>
      <p:sp>
        <p:nvSpPr>
          <p:cNvPr id="7" name="Rectangles 6"/>
          <p:cNvSpPr/>
          <p:nvPr/>
        </p:nvSpPr>
        <p:spPr>
          <a:xfrm>
            <a:off x="412750" y="2647315"/>
            <a:ext cx="11366500" cy="953135"/>
          </a:xfrm>
          <a:prstGeom prst="rect">
            <a:avLst/>
          </a:prstGeom>
          <a:noFill/>
          <a:ln>
            <a:noFill/>
          </a:ln>
        </p:spPr>
        <p:txBody>
          <a:bodyPr wrap="square" rtlCol="0" anchor="t">
            <a:spAutoFit/>
          </a:bodyPr>
          <a:lstStyle/>
          <a:p>
            <a:pPr algn="ctr"/>
            <a:r>
              <a:rPr lang="vi-VN" altLang="en-US" sz="28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2: Trong bài hát “Chim sáo” từ “Đom boong” nghĩa là quả gì?</a:t>
            </a:r>
          </a:p>
          <a:p>
            <a:pPr algn="ctr"/>
            <a:r>
              <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 án: </a:t>
            </a:r>
            <a:r>
              <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Quả đa</a:t>
            </a:r>
          </a:p>
        </p:txBody>
      </p:sp>
      <p:sp>
        <p:nvSpPr>
          <p:cNvPr id="8" name="Rectangles 7"/>
          <p:cNvSpPr/>
          <p:nvPr/>
        </p:nvSpPr>
        <p:spPr>
          <a:xfrm>
            <a:off x="1660525" y="3473450"/>
            <a:ext cx="11366500" cy="1814830"/>
          </a:xfrm>
          <a:prstGeom prst="rect">
            <a:avLst/>
          </a:prstGeom>
          <a:noFill/>
          <a:ln>
            <a:noFill/>
          </a:ln>
        </p:spPr>
        <p:txBody>
          <a:bodyPr wrap="square" rtlCol="0" anchor="t">
            <a:spAutoFit/>
          </a:bodyPr>
          <a:lstStyle/>
          <a:p>
            <a:pPr algn="l"/>
            <a:r>
              <a:rPr lang="vi-VN" altLang="en-US" sz="28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Câu 3: Thông qua bài hát “Chim sáo” tác giả </a:t>
            </a:r>
          </a:p>
          <a:p>
            <a:pPr algn="l"/>
            <a:r>
              <a:rPr lang="vi-VN" altLang="en-US" sz="28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muốn nhắn nhủ đến chúng ta điều gì?</a:t>
            </a:r>
          </a:p>
          <a:p>
            <a:pPr algn="l"/>
            <a:r>
              <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rPr>
              <a:t>Chúng ta biết yêu quí và bảo vệ các loài chim...</a:t>
            </a:r>
            <a:endParaRPr lang="vi-VN" altLang="en-US" sz="28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endParaRPr lang="vi-VN" altLang="en-US" sz="2800" b="1">
              <a:solidFill>
                <a:srgbClr val="161AE8"/>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nodeType="clickEffect">
                                  <p:stCondLst>
                                    <p:cond delay="0"/>
                                  </p:stCondLst>
                                  <p:iterate type="lt">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childTnLst>
                                  <p:subTnLst>
                                    <p:audio>
                                      <p:cMediaNode>
                                        <p:cTn display="1"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1"/>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1"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p:cTn id="41"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4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43" dur="1000"/>
                                        <p:tgtEl>
                                          <p:spTgt spid="8">
                                            <p:txEl>
                                              <p:pRg st="0" end="0"/>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 calcmode="lin" valueType="num">
                                      <p:cBhvr>
                                        <p:cTn id="46"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47"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48" dur="1000"/>
                                        <p:tgtEl>
                                          <p:spTgt spid="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1000"/>
                                        <p:tgtEl>
                                          <p:spTgt spid="8">
                                            <p:txEl>
                                              <p:pRg st="2" end="2"/>
                                            </p:txEl>
                                          </p:spTgt>
                                        </p:tgtEl>
                                      </p:cBhvr>
                                    </p:animEffect>
                                    <p:anim calcmode="lin" valueType="num">
                                      <p:cBhvr>
                                        <p:cTn id="5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81280" y="0"/>
            <a:ext cx="12355195" cy="6957695"/>
          </a:xfrm>
          <a:prstGeom prst="rect">
            <a:avLst/>
          </a:prstGeom>
        </p:spPr>
      </p:pic>
      <p:sp>
        <p:nvSpPr>
          <p:cNvPr id="4" name="Rectangles 3"/>
          <p:cNvSpPr/>
          <p:nvPr/>
        </p:nvSpPr>
        <p:spPr>
          <a:xfrm>
            <a:off x="-97155" y="233045"/>
            <a:ext cx="11366500" cy="107632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Thứ năm, ngày 24 tháng 2 năm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Âm nhạc</a:t>
            </a:r>
          </a:p>
        </p:txBody>
      </p:sp>
      <p:sp>
        <p:nvSpPr>
          <p:cNvPr id="5" name="TextBox 12"/>
          <p:cNvSpPr txBox="1"/>
          <p:nvPr/>
        </p:nvSpPr>
        <p:spPr>
          <a:xfrm>
            <a:off x="2624455" y="1410335"/>
            <a:ext cx="5411470"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Tiết 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Hát: Chim sáo</a:t>
            </a:r>
          </a:p>
        </p:txBody>
      </p:sp>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591675" y="4312285"/>
            <a:ext cx="2807335" cy="2645410"/>
          </a:xfrm>
          <a:prstGeom prst="rect">
            <a:avLst/>
          </a:prstGeom>
        </p:spPr>
      </p:pic>
      <p:sp>
        <p:nvSpPr>
          <p:cNvPr id="7" name="Rectangle 5"/>
          <p:cNvSpPr/>
          <p:nvPr/>
        </p:nvSpPr>
        <p:spPr>
          <a:xfrm>
            <a:off x="3651885" y="1993900"/>
            <a:ext cx="7617460" cy="939800"/>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Khơme</a:t>
            </a:r>
            <a:endParaRPr kumimoji="0" lang="en-US" sz="2400" b="0" i="0" u="none" strike="noStrike" kern="1200" cap="none" spc="0" normalizeH="0" baseline="0" noProof="0" dirty="0">
              <a:ln>
                <a:noFill/>
              </a:ln>
              <a:solidFill>
                <a:srgbClr val="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tầm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353675" y="61595"/>
            <a:ext cx="1920240" cy="1049655"/>
          </a:xfrm>
          <a:prstGeom prst="rect">
            <a:avLst/>
          </a:prstGeom>
        </p:spPr>
      </p:pic>
    </p:spTree>
    <p:extLst>
      <p:ext uri="{BB962C8B-B14F-4D97-AF65-F5344CB8AC3E}">
        <p14:creationId xmlns:p14="http://schemas.microsoft.com/office/powerpoint/2010/main" val="16987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4"/>
          <a:stretch>
            <a:fillRect/>
          </a:stretch>
        </p:blipFill>
        <p:spPr>
          <a:xfrm>
            <a:off x="0" y="0"/>
            <a:ext cx="12192000" cy="6858000"/>
          </a:xfrm>
          <a:prstGeom prst="rect">
            <a:avLst/>
          </a:prstGeom>
        </p:spPr>
      </p:pic>
      <p:pic>
        <p:nvPicPr>
          <p:cNvPr id="5" name="Content Placeholder 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8328660" y="3710305"/>
            <a:ext cx="2599690" cy="3147695"/>
          </a:xfrm>
          <a:prstGeom prst="rect">
            <a:avLst/>
          </a:prstGeom>
          <a:noFill/>
          <a:ln w="9525">
            <a:noFill/>
          </a:ln>
        </p:spPr>
      </p:pic>
      <p:sp>
        <p:nvSpPr>
          <p:cNvPr id="4" name="TextBox 5"/>
          <p:cNvSpPr txBox="1"/>
          <p:nvPr/>
        </p:nvSpPr>
        <p:spPr>
          <a:xfrm>
            <a:off x="2262505" y="3215640"/>
            <a:ext cx="7666990" cy="10763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altLang="en-US" sz="3200" b="1" dirty="0">
                <a:solidFill>
                  <a:srgbClr val="C00000"/>
                </a:solidFill>
                <a:effectLst/>
                <a:latin typeface="Times New Roman" panose="02020603050405020304" pitchFamily="18" charset="0"/>
                <a:cs typeface="Times New Roman" panose="02020603050405020304" pitchFamily="18" charset="0"/>
              </a:rPr>
              <a:t>KÍNH CHÚC THẦY CÔ VÀ CÁC EM THẬT NHIỀU SỨC KHỎE !</a:t>
            </a:r>
          </a:p>
        </p:txBody>
      </p:sp>
      <p:pic>
        <p:nvPicPr>
          <p:cNvPr id="12" name="bensound-tenderness">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599545" y="578802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75" showWhenStopped="0">
                <p:cTn id="12" repeatCount="indefinite" fill="hold" display="1">
                  <p:stCondLst>
                    <p:cond delay="indefinite"/>
                  </p:stCondLst>
                  <p:endCondLst>
                    <p:cond evt="onStopAudio" delay="0">
                      <p:tgtEl>
                        <p:sldTgt/>
                      </p:tgtEl>
                    </p:cond>
                  </p:endCondLst>
                </p:cTn>
                <p:tgtEl>
                  <p:spTgt spid="12"/>
                </p:tgtEl>
              </p:cMediaNode>
            </p:audio>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0"/>
            <a:ext cx="12191365" cy="6859270"/>
          </a:xfrm>
          <a:prstGeom prst="rect">
            <a:avLst/>
          </a:prstGeom>
        </p:spPr>
      </p:pic>
      <p:sp>
        <p:nvSpPr>
          <p:cNvPr id="14" name="TextBox 13"/>
          <p:cNvSpPr txBox="1"/>
          <p:nvPr/>
        </p:nvSpPr>
        <p:spPr>
          <a:xfrm>
            <a:off x="2533015" y="3044825"/>
            <a:ext cx="5434965" cy="768350"/>
          </a:xfrm>
          <a:prstGeom prst="rect">
            <a:avLst/>
          </a:prstGeom>
          <a:noFill/>
        </p:spPr>
        <p:txBody>
          <a:bodyPr wrap="square" rtlCol="0">
            <a:spAutoFit/>
          </a:bodyPr>
          <a:lstStyle/>
          <a:p>
            <a:pPr algn="ctr" eaLnBrk="0" fontAlgn="base" hangingPunct="0">
              <a:spcBef>
                <a:spcPct val="0"/>
              </a:spcBef>
              <a:spcAft>
                <a:spcPct val="0"/>
              </a:spcAft>
            </a:pPr>
            <a:r>
              <a:rPr lang="vi-VN" alt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KHỞI ĐỘNG</a:t>
            </a:r>
          </a:p>
        </p:txBody>
      </p:sp>
      <p:pic>
        <p:nvPicPr>
          <p:cNvPr id="2" name="Picture 10" descr="C:\Users\Administrator\Desktop\pngtree-blue-dolphin-png-image_45665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8680" y="3455670"/>
            <a:ext cx="1520825" cy="12433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p:nvPr/>
        </p:nvSpPr>
        <p:spPr>
          <a:xfrm>
            <a:off x="2533015" y="3813175"/>
            <a:ext cx="5657850" cy="521970"/>
          </a:xfrm>
          <a:prstGeom prst="rect">
            <a:avLst/>
          </a:prstGeom>
          <a:noFill/>
        </p:spPr>
        <p:txBody>
          <a:bodyPr wrap="square" rtlCol="0">
            <a:spAutoFit/>
          </a:bodyPr>
          <a:lstStyle/>
          <a:p>
            <a:pPr algn="ctr" eaLnBrk="0" fontAlgn="base" hangingPunct="0">
              <a:spcBef>
                <a:spcPct val="0"/>
              </a:spcBef>
              <a:spcAft>
                <a:spcPct val="0"/>
              </a:spcAft>
            </a:pPr>
            <a:r>
              <a:rPr lang="en-US" altLang="vi-VN" sz="2800" b="1">
                <a:solidFill>
                  <a:srgbClr val="7030A0"/>
                </a:solidFill>
                <a:latin typeface="Times New Roman" panose="02020603050405020304" pitchFamily="18" charset="0"/>
                <a:cs typeface="Times New Roman" panose="02020603050405020304" pitchFamily="18" charset="0"/>
              </a:rPr>
              <a:t>“</a:t>
            </a:r>
            <a:r>
              <a:rPr lang="vi-VN" altLang="en-US" sz="2800" b="1">
                <a:solidFill>
                  <a:srgbClr val="7030A0"/>
                </a:solidFill>
                <a:latin typeface="Times New Roman" panose="02020603050405020304" pitchFamily="18" charset="0"/>
                <a:cs typeface="Times New Roman" panose="02020603050405020304" pitchFamily="18" charset="0"/>
              </a:rPr>
              <a:t>LỚP CHÚNG TA ĐOÀN KẾT</a:t>
            </a:r>
            <a:r>
              <a:rPr lang="en-US" altLang="vi-VN" sz="2800" b="1">
                <a:solidFill>
                  <a:srgbClr val="7030A0"/>
                </a:solidFill>
                <a:latin typeface="Times New Roman" panose="02020603050405020304" pitchFamily="18" charset="0"/>
                <a:cs typeface="Times New Roman" panose="02020603050405020304" pitchFamily="18" charset="0"/>
              </a:rPr>
              <a:t>”</a:t>
            </a:r>
          </a:p>
        </p:txBody>
      </p:sp>
      <p:sp>
        <p:nvSpPr>
          <p:cNvPr id="6" name="Rectangles 5"/>
          <p:cNvSpPr/>
          <p:nvPr/>
        </p:nvSpPr>
        <p:spPr>
          <a:xfrm>
            <a:off x="-97155" y="233045"/>
            <a:ext cx="11366500" cy="1076325"/>
          </a:xfrm>
          <a:prstGeom prst="rect">
            <a:avLst/>
          </a:prstGeom>
          <a:noFill/>
          <a:ln>
            <a:noFill/>
          </a:ln>
        </p:spPr>
        <p:txBody>
          <a:bodyPr wrap="square" rtlCol="0" anchor="t">
            <a:spAutoFit/>
          </a:bodyPr>
          <a:lstStyle/>
          <a:p>
            <a:pPr algn="ctr"/>
            <a:r>
              <a:rPr lang="vi-VN" altLang="en-US" sz="3200"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Thứ năm, ngày 24 tháng 2 năm 2022</a:t>
            </a:r>
          </a:p>
          <a:p>
            <a:pPr algn="ctr"/>
            <a:r>
              <a:rPr lang="vi-VN" altLang="en-US" sz="3200" b="1" u="sng">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Âm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1"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subTnLst>
                                    <p:audio>
                                      <p:cMediaNode>
                                        <p:cTn display="1" masterRel="sameClick">
                                          <p:stCondLst>
                                            <p:cond evt="begin" delay="0">
                                              <p:tn val="12"/>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040" y="4979035"/>
            <a:ext cx="4234815" cy="18783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s 7"/>
          <p:cNvSpPr/>
          <p:nvPr/>
        </p:nvSpPr>
        <p:spPr>
          <a:xfrm>
            <a:off x="195166" y="-19088"/>
            <a:ext cx="5832045" cy="15696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ahoma" panose="020B0604030504040204" pitchFamily="34" charset="0"/>
                <a:cs typeface="Arial" panose="020B0604020202020204" pitchFamily="34" charset="0"/>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ahoma" panose="020B0604030504040204" pitchFamily="34" charset="0"/>
                <a:cs typeface="Arial" panose="020B0604020202020204" pitchFamily="34" charset="0"/>
              </a:rPr>
              <a:t>Vui cùng chú chim</a:t>
            </a:r>
          </a:p>
        </p:txBody>
      </p:sp>
      <p:grpSp>
        <p:nvGrpSpPr>
          <p:cNvPr id="10255" name="Group 34"/>
          <p:cNvGrpSpPr/>
          <p:nvPr/>
        </p:nvGrpSpPr>
        <p:grpSpPr bwMode="auto">
          <a:xfrm>
            <a:off x="-97790" y="5985510"/>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cs typeface="+mn-cs"/>
                </a:endParaRPr>
              </a:p>
            </p:txBody>
          </p:sp>
        </p:grpSp>
      </p:grpSp>
      <p:sp>
        <p:nvSpPr>
          <p:cNvPr id="3" name="Rectangle 6"/>
          <p:cNvSpPr/>
          <p:nvPr/>
        </p:nvSpPr>
        <p:spPr>
          <a:xfrm>
            <a:off x="786039" y="1989516"/>
            <a:ext cx="1158221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Chia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lớp</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thành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3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đội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để</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kể</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hoặc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viết</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tên</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các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loài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chim</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mà</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biết</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Đội</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nào</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nhanh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và</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chính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xác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sẽ</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dành</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được</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phần</a:t>
            </a:r>
            <a:r>
              <a:rPr kumimoji="0" lang="en-US" sz="2400" b="1" i="1" u="none" strike="noStrike" kern="1200" cap="none" spc="0" normalizeH="0" baseline="0" noProof="0" dirty="0">
                <a:ln>
                  <a:noFill/>
                </a:ln>
                <a:solidFill>
                  <a:srgbClr val="6600FF"/>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6600FF"/>
                </a:solidFill>
                <a:effectLst/>
                <a:uLnTx/>
                <a:uFillTx/>
                <a:latin typeface="Times New Roman" panose="02020603050405020304" pitchFamily="18" charset="0"/>
                <a:cs typeface="Times New Roman" panose="02020603050405020304" pitchFamily="18" charset="0"/>
              </a:rPr>
              <a:t>thắng</a:t>
            </a:r>
            <a:endParaRPr kumimoji="0" lang="en-US" sz="2400" b="0" i="1" u="none" strike="noStrike" kern="1200" cap="none" spc="0" normalizeH="0" baseline="0" noProof="0" dirty="0">
              <a:ln>
                <a:noFill/>
              </a:ln>
              <a:solidFill>
                <a:srgbClr val="6600FF"/>
              </a:solidFill>
              <a:effectLst/>
              <a:uLnTx/>
              <a:uFillTx/>
              <a:latin typeface="Raleway"/>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Raleway"/>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Arial"/>
                <a:cs typeface="+mn-cs"/>
              </a:rPr>
            </a:br>
            <a:endParaRPr kumimoji="0" lang="en-US" sz="1800" b="0" i="0" u="none" strike="noStrike" kern="1200" cap="none" spc="0" normalizeH="0" baseline="0" noProof="0" dirty="0">
              <a:ln>
                <a:noFill/>
              </a:ln>
              <a:solidFill>
                <a:srgbClr val="000000"/>
              </a:solidFill>
              <a:effectLst/>
              <a:uLnTx/>
              <a:uFillTx/>
              <a:latin typeface="Arial"/>
              <a:cs typeface="+mn-cs"/>
            </a:endParaRP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132570" y="46355"/>
            <a:ext cx="3016885" cy="1648460"/>
          </a:xfrm>
          <a:prstGeom prst="rect">
            <a:avLst/>
          </a:prstGeom>
        </p:spPr>
      </p:pic>
    </p:spTree>
    <p:extLst>
      <p:ext uri="{BB962C8B-B14F-4D97-AF65-F5344CB8AC3E}">
        <p14:creationId xmlns:p14="http://schemas.microsoft.com/office/powerpoint/2010/main" val="42717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81280" y="0"/>
            <a:ext cx="12355195" cy="6957695"/>
          </a:xfrm>
          <a:prstGeom prst="rect">
            <a:avLst/>
          </a:prstGeom>
        </p:spPr>
      </p:pic>
      <p:sp>
        <p:nvSpPr>
          <p:cNvPr id="4" name="Rectangles 3"/>
          <p:cNvSpPr/>
          <p:nvPr/>
        </p:nvSpPr>
        <p:spPr>
          <a:xfrm>
            <a:off x="-97155" y="233045"/>
            <a:ext cx="11366500" cy="1076325"/>
          </a:xfrm>
          <a:prstGeom prst="rect">
            <a:avLst/>
          </a:prstGeom>
          <a:noFill/>
          <a:ln>
            <a:noFill/>
          </a:ln>
        </p:spPr>
        <p:txBody>
          <a:bodyPr wrap="square" rtlCol="0" anchor="t">
            <a:spAutoFit/>
          </a:bodyPr>
          <a:lstStyle/>
          <a:p>
            <a:pPr algn="ct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 năm, ngày 24 tháng 2 năm 2023</a:t>
            </a:r>
          </a:p>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a:t>
            </a:r>
          </a:p>
        </p:txBody>
      </p:sp>
      <p:sp>
        <p:nvSpPr>
          <p:cNvPr id="5" name="TextBox 12"/>
          <p:cNvSpPr txBox="1"/>
          <p:nvPr/>
        </p:nvSpPr>
        <p:spPr>
          <a:xfrm>
            <a:off x="2624455" y="1410335"/>
            <a:ext cx="5411470" cy="1077218"/>
          </a:xfrm>
          <a:prstGeom prst="rect">
            <a:avLst/>
          </a:prstGeom>
          <a:noFill/>
        </p:spPr>
        <p:txBody>
          <a:bodyPr wrap="square" rtlCol="0">
            <a:spAutoFit/>
          </a:bodyPr>
          <a:lstStyle/>
          <a:p>
            <a:pPr algn="ct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Tiết 5 </a:t>
            </a:r>
          </a:p>
          <a:p>
            <a:pPr algn="ctr" eaLnBrk="0" fontAlgn="base" hangingPunct="0">
              <a:spcBef>
                <a:spcPct val="0"/>
              </a:spcBef>
              <a:spcAft>
                <a:spcPct val="0"/>
              </a:spcAft>
            </a:pPr>
            <a:r>
              <a:rPr lang="vi-VN" altLang="en-US" sz="3200" b="1" dirty="0">
                <a:solidFill>
                  <a:srgbClr val="C00000"/>
                </a:solidFill>
                <a:latin typeface="Times New Roman" panose="02020603050405020304" pitchFamily="18" charset="0"/>
                <a:cs typeface="Times New Roman" panose="02020603050405020304" pitchFamily="18" charset="0"/>
              </a:rPr>
              <a:t> Hát: Chim sáo</a:t>
            </a:r>
          </a:p>
        </p:txBody>
      </p:sp>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591675" y="4312285"/>
            <a:ext cx="2807335" cy="2645410"/>
          </a:xfrm>
          <a:prstGeom prst="rect">
            <a:avLst/>
          </a:prstGeom>
        </p:spPr>
      </p:pic>
      <p:sp>
        <p:nvSpPr>
          <p:cNvPr id="7" name="Rectangle 5"/>
          <p:cNvSpPr/>
          <p:nvPr/>
        </p:nvSpPr>
        <p:spPr>
          <a:xfrm>
            <a:off x="3651885" y="1993900"/>
            <a:ext cx="7617460" cy="939800"/>
          </a:xfrm>
          <a:prstGeom prst="rect">
            <a:avLst/>
          </a:prstGeom>
        </p:spPr>
        <p:txBody>
          <a:bodyPr wrap="square">
            <a:spAutoFit/>
          </a:bodyPr>
          <a:lstStyle/>
          <a:p>
            <a:pPr>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Khơme</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p>
        </p:txBody>
      </p:sp>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353675" y="61595"/>
            <a:ext cx="1920240" cy="1049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0" y="0"/>
            <a:ext cx="12192000" cy="6858000"/>
          </a:xfrm>
          <a:prstGeom prst="rect">
            <a:avLst/>
          </a:prstGeom>
        </p:spPr>
      </p:pic>
      <p:sp>
        <p:nvSpPr>
          <p:cNvPr id="4" name="Rectangles 3"/>
          <p:cNvSpPr/>
          <p:nvPr/>
        </p:nvSpPr>
        <p:spPr>
          <a:xfrm>
            <a:off x="258445" y="151765"/>
            <a:ext cx="11366500" cy="1076325"/>
          </a:xfrm>
          <a:prstGeom prst="rect">
            <a:avLst/>
          </a:prstGeom>
          <a:noFill/>
          <a:ln>
            <a:noFill/>
          </a:ln>
        </p:spPr>
        <p:txBody>
          <a:bodyPr wrap="square" rtlCol="0" anchor="t">
            <a:spAutoFit/>
          </a:bodyPr>
          <a:lstStyle/>
          <a:p>
            <a:pPr algn="ct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 năm, ngày 24 tháng 2 năm 202</a:t>
            </a:r>
          </a:p>
          <a:p>
            <a:pPr algn="ctr"/>
            <a:r>
              <a:rPr lang="vi-VN" altLang="en-US"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a:t>
            </a:r>
          </a:p>
        </p:txBody>
      </p:sp>
      <p:sp>
        <p:nvSpPr>
          <p:cNvPr id="8" name="Rectangles 7"/>
          <p:cNvSpPr/>
          <p:nvPr/>
        </p:nvSpPr>
        <p:spPr>
          <a:xfrm>
            <a:off x="2272983" y="1446530"/>
            <a:ext cx="7336155" cy="521970"/>
          </a:xfrm>
          <a:prstGeom prst="rect">
            <a:avLst/>
          </a:prstGeom>
          <a:noFill/>
          <a:ln>
            <a:noFill/>
          </a:ln>
        </p:spPr>
        <p:txBody>
          <a:bodyPr wrap="none" rtlCol="0" anchor="t">
            <a:spAutoFit/>
          </a:bodyPr>
          <a:lstStyle/>
          <a:p>
            <a:pPr algn="ctr"/>
            <a:r>
              <a:rPr lang="en-US" altLang="vi-VN" sz="28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a:t>
            </a:r>
            <a:r>
              <a:rPr lang="vi-VN" altLang="en-US" sz="28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ÌM HIỂU ĐÔI NÉT VỀ DÂN TỘC KHƠ ME</a:t>
            </a:r>
          </a:p>
        </p:txBody>
      </p:sp>
      <p:sp>
        <p:nvSpPr>
          <p:cNvPr id="9" name="Content Placeholder 2"/>
          <p:cNvSpPr>
            <a:spLocks noGrp="1"/>
          </p:cNvSpPr>
          <p:nvPr/>
        </p:nvSpPr>
        <p:spPr>
          <a:xfrm>
            <a:off x="2032000" y="2186305"/>
            <a:ext cx="8691245" cy="297434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rgbClr val="000000"/>
                </a:solidFill>
                <a:latin typeface="Arial" panose="020B0604020202020204" pitchFamily="34" charset="0"/>
                <a:ea typeface="Arial" panose="020B0604020202020204" pitchFamily="34" charset="0"/>
                <a:cs typeface="+mn-ea"/>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rgbClr val="000000"/>
                </a:solidFill>
                <a:latin typeface="Arial" panose="020B0604020202020204" pitchFamily="34" charset="0"/>
                <a:ea typeface="Arial" panose="020B0604020202020204" pitchFamily="34" charset="0"/>
                <a:cs typeface="+mn-ea"/>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rgbClr val="000000"/>
                </a:solidFill>
                <a:latin typeface="Arial" panose="020B0604020202020204" pitchFamily="34" charset="0"/>
                <a:ea typeface="Arial" panose="020B0604020202020204" pitchFamily="34" charset="0"/>
                <a:cs typeface="+mn-ea"/>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Arial" panose="020B0604020202020204" pitchFamily="34" charset="0"/>
                <a:cs typeface="+mn-ea"/>
              </a:defRPr>
            </a:lvl9pPr>
          </a:lstStyle>
          <a:p>
            <a:pPr marL="0" indent="0">
              <a:buNone/>
            </a:pPr>
            <a:r>
              <a:rPr lang="en-US" sz="2800" b="1">
                <a:solidFill>
                  <a:srgbClr val="7030A0"/>
                </a:solidFill>
                <a:latin typeface="Times New Roman" panose="02020603050405020304" pitchFamily="18" charset="0"/>
                <a:cs typeface="Times New Roman" panose="02020603050405020304" pitchFamily="18" charset="0"/>
              </a:rPr>
              <a:t>Người Khmer là một trong những dân tộc ít người trong cộng đồng các dân tộc Việt Nam cư trú ở đồng bằng sông Cửu Long. Người Khmer thuộc nền văn minh nông nghiệp trồng lúa nước, cư trú theo dạng công xã. Họ có một nền văn hóa truyền thống phong phú đặc sắc, ảnh hưởng đậm nét văn hóa Ấn Độ và Phật giáo.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0"/>
            <a:ext cx="12192635" cy="6858000"/>
          </a:xfrm>
          <a:prstGeom prst="rect">
            <a:avLst/>
          </a:prstGeom>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29770" cy="6857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635" cy="6857365"/>
          </a:xfrm>
          <a:prstGeom prst="rect">
            <a:avLst/>
          </a:prstGeom>
        </p:spPr>
      </p:pic>
    </p:spTree>
  </p:cSld>
  <p:clrMapOvr>
    <a:masterClrMapping/>
  </p:clrMapOvr>
  <p:transition>
    <p:wheel spokes="8"/>
  </p:transition>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748</Words>
  <Application>Microsoft Office PowerPoint</Application>
  <PresentationFormat>Widescreen</PresentationFormat>
  <Paragraphs>105</Paragraphs>
  <Slides>28</Slides>
  <Notes>2</Notes>
  <HiddenSlides>0</HiddenSlides>
  <MMClips>10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.VnTime</vt:lpstr>
      <vt:lpstr>Arial</vt:lpstr>
      <vt:lpstr>Calibri</vt:lpstr>
      <vt:lpstr>Calibri Light</vt:lpstr>
      <vt:lpstr>Georgia</vt:lpstr>
      <vt:lpstr>Raleway</vt:lpstr>
      <vt:lpstr>Tahoma</vt:lpstr>
      <vt:lpstr>Times New Roman</vt:lpstr>
      <vt:lpstr>Trebuchet MS</vt:lpstr>
      <vt:lpstr>1_Default Design</vt:lpstr>
      <vt:lpstr>Slipstream</vt:lpstr>
      <vt:lpstr>1_Office Theme</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Pham Dung</cp:lastModifiedBy>
  <cp:revision>138</cp:revision>
  <dcterms:created xsi:type="dcterms:W3CDTF">2020-08-11T21:22:00Z</dcterms:created>
  <dcterms:modified xsi:type="dcterms:W3CDTF">2025-04-02T14:12:47Z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1033-11.2.0.10463</vt:lpwstr>
  </property>
</Properties>
</file>