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2"/>
    <p:sldMasterId id="2147483716" r:id="rId3"/>
    <p:sldMasterId id="2147483728" r:id="rId4"/>
  </p:sldMasterIdLst>
  <p:notesMasterIdLst>
    <p:notesMasterId r:id="rId26"/>
  </p:notesMasterIdLst>
  <p:sldIdLst>
    <p:sldId id="381" r:id="rId5"/>
    <p:sldId id="347" r:id="rId6"/>
    <p:sldId id="349" r:id="rId7"/>
    <p:sldId id="564" r:id="rId8"/>
    <p:sldId id="364" r:id="rId9"/>
    <p:sldId id="565" r:id="rId10"/>
    <p:sldId id="569" r:id="rId11"/>
    <p:sldId id="373" r:id="rId12"/>
    <p:sldId id="570" r:id="rId13"/>
    <p:sldId id="572" r:id="rId14"/>
    <p:sldId id="389" r:id="rId15"/>
    <p:sldId id="412" r:id="rId16"/>
    <p:sldId id="579" r:id="rId17"/>
    <p:sldId id="562" r:id="rId18"/>
    <p:sldId id="573" r:id="rId19"/>
    <p:sldId id="574" r:id="rId20"/>
    <p:sldId id="575" r:id="rId21"/>
    <p:sldId id="580" r:id="rId22"/>
    <p:sldId id="581" r:id="rId23"/>
    <p:sldId id="571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5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69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0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53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57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1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1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0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1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2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9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9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32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75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66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5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38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21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51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5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54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84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1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9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70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0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70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7.svg"/><Relationship Id="rId4" Type="http://schemas.openxmlformats.org/officeDocument/2006/relationships/image" Target="../media/image27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4.wdp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4.png"/><Relationship Id="rId12" Type="http://schemas.openxmlformats.org/officeDocument/2006/relationships/image" Target="../media/image40.png"/><Relationship Id="rId17" Type="http://schemas.openxmlformats.org/officeDocument/2006/relationships/image" Target="../media/image41.png"/><Relationship Id="rId2" Type="http://schemas.openxmlformats.org/officeDocument/2006/relationships/audio" Target="../media/media3.mp3"/><Relationship Id="rId16" Type="http://schemas.openxmlformats.org/officeDocument/2006/relationships/image" Target="../media/image20.png"/><Relationship Id="rId1" Type="http://schemas.microsoft.com/office/2007/relationships/media" Target="../media/media3.mp3"/><Relationship Id="rId6" Type="http://schemas.openxmlformats.org/officeDocument/2006/relationships/image" Target="../media/image36.svg"/><Relationship Id="rId11" Type="http://schemas.openxmlformats.org/officeDocument/2006/relationships/image" Target="../media/image9.png"/><Relationship Id="rId5" Type="http://schemas.openxmlformats.org/officeDocument/2006/relationships/image" Target="../media/image35.png"/><Relationship Id="rId15" Type="http://schemas.microsoft.com/office/2007/relationships/hdphoto" Target="../media/hdphoto1.wdp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38.sv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2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svg"/><Relationship Id="rId12" Type="http://schemas.openxmlformats.org/officeDocument/2006/relationships/image" Target="../media/image49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7.png"/><Relationship Id="rId11" Type="http://schemas.openxmlformats.org/officeDocument/2006/relationships/image" Target="../media/image48.png"/><Relationship Id="rId5" Type="http://schemas.openxmlformats.org/officeDocument/2006/relationships/image" Target="../media/image26.sv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98" y="276110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9313" y="1252576"/>
            <a:ext cx="11535156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272210" y="2780928"/>
            <a:ext cx="9236232" cy="2917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</a:p>
          <a:p>
            <a:pPr algn="ctr"/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67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9: LÝ THUYẾT </a:t>
            </a:r>
            <a:r>
              <a:rPr lang="en-US" sz="2667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endParaRPr lang="en-US" sz="2667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67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ĐỌC NHẠC SỐ 2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3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3694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98565">
            <a:off x="11462971" y="538094"/>
            <a:ext cx="1322430" cy="19927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45015" flipH="1">
            <a:off x="-544211" y="692382"/>
            <a:ext cx="1322430" cy="19927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56988">
            <a:off x="11277733" y="2294861"/>
            <a:ext cx="2069753" cy="2073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71171" flipH="1">
            <a:off x="-890970" y="2218203"/>
            <a:ext cx="2015950" cy="20196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816971" flipH="1" flipV="1">
            <a:off x="-207422" y="3973945"/>
            <a:ext cx="965151" cy="9282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01280" flipV="1">
            <a:off x="11397971" y="3953445"/>
            <a:ext cx="1007777" cy="969299"/>
          </a:xfrm>
          <a:prstGeom prst="rect">
            <a:avLst/>
          </a:prstGeom>
        </p:spPr>
      </p:pic>
      <p:sp>
        <p:nvSpPr>
          <p:cNvPr id="8" name="Rectangles 5">
            <a:extLst>
              <a:ext uri="{FF2B5EF4-FFF2-40B4-BE49-F238E27FC236}">
                <a16:creationId xmlns:a16="http://schemas.microsoft.com/office/drawing/2014/main" id="{50E5DE7A-3870-CDBF-07E4-3AAC0F7981A6}"/>
              </a:ext>
            </a:extLst>
          </p:cNvPr>
          <p:cNvSpPr/>
          <p:nvPr/>
        </p:nvSpPr>
        <p:spPr>
          <a:xfrm>
            <a:off x="381922" y="1466249"/>
            <a:ext cx="11366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BÀI SỐ 2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69B8D2-2F99-C089-43C6-9CE45B3962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00646" y="3715729"/>
            <a:ext cx="8484577" cy="257912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56D7072-43A6-B000-4B35-1D32F70F77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1547" y="5756687"/>
            <a:ext cx="6348047" cy="107632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5DCD91B-5582-312B-F52B-7D18FC42A6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096000" y="5756687"/>
            <a:ext cx="6272864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52" y="28415"/>
            <a:ext cx="1686564" cy="169062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6" y="3393119"/>
            <a:ext cx="1406569" cy="32435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32717" y="882473"/>
            <a:ext cx="5626220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en-US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181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GAM ĐÔ TRƯỞNG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98779" y="4079861"/>
            <a:ext cx="9697076" cy="667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Đô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Rê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 Mi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Pha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      Son    La      Si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inpin heiti" charset="-122"/>
                <a:cs typeface="Times" pitchFamily="18" charset="0"/>
              </a:rPr>
              <a:t>Đố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inpin heiti" charset="-122"/>
              <a:cs typeface="Times" pitchFamily="18" charset="0"/>
            </a:endParaRPr>
          </a:p>
        </p:txBody>
      </p:sp>
      <p:grpSp>
        <p:nvGrpSpPr>
          <p:cNvPr id="33" name="Group 108"/>
          <p:cNvGrpSpPr/>
          <p:nvPr/>
        </p:nvGrpSpPr>
        <p:grpSpPr bwMode="auto">
          <a:xfrm>
            <a:off x="1345993" y="3034804"/>
            <a:ext cx="9500014" cy="632883"/>
            <a:chOff x="204" y="935"/>
            <a:chExt cx="5352" cy="400"/>
          </a:xfrm>
        </p:grpSpPr>
        <p:sp>
          <p:nvSpPr>
            <p:cNvPr id="34" name="Line 109"/>
            <p:cNvSpPr>
              <a:spLocks noChangeShapeType="1"/>
            </p:cNvSpPr>
            <p:nvPr/>
          </p:nvSpPr>
          <p:spPr bwMode="auto">
            <a:xfrm>
              <a:off x="204" y="9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110"/>
            <p:cNvSpPr>
              <a:spLocks noChangeShapeType="1"/>
            </p:cNvSpPr>
            <p:nvPr/>
          </p:nvSpPr>
          <p:spPr bwMode="auto">
            <a:xfrm>
              <a:off x="204" y="10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111"/>
            <p:cNvSpPr>
              <a:spLocks noChangeShapeType="1"/>
            </p:cNvSpPr>
            <p:nvPr/>
          </p:nvSpPr>
          <p:spPr bwMode="auto">
            <a:xfrm>
              <a:off x="204" y="11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112"/>
            <p:cNvSpPr>
              <a:spLocks noChangeShapeType="1"/>
            </p:cNvSpPr>
            <p:nvPr/>
          </p:nvSpPr>
          <p:spPr bwMode="auto">
            <a:xfrm>
              <a:off x="204" y="12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113"/>
            <p:cNvSpPr>
              <a:spLocks noChangeShapeType="1"/>
            </p:cNvSpPr>
            <p:nvPr/>
          </p:nvSpPr>
          <p:spPr bwMode="auto">
            <a:xfrm>
              <a:off x="204" y="1335"/>
              <a:ext cx="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9" name="Picture 114" descr="khoa-S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5993" y="2804087"/>
            <a:ext cx="431800" cy="1047751"/>
          </a:xfrm>
          <a:prstGeom prst="rect">
            <a:avLst/>
          </a:prstGeom>
          <a:noFill/>
        </p:spPr>
      </p:pic>
      <p:pic>
        <p:nvPicPr>
          <p:cNvPr id="40" name="Picture 115" descr="tempo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6327" y="3064437"/>
            <a:ext cx="245533" cy="571500"/>
          </a:xfrm>
          <a:prstGeom prst="rect">
            <a:avLst/>
          </a:prstGeom>
          <a:noFill/>
        </p:spPr>
      </p:pic>
      <p:sp>
        <p:nvSpPr>
          <p:cNvPr id="41" name="Line 154"/>
          <p:cNvSpPr>
            <a:spLocks noChangeShapeType="1"/>
          </p:cNvSpPr>
          <p:nvPr/>
        </p:nvSpPr>
        <p:spPr bwMode="auto">
          <a:xfrm>
            <a:off x="2483272" y="3851837"/>
            <a:ext cx="64369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07417" y="3765913"/>
            <a:ext cx="395408" cy="171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3748" y="3661471"/>
            <a:ext cx="395408" cy="17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77372" y="3575509"/>
            <a:ext cx="395408" cy="17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0996" y="3486487"/>
            <a:ext cx="395408" cy="17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99079" y="3350973"/>
            <a:ext cx="395408" cy="171844"/>
          </a:xfrm>
          <a:prstGeom prst="rect">
            <a:avLst/>
          </a:prstGeom>
        </p:spPr>
      </p:pic>
      <p:grpSp>
        <p:nvGrpSpPr>
          <p:cNvPr id="8" name="Group 34"/>
          <p:cNvGrpSpPr/>
          <p:nvPr/>
        </p:nvGrpSpPr>
        <p:grpSpPr bwMode="auto">
          <a:xfrm>
            <a:off x="-162560" y="6028506"/>
            <a:ext cx="12512604" cy="829488"/>
            <a:chOff x="0" y="4105"/>
            <a:chExt cx="5511" cy="215"/>
          </a:xfrm>
        </p:grpSpPr>
        <p:sp>
          <p:nvSpPr>
            <p:cNvPr id="17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9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64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98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32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6">
            <a:extLst>
              <a:ext uri="{FF2B5EF4-FFF2-40B4-BE49-F238E27FC236}">
                <a16:creationId xmlns:a16="http://schemas.microsoft.com/office/drawing/2014/main" id="{6E6739D9-C003-FFF9-FCB1-22EBF6BF88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09473" y="3251220"/>
            <a:ext cx="395408" cy="171844"/>
          </a:xfrm>
          <a:prstGeom prst="rect">
            <a:avLst/>
          </a:prstGeom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6ED35876-7E67-5DB9-B110-A12829159C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47549" y="3420882"/>
            <a:ext cx="395408" cy="171844"/>
          </a:xfrm>
          <a:prstGeom prst="rect">
            <a:avLst/>
          </a:prstGeom>
        </p:spPr>
      </p:pic>
      <p:pic>
        <p:nvPicPr>
          <p:cNvPr id="7" name="Picture 26">
            <a:extLst>
              <a:ext uri="{FF2B5EF4-FFF2-40B4-BE49-F238E27FC236}">
                <a16:creationId xmlns:a16="http://schemas.microsoft.com/office/drawing/2014/main" id="{162F0BA6-B728-1484-64BB-51A353B0B0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11212" y="3186214"/>
            <a:ext cx="395408" cy="171844"/>
          </a:xfrm>
          <a:prstGeom prst="rect">
            <a:avLst/>
          </a:prstGeom>
        </p:spPr>
      </p:pic>
      <p:pic>
        <p:nvPicPr>
          <p:cNvPr id="9" name="gam">
            <a:hlinkClick r:id="" action="ppaction://media"/>
            <a:extLst>
              <a:ext uri="{FF2B5EF4-FFF2-40B4-BE49-F238E27FC236}">
                <a16:creationId xmlns:a16="http://schemas.microsoft.com/office/drawing/2014/main" id="{D04FE8E3-DBB6-D63F-D4E3-21EA9BA92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9654" y="62904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7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0F84909-BE21-21E1-DCC4-B5C97D0A7B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177" y="0"/>
            <a:ext cx="1083734" cy="1872544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468FC94-E90E-8A00-C1A4-FB6F2BABB8A4}"/>
              </a:ext>
            </a:extLst>
          </p:cNvPr>
          <p:cNvSpPr/>
          <p:nvPr/>
        </p:nvSpPr>
        <p:spPr>
          <a:xfrm>
            <a:off x="-5202" y="6010102"/>
            <a:ext cx="12192000" cy="847898"/>
          </a:xfrm>
          <a:custGeom>
            <a:avLst/>
            <a:gdLst/>
            <a:ahLst/>
            <a:cxnLst/>
            <a:rect l="l" t="t" r="r" b="b"/>
            <a:pathLst>
              <a:path w="3048000" h="847898">
                <a:moveTo>
                  <a:pt x="0" y="0"/>
                </a:moveTo>
                <a:lnTo>
                  <a:pt x="3048000" y="0"/>
                </a:lnTo>
                <a:lnTo>
                  <a:pt x="3048000" y="847898"/>
                </a:lnTo>
                <a:lnTo>
                  <a:pt x="0" y="847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B7E1C94-0074-A241-A98B-E16B66DA3D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77693" y="4730043"/>
            <a:ext cx="2714307" cy="2076675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77A2E2-6C52-DDEA-231D-EDA462D19C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4177" y="4870675"/>
            <a:ext cx="1938616" cy="1936044"/>
          </a:xfrm>
          <a:prstGeom prst="rect">
            <a:avLst/>
          </a:prstGeom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05A68BD0-4B16-6A72-41F9-5A88558F292E}"/>
              </a:ext>
            </a:extLst>
          </p:cNvPr>
          <p:cNvSpPr/>
          <p:nvPr/>
        </p:nvSpPr>
        <p:spPr>
          <a:xfrm>
            <a:off x="3730662" y="882473"/>
            <a:ext cx="4230325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en-US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181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TIẾT TẤU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6DE3B74-2FA2-7E7C-4535-1BEE10862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266839" y="2992835"/>
            <a:ext cx="599450" cy="175263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250986CB-9F08-8F39-27C4-5B8A7B09A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1378" y="2854669"/>
            <a:ext cx="363855" cy="52197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677419E3-9569-E48E-E9CF-F498E102B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919433" y="3018392"/>
            <a:ext cx="599450" cy="175263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41139B5-8205-CDFC-28AB-4065910B5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384518" y="3007947"/>
            <a:ext cx="599450" cy="175263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05AC260E-2607-49A4-8117-89855D280A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176981" y="2885062"/>
            <a:ext cx="838894" cy="434735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329602E-FB3A-8A5C-81ED-FEDD975772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100610" y="2885062"/>
            <a:ext cx="838894" cy="43473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7D33053-A250-DECD-ECDD-4345035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679" y="2716459"/>
            <a:ext cx="697779" cy="845394"/>
          </a:xfrm>
          <a:prstGeom prst="rect">
            <a:avLst/>
          </a:prstGeom>
        </p:spPr>
      </p:pic>
      <p:pic>
        <p:nvPicPr>
          <p:cNvPr id="13" name="Hình ảnh 12" descr="Ảnh có chứa roi da, đen và trắng, ăng ten, cái cọc&#10;&#10;Mô tả được tạo tự động">
            <a:extLst>
              <a:ext uri="{FF2B5EF4-FFF2-40B4-BE49-F238E27FC236}">
                <a16:creationId xmlns:a16="http://schemas.microsoft.com/office/drawing/2014/main" id="{31F123E8-90D8-8CBA-71BE-B62FFBD1BAA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6676" y="2846410"/>
            <a:ext cx="381000" cy="568973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5533046-6490-65B6-C2BF-A05E84072E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1914" y="2301113"/>
            <a:ext cx="583681" cy="125248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55E8849-0A5A-1A88-F68F-6565A43548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4735" y="2716459"/>
            <a:ext cx="697779" cy="84539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53048F5-3E07-CD67-9BC2-E82A4BB323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498" y="2768987"/>
            <a:ext cx="697779" cy="845394"/>
          </a:xfrm>
          <a:prstGeom prst="rect">
            <a:avLst/>
          </a:prstGeom>
        </p:spPr>
      </p:pic>
      <p:pic>
        <p:nvPicPr>
          <p:cNvPr id="22" name="Hình ảnh 21" descr="Ảnh có chứa roi da, đen và trắng, ăng ten, cái cọc&#10;&#10;Mô tả được tạo tự động">
            <a:extLst>
              <a:ext uri="{FF2B5EF4-FFF2-40B4-BE49-F238E27FC236}">
                <a16:creationId xmlns:a16="http://schemas.microsoft.com/office/drawing/2014/main" id="{14081AD4-1F43-821A-17EB-059508552F4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2828" y="2831167"/>
            <a:ext cx="381000" cy="5689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002730-64C6-815E-E6F1-2F89FBEF18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092" y="2708200"/>
            <a:ext cx="697779" cy="845394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06DDED7B-518B-D7C9-E2B1-9087C6E8A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7320" y="2883779"/>
            <a:ext cx="363855" cy="52197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25C2794-C6DE-DA36-6F40-4A3BD779C8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035853" y="3014798"/>
            <a:ext cx="599450" cy="175263"/>
          </a:xfrm>
          <a:prstGeom prst="rect">
            <a:avLst/>
          </a:prstGeom>
        </p:spPr>
      </p:pic>
      <p:pic>
        <p:nvPicPr>
          <p:cNvPr id="10" name="DC">
            <a:hlinkClick r:id="" action="ppaction://media"/>
            <a:extLst>
              <a:ext uri="{FF2B5EF4-FFF2-40B4-BE49-F238E27FC236}">
                <a16:creationId xmlns:a16="http://schemas.microsoft.com/office/drawing/2014/main" id="{34079593-7C08-A5C0-476E-5AF688F2E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255022" y="236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5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287055" y="938149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74092" y="-28737"/>
            <a:ext cx="1856243" cy="1699493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41DC5C5-278C-6A81-1EE5-57F9E96C7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38" y="1618347"/>
            <a:ext cx="10332324" cy="2554935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B24BCEBF-9848-ED3F-B033-FB6F3623FCF9}"/>
              </a:ext>
            </a:extLst>
          </p:cNvPr>
          <p:cNvSpPr/>
          <p:nvPr/>
        </p:nvSpPr>
        <p:spPr>
          <a:xfrm>
            <a:off x="-502233" y="143212"/>
            <a:ext cx="8517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HIỂU VỀ BÀI ĐỌC NHẠC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E5B9D9D-CD86-8933-AACD-4D57450351D5}"/>
              </a:ext>
            </a:extLst>
          </p:cNvPr>
          <p:cNvSpPr/>
          <p:nvPr/>
        </p:nvSpPr>
        <p:spPr>
          <a:xfrm>
            <a:off x="-1026393" y="4119159"/>
            <a:ext cx="851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2/4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F86485D-30C3-FC62-3073-E5AFE1C084A9}"/>
              </a:ext>
            </a:extLst>
          </p:cNvPr>
          <p:cNvSpPr/>
          <p:nvPr/>
        </p:nvSpPr>
        <p:spPr>
          <a:xfrm>
            <a:off x="-1146151" y="4656647"/>
            <a:ext cx="851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rê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mi,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pha,son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la,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3A18A6-A393-7573-F61A-19742FF7C276}"/>
              </a:ext>
            </a:extLst>
          </p:cNvPr>
          <p:cNvSpPr/>
          <p:nvPr/>
        </p:nvSpPr>
        <p:spPr>
          <a:xfrm>
            <a:off x="-1026393" y="5239653"/>
            <a:ext cx="851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đen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móc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298344" y="262669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NHẠC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74092" y="-28737"/>
            <a:ext cx="1856243" cy="1699493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41DC5C5-278C-6A81-1EE5-57F9E96C7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556" y="1670756"/>
            <a:ext cx="10332324" cy="2969836"/>
          </a:xfrm>
          <a:prstGeom prst="rect">
            <a:avLst/>
          </a:prstGeom>
        </p:spPr>
      </p:pic>
      <p:pic>
        <p:nvPicPr>
          <p:cNvPr id="17" name="CBA">
            <a:hlinkClick r:id="" action="ppaction://media"/>
            <a:extLst>
              <a:ext uri="{FF2B5EF4-FFF2-40B4-BE49-F238E27FC236}">
                <a16:creationId xmlns:a16="http://schemas.microsoft.com/office/drawing/2014/main" id="{BA34BED8-8378-275B-9587-38FE470BC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3500" y="307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9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58165" y="399905"/>
            <a:ext cx="221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68000" y="-34896"/>
            <a:ext cx="2120380" cy="194132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450F5FD-9123-A0EC-BEF7-875CEE35D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09" y="1906429"/>
            <a:ext cx="11004181" cy="1076325"/>
          </a:xfrm>
          <a:prstGeom prst="rect">
            <a:avLst/>
          </a:prstGeom>
        </p:spPr>
      </p:pic>
      <p:pic>
        <p:nvPicPr>
          <p:cNvPr id="4" name="CC1">
            <a:hlinkClick r:id="" action="ppaction://media"/>
            <a:extLst>
              <a:ext uri="{FF2B5EF4-FFF2-40B4-BE49-F238E27FC236}">
                <a16:creationId xmlns:a16="http://schemas.microsoft.com/office/drawing/2014/main" id="{44BA67AA-7692-4159-2042-FE3288F22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72978" y="366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395232" y="805208"/>
            <a:ext cx="205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02666" y="-28737"/>
            <a:ext cx="2527670" cy="231422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B4CB4E7-D741-22C4-261D-D09879F93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42" y="2387444"/>
            <a:ext cx="11579916" cy="1076325"/>
          </a:xfrm>
          <a:prstGeom prst="rect">
            <a:avLst/>
          </a:prstGeom>
        </p:spPr>
      </p:pic>
      <p:pic>
        <p:nvPicPr>
          <p:cNvPr id="4" name="cc2">
            <a:hlinkClick r:id="" action="ppaction://media"/>
            <a:extLst>
              <a:ext uri="{FF2B5EF4-FFF2-40B4-BE49-F238E27FC236}">
                <a16:creationId xmlns:a16="http://schemas.microsoft.com/office/drawing/2014/main" id="{8602453F-4107-E4FD-A13F-3C8C82EDB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32432" y="500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106432" y="567470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GHÉP TOÀN BÀI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02666" y="-28737"/>
            <a:ext cx="2527670" cy="2314222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30C8704B-E69E-1A02-103B-ADF60EC474B7}"/>
              </a:ext>
            </a:extLst>
          </p:cNvPr>
          <p:cNvSpPr/>
          <p:nvPr/>
        </p:nvSpPr>
        <p:spPr>
          <a:xfrm>
            <a:off x="1219322" y="1539386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98951C7-99AA-9798-B45C-DFFF24A82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838" y="2482051"/>
            <a:ext cx="10332324" cy="2969836"/>
          </a:xfrm>
          <a:prstGeom prst="rect">
            <a:avLst/>
          </a:prstGeom>
        </p:spPr>
      </p:pic>
      <p:pic>
        <p:nvPicPr>
          <p:cNvPr id="4" name="CBA">
            <a:hlinkClick r:id="" action="ppaction://media"/>
            <a:extLst>
              <a:ext uri="{FF2B5EF4-FFF2-40B4-BE49-F238E27FC236}">
                <a16:creationId xmlns:a16="http://schemas.microsoft.com/office/drawing/2014/main" id="{EFBC6A5F-E961-E8BA-7586-0EA8CAF06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3500" y="307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106432" y="567470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NHẠC KẾT HỢP VỖ ĐỆM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02666" y="-28737"/>
            <a:ext cx="2527670" cy="2314222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30C8704B-E69E-1A02-103B-ADF60EC474B7}"/>
              </a:ext>
            </a:extLst>
          </p:cNvPr>
          <p:cNvSpPr/>
          <p:nvPr/>
        </p:nvSpPr>
        <p:spPr>
          <a:xfrm>
            <a:off x="1219322" y="1539386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98951C7-99AA-9798-B45C-DFFF24A82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838" y="2482051"/>
            <a:ext cx="10332324" cy="2969836"/>
          </a:xfrm>
          <a:prstGeom prst="rect">
            <a:avLst/>
          </a:prstGeom>
        </p:spPr>
      </p:pic>
      <p:pic>
        <p:nvPicPr>
          <p:cNvPr id="4" name="CBA">
            <a:hlinkClick r:id="" action="ppaction://media"/>
            <a:extLst>
              <a:ext uri="{FF2B5EF4-FFF2-40B4-BE49-F238E27FC236}">
                <a16:creationId xmlns:a16="http://schemas.microsoft.com/office/drawing/2014/main" id="{EFBC6A5F-E961-E8BA-7586-0EA8CAF06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3500" y="307867"/>
            <a:ext cx="609600" cy="609600"/>
          </a:xfrm>
          <a:prstGeom prst="rect">
            <a:avLst/>
          </a:prstGeom>
        </p:spPr>
      </p:pic>
      <p:pic>
        <p:nvPicPr>
          <p:cNvPr id="5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D3936674-C239-54E2-0C48-57CCC55EED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3056" y="3691467"/>
            <a:ext cx="685922" cy="647356"/>
          </a:xfrm>
          <a:prstGeom prst="rect">
            <a:avLst/>
          </a:prstGeom>
        </p:spPr>
      </p:pic>
      <p:pic>
        <p:nvPicPr>
          <p:cNvPr id="6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572A031-9BF5-CB5A-054F-CD6B608979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6274" y="3691467"/>
            <a:ext cx="685922" cy="647356"/>
          </a:xfrm>
          <a:prstGeom prst="rect">
            <a:avLst/>
          </a:prstGeom>
        </p:spPr>
      </p:pic>
      <p:pic>
        <p:nvPicPr>
          <p:cNvPr id="7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E79D267-2BD9-89F4-3752-C40F3A6AEC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9492" y="3691467"/>
            <a:ext cx="685922" cy="647356"/>
          </a:xfrm>
          <a:prstGeom prst="rect">
            <a:avLst/>
          </a:prstGeom>
        </p:spPr>
      </p:pic>
      <p:pic>
        <p:nvPicPr>
          <p:cNvPr id="9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87B4598-DED3-AB03-C1D3-73C600661B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7949" y="3691467"/>
            <a:ext cx="685922" cy="647356"/>
          </a:xfrm>
          <a:prstGeom prst="rect">
            <a:avLst/>
          </a:prstGeom>
        </p:spPr>
      </p:pic>
      <p:pic>
        <p:nvPicPr>
          <p:cNvPr id="10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3CF07B-D108-8808-09C9-32226BA598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501" y="3691467"/>
            <a:ext cx="685922" cy="647356"/>
          </a:xfrm>
          <a:prstGeom prst="rect">
            <a:avLst/>
          </a:prstGeom>
        </p:spPr>
      </p:pic>
      <p:pic>
        <p:nvPicPr>
          <p:cNvPr id="11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7D34B4EE-6CFD-2C9A-34DD-D6B5716972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5053" y="3691467"/>
            <a:ext cx="685922" cy="647356"/>
          </a:xfrm>
          <a:prstGeom prst="rect">
            <a:avLst/>
          </a:prstGeom>
        </p:spPr>
      </p:pic>
      <p:pic>
        <p:nvPicPr>
          <p:cNvPr id="15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EE772D5-C5A4-D836-A56C-043F67F06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1540" y="3643291"/>
            <a:ext cx="685922" cy="647356"/>
          </a:xfrm>
          <a:prstGeom prst="rect">
            <a:avLst/>
          </a:prstGeom>
        </p:spPr>
      </p:pic>
      <p:pic>
        <p:nvPicPr>
          <p:cNvPr id="16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9BAE988-315D-587F-3275-7568B5EC33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4501" y="3521739"/>
            <a:ext cx="685922" cy="647356"/>
          </a:xfrm>
          <a:prstGeom prst="rect">
            <a:avLst/>
          </a:prstGeom>
        </p:spPr>
      </p:pic>
      <p:pic>
        <p:nvPicPr>
          <p:cNvPr id="17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BE42C0-7ECF-43A6-A545-B89C548C1B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3581" y="3632002"/>
            <a:ext cx="685922" cy="647356"/>
          </a:xfrm>
          <a:prstGeom prst="rect">
            <a:avLst/>
          </a:prstGeom>
        </p:spPr>
      </p:pic>
      <p:pic>
        <p:nvPicPr>
          <p:cNvPr id="18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6D1F0DA-2554-4FDF-408C-6567CB643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4911" y="3435436"/>
            <a:ext cx="685922" cy="647356"/>
          </a:xfrm>
          <a:prstGeom prst="rect">
            <a:avLst/>
          </a:prstGeom>
        </p:spPr>
      </p:pic>
      <p:pic>
        <p:nvPicPr>
          <p:cNvPr id="19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073FF25-02DA-1684-4BAA-114A6E697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9975" y="5109332"/>
            <a:ext cx="685922" cy="647356"/>
          </a:xfrm>
          <a:prstGeom prst="rect">
            <a:avLst/>
          </a:prstGeom>
        </p:spPr>
      </p:pic>
      <p:pic>
        <p:nvPicPr>
          <p:cNvPr id="20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7A134EA-B651-B220-7152-765D681ACF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6034" y="5128209"/>
            <a:ext cx="685922" cy="647356"/>
          </a:xfrm>
          <a:prstGeom prst="rect">
            <a:avLst/>
          </a:prstGeom>
        </p:spPr>
      </p:pic>
      <p:pic>
        <p:nvPicPr>
          <p:cNvPr id="21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1634591-4C36-A1C9-DD89-E8876BF58D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5345" y="5128209"/>
            <a:ext cx="685922" cy="647356"/>
          </a:xfrm>
          <a:prstGeom prst="rect">
            <a:avLst/>
          </a:prstGeom>
        </p:spPr>
      </p:pic>
      <p:pic>
        <p:nvPicPr>
          <p:cNvPr id="22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DA8A00A-2B89-4CA3-C82F-EFA61A4899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695" y="5156181"/>
            <a:ext cx="685922" cy="647356"/>
          </a:xfrm>
          <a:prstGeom prst="rect">
            <a:avLst/>
          </a:prstGeom>
        </p:spPr>
      </p:pic>
      <p:pic>
        <p:nvPicPr>
          <p:cNvPr id="23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00FA18A-C726-A040-E812-D65957FAE9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4254" y="5156181"/>
            <a:ext cx="685922" cy="647356"/>
          </a:xfrm>
          <a:prstGeom prst="rect">
            <a:avLst/>
          </a:prstGeom>
        </p:spPr>
      </p:pic>
      <p:pic>
        <p:nvPicPr>
          <p:cNvPr id="24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988A61E-68B7-AF16-0B61-4D875E0AFB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7229" y="5224561"/>
            <a:ext cx="685922" cy="647356"/>
          </a:xfrm>
          <a:prstGeom prst="rect">
            <a:avLst/>
          </a:prstGeom>
        </p:spPr>
      </p:pic>
      <p:pic>
        <p:nvPicPr>
          <p:cNvPr id="25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CCFA84-0368-807B-3866-1E0B3A61B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991" y="5180935"/>
            <a:ext cx="685922" cy="647356"/>
          </a:xfrm>
          <a:prstGeom prst="rect">
            <a:avLst/>
          </a:prstGeom>
        </p:spPr>
      </p:pic>
      <p:pic>
        <p:nvPicPr>
          <p:cNvPr id="26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01CDFA6-526E-8A0D-0472-3956D3393F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4638" y="5141620"/>
            <a:ext cx="685922" cy="647356"/>
          </a:xfrm>
          <a:prstGeom prst="rect">
            <a:avLst/>
          </a:prstGeom>
        </p:spPr>
      </p:pic>
      <p:pic>
        <p:nvPicPr>
          <p:cNvPr id="27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150035F7-5F26-7CC4-0649-BFEE788C5C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4501" y="5224561"/>
            <a:ext cx="685922" cy="647356"/>
          </a:xfrm>
          <a:prstGeom prst="rect">
            <a:avLst/>
          </a:prstGeom>
        </p:spPr>
      </p:pic>
      <p:pic>
        <p:nvPicPr>
          <p:cNvPr id="28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1FF148-7782-4BA5-B92A-3C0F8280A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7462" y="5116593"/>
            <a:ext cx="685922" cy="647356"/>
          </a:xfrm>
          <a:prstGeom prst="rect">
            <a:avLst/>
          </a:prstGeom>
        </p:spPr>
      </p:pic>
      <p:pic>
        <p:nvPicPr>
          <p:cNvPr id="29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2445363-E07B-8E24-4C1F-49C17B41A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2169" y="5238258"/>
            <a:ext cx="685922" cy="647356"/>
          </a:xfrm>
          <a:prstGeom prst="rect">
            <a:avLst/>
          </a:prstGeom>
        </p:spPr>
      </p:pic>
      <p:pic>
        <p:nvPicPr>
          <p:cNvPr id="30" name="Picture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9825736-C676-6D01-3417-C818BBE094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8691" y="5100220"/>
            <a:ext cx="685922" cy="6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7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DB7C1E1-5241-D14F-D365-EF70B8901AD6}"/>
              </a:ext>
            </a:extLst>
          </p:cNvPr>
          <p:cNvSpPr/>
          <p:nvPr/>
        </p:nvSpPr>
        <p:spPr>
          <a:xfrm>
            <a:off x="1083855" y="111367"/>
            <a:ext cx="1019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NHẠC KẾT HỢP THỂ HIỆN KÍ HIỆU BÀN TAY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CAC65B-125B-A646-F158-ECE35F47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546" y="5756688"/>
            <a:ext cx="6348047" cy="10763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238D47-8E04-52F3-B127-B78484759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5756688"/>
            <a:ext cx="6272864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DC536F-C242-7A8E-8548-23B4D708DC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02666" y="-28737"/>
            <a:ext cx="2527670" cy="2314222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30C8704B-E69E-1A02-103B-ADF60EC474B7}"/>
              </a:ext>
            </a:extLst>
          </p:cNvPr>
          <p:cNvSpPr/>
          <p:nvPr/>
        </p:nvSpPr>
        <p:spPr>
          <a:xfrm>
            <a:off x="1334633" y="1128374"/>
            <a:ext cx="8517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CBA">
            <a:hlinkClick r:id="" action="ppaction://media"/>
            <a:extLst>
              <a:ext uri="{FF2B5EF4-FFF2-40B4-BE49-F238E27FC236}">
                <a16:creationId xmlns:a16="http://schemas.microsoft.com/office/drawing/2014/main" id="{EFBC6A5F-E961-E8BA-7586-0EA8CAF06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55" y="24987"/>
            <a:ext cx="609600" cy="6096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091D751-45B9-242D-B78D-596B2B95B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46103"/>
            <a:ext cx="11498044" cy="34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7470"/>
            <a:ext cx="12192000" cy="725932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3354705" y="1840230"/>
            <a:ext cx="531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1291AC7-988B-2613-AB95-80190070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942" y="98182"/>
            <a:ext cx="2019300" cy="22479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7362205-6EBC-509B-CA38-A022412E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9862039" y="0"/>
            <a:ext cx="2264020" cy="224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5EC68-E6F3-9AE1-B93B-1D46CA99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2030" y="4781004"/>
            <a:ext cx="356997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5AE033-B7BA-CF7B-805C-87CE814A2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2428" y="5797487"/>
            <a:ext cx="6348047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2A50E17-6812-C254-4CF3-25F6C8592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95119" y="5797487"/>
            <a:ext cx="6272864" cy="1076325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20F43A32-912E-C974-B153-DAE03709FBBF}"/>
              </a:ext>
            </a:extLst>
          </p:cNvPr>
          <p:cNvSpPr/>
          <p:nvPr/>
        </p:nvSpPr>
        <p:spPr>
          <a:xfrm>
            <a:off x="5234764" y="217061"/>
            <a:ext cx="106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6" name="Rectangles 5">
            <a:extLst>
              <a:ext uri="{FF2B5EF4-FFF2-40B4-BE49-F238E27FC236}">
                <a16:creationId xmlns:a16="http://schemas.microsoft.com/office/drawing/2014/main" id="{4C91DD80-1626-2BC7-BFCB-E0CEF27AB038}"/>
              </a:ext>
            </a:extLst>
          </p:cNvPr>
          <p:cNvSpPr/>
          <p:nvPr/>
        </p:nvSpPr>
        <p:spPr>
          <a:xfrm>
            <a:off x="107816" y="831562"/>
            <a:ext cx="113665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 thuyết âm nhạc: Giới thiệu các hình nốt</a:t>
            </a:r>
          </a:p>
          <a:p>
            <a:pPr marL="4114800" marR="0" lvl="8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nhạc: Bài số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98565">
            <a:off x="11019794" y="607247"/>
            <a:ext cx="1322430" cy="19927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45015" flipH="1">
            <a:off x="-200029" y="607247"/>
            <a:ext cx="1322430" cy="19927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56988">
            <a:off x="10713546" y="2166190"/>
            <a:ext cx="2069753" cy="2073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71171" flipH="1">
            <a:off x="-473638" y="2179062"/>
            <a:ext cx="2015950" cy="20196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816971" flipH="1" flipV="1">
            <a:off x="-207422" y="3973945"/>
            <a:ext cx="965151" cy="9282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01280" flipV="1">
            <a:off x="11397971" y="3953445"/>
            <a:ext cx="1007777" cy="969299"/>
          </a:xfrm>
          <a:prstGeom prst="rect">
            <a:avLst/>
          </a:prstGeom>
        </p:spPr>
      </p:pic>
      <p:sp>
        <p:nvSpPr>
          <p:cNvPr id="8" name="Rectangles 5">
            <a:extLst>
              <a:ext uri="{FF2B5EF4-FFF2-40B4-BE49-F238E27FC236}">
                <a16:creationId xmlns:a16="http://schemas.microsoft.com/office/drawing/2014/main" id="{50E5DE7A-3870-CDBF-07E4-3AAC0F7981A6}"/>
              </a:ext>
            </a:extLst>
          </p:cNvPr>
          <p:cNvSpPr/>
          <p:nvPr/>
        </p:nvSpPr>
        <p:spPr>
          <a:xfrm>
            <a:off x="381922" y="1466249"/>
            <a:ext cx="113665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 SỨC KHỎE, CHÚC CÁC EM HỌC TỐT!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69B8D2-2F99-C089-43C6-9CE45B396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000646" y="3715729"/>
            <a:ext cx="8484577" cy="2579120"/>
          </a:xfrm>
          <a:prstGeom prst="rect">
            <a:avLst/>
          </a:prstGeom>
        </p:spPr>
      </p:pic>
      <p:pic>
        <p:nvPicPr>
          <p:cNvPr id="10" name="vaorunghoa">
            <a:hlinkClick r:id="" action="ppaction://media"/>
            <a:extLst>
              <a:ext uri="{FF2B5EF4-FFF2-40B4-BE49-F238E27FC236}">
                <a16:creationId xmlns:a16="http://schemas.microsoft.com/office/drawing/2014/main" id="{0B4364E7-4956-B589-4A21-AB36E81E79BA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72875" y="113033"/>
            <a:ext cx="619125" cy="619125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8DBD182-79CA-C694-2378-B341EF081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4708" y="-213221"/>
            <a:ext cx="2378906" cy="237890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09733FD2-3B60-7AB5-3957-D89B535FF8E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22461" y="-440563"/>
            <a:ext cx="2378906" cy="2378906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56D7072-43A6-B000-4B35-1D32F70F77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61547" y="5756687"/>
            <a:ext cx="6348047" cy="107632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5DCD91B-5582-312B-F52B-7D18FC42A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96000" y="5756687"/>
            <a:ext cx="6272864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0519A3D-1BA1-7F4E-26A1-7DFCE18EE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4" y="283280"/>
            <a:ext cx="10882489" cy="61626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0592D8A-14A4-0360-4101-24DF527DC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129867"/>
            <a:ext cx="6348047" cy="70314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5A1C000-EDEE-6548-82BB-FDFCA420D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96000" y="6129867"/>
            <a:ext cx="6272864" cy="70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5A1C000-EDEE-6548-82BB-FDFCA420D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6129867"/>
            <a:ext cx="6272864" cy="703145"/>
          </a:xfrm>
          <a:prstGeom prst="rect">
            <a:avLst/>
          </a:prstGeom>
        </p:spPr>
      </p:pic>
      <p:sp>
        <p:nvSpPr>
          <p:cNvPr id="3" name="Rectangles 5">
            <a:extLst>
              <a:ext uri="{FF2B5EF4-FFF2-40B4-BE49-F238E27FC236}">
                <a16:creationId xmlns:a16="http://schemas.microsoft.com/office/drawing/2014/main" id="{172B5868-D508-F1D2-5F44-8DAAE2EB633D}"/>
              </a:ext>
            </a:extLst>
          </p:cNvPr>
          <p:cNvSpPr/>
          <p:nvPr/>
        </p:nvSpPr>
        <p:spPr>
          <a:xfrm>
            <a:off x="0" y="577381"/>
            <a:ext cx="11366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3200" b="1" u="sng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tên các hình nốt nhạc mà em thấy trong hình trên</a:t>
            </a:r>
          </a:p>
        </p:txBody>
      </p:sp>
      <p:pic>
        <p:nvPicPr>
          <p:cNvPr id="4" name="Hình ảnh 3" descr="Ảnh có chứa ảnh chụp màn hình, màu đen, thiết kế&#10;&#10;Mô tả được tạo tự động">
            <a:extLst>
              <a:ext uri="{FF2B5EF4-FFF2-40B4-BE49-F238E27FC236}">
                <a16:creationId xmlns:a16="http://schemas.microsoft.com/office/drawing/2014/main" id="{30254E89-E02F-1BEC-8FDF-3D89A8035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1645" y="2343723"/>
            <a:ext cx="1336548" cy="1620169"/>
          </a:xfrm>
          <a:prstGeom prst="rect">
            <a:avLst/>
          </a:prstGeom>
        </p:spPr>
      </p:pic>
      <p:pic>
        <p:nvPicPr>
          <p:cNvPr id="5" name="Hình ảnh 4" descr="Ảnh có chứa ăng ten&#10;&#10;Mô tả được tạo tự động với mức tin cậy trung bình">
            <a:extLst>
              <a:ext uri="{FF2B5EF4-FFF2-40B4-BE49-F238E27FC236}">
                <a16:creationId xmlns:a16="http://schemas.microsoft.com/office/drawing/2014/main" id="{AAE5385C-A0E0-5065-B27D-8C57046AC8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835" y="2569033"/>
            <a:ext cx="796321" cy="1142366"/>
          </a:xfrm>
          <a:prstGeom prst="rect">
            <a:avLst/>
          </a:prstGeom>
        </p:spPr>
      </p:pic>
      <p:pic>
        <p:nvPicPr>
          <p:cNvPr id="6" name="Hình ảnh 5" descr="Ảnh có chứa bản phác thảo, thiết kế, đen và trắng&#10;&#10;Mô tả được tạo tự động với mức tin cậy trung bình">
            <a:extLst>
              <a:ext uri="{FF2B5EF4-FFF2-40B4-BE49-F238E27FC236}">
                <a16:creationId xmlns:a16="http://schemas.microsoft.com/office/drawing/2014/main" id="{573B088F-2C2E-4964-F57C-706ACF4F904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7080" y="2416809"/>
            <a:ext cx="1037483" cy="1284041"/>
          </a:xfrm>
          <a:prstGeom prst="rect">
            <a:avLst/>
          </a:prstGeom>
        </p:spPr>
      </p:pic>
      <p:pic>
        <p:nvPicPr>
          <p:cNvPr id="8" name="Hình ảnh 7" descr="Ảnh có chứa roi da, đen và trắng, ăng ten, cái cọc&#10;&#10;Mô tả được tạo tự động">
            <a:extLst>
              <a:ext uri="{FF2B5EF4-FFF2-40B4-BE49-F238E27FC236}">
                <a16:creationId xmlns:a16="http://schemas.microsoft.com/office/drawing/2014/main" id="{FA0E1E78-7EDA-1AA5-6D6A-8122762F1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291" y="2416809"/>
            <a:ext cx="859473" cy="1240791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6D63AB48-E202-8AE0-FCB3-D1EA20B7D70A}"/>
              </a:ext>
            </a:extLst>
          </p:cNvPr>
          <p:cNvSpPr txBox="1"/>
          <p:nvPr/>
        </p:nvSpPr>
        <p:spPr>
          <a:xfrm>
            <a:off x="1662253" y="4135803"/>
            <a:ext cx="22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trắng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FFADB0D2-49BB-13C9-63DD-74833D192F1D}"/>
              </a:ext>
            </a:extLst>
          </p:cNvPr>
          <p:cNvSpPr txBox="1"/>
          <p:nvPr/>
        </p:nvSpPr>
        <p:spPr>
          <a:xfrm>
            <a:off x="3951111" y="4130529"/>
            <a:ext cx="22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đen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4B7A412-CB04-51F4-1A33-D89BBCF4FF9A}"/>
              </a:ext>
            </a:extLst>
          </p:cNvPr>
          <p:cNvSpPr txBox="1"/>
          <p:nvPr/>
        </p:nvSpPr>
        <p:spPr>
          <a:xfrm>
            <a:off x="6239969" y="4125255"/>
            <a:ext cx="22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đơn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A7C43C-F722-BD35-5632-BDD67ED471C3}"/>
              </a:ext>
            </a:extLst>
          </p:cNvPr>
          <p:cNvSpPr txBox="1"/>
          <p:nvPr/>
        </p:nvSpPr>
        <p:spPr>
          <a:xfrm>
            <a:off x="8528827" y="4119981"/>
            <a:ext cx="22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kép</a:t>
            </a:r>
          </a:p>
        </p:txBody>
      </p:sp>
      <p:pic>
        <p:nvPicPr>
          <p:cNvPr id="7" name="Picture 35">
            <a:extLst>
              <a:ext uri="{FF2B5EF4-FFF2-40B4-BE49-F238E27FC236}">
                <a16:creationId xmlns:a16="http://schemas.microsoft.com/office/drawing/2014/main" id="{D8032EEB-0554-6CEF-09B0-193D63753B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9" y="4595412"/>
            <a:ext cx="2401869" cy="213470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A68A0CD-0CE1-4B51-D1A7-5611E5575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29867"/>
            <a:ext cx="6348047" cy="703145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C774BB60-18CA-0A3A-E96A-3B0ECC7EC72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408193" y="166990"/>
            <a:ext cx="1579716" cy="1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1291AC7-988B-2613-AB95-80190070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942" y="98182"/>
            <a:ext cx="2019300" cy="22479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7362205-6EBC-509B-CA38-A022412E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9862039" y="0"/>
            <a:ext cx="2264020" cy="224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5EC68-E6F3-9AE1-B93B-1D46CA99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2030" y="4781004"/>
            <a:ext cx="356997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5AE033-B7BA-CF7B-805C-87CE814A2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2428" y="5797487"/>
            <a:ext cx="6348047" cy="10763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2A50E17-6812-C254-4CF3-25F6C8592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95119" y="5797487"/>
            <a:ext cx="6272864" cy="1076325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20F43A32-912E-C974-B153-DAE03709FBBF}"/>
              </a:ext>
            </a:extLst>
          </p:cNvPr>
          <p:cNvSpPr/>
          <p:nvPr/>
        </p:nvSpPr>
        <p:spPr>
          <a:xfrm>
            <a:off x="5234764" y="217061"/>
            <a:ext cx="106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6" name="Rectangles 5">
            <a:extLst>
              <a:ext uri="{FF2B5EF4-FFF2-40B4-BE49-F238E27FC236}">
                <a16:creationId xmlns:a16="http://schemas.microsoft.com/office/drawing/2014/main" id="{4C91DD80-1626-2BC7-BFCB-E0CEF27AB038}"/>
              </a:ext>
            </a:extLst>
          </p:cNvPr>
          <p:cNvSpPr/>
          <p:nvPr/>
        </p:nvSpPr>
        <p:spPr>
          <a:xfrm>
            <a:off x="107816" y="831562"/>
            <a:ext cx="113665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 thuyết âm nhạc: Giới thiệu các hình nốt</a:t>
            </a:r>
          </a:p>
          <a:p>
            <a:pPr marL="4114800" lvl="8" indent="-457200">
              <a:buFontTx/>
              <a:buChar char="-"/>
            </a:pPr>
            <a:r>
              <a:rPr lang="vi-VN" altLang="en-US" sz="3200" b="1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Bài số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5A1C000-EDEE-6548-82BB-FDFCA420D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6129867"/>
            <a:ext cx="6272864" cy="70314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F250F45-28B5-9EB4-37B4-E03506EB5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35" y="1622796"/>
            <a:ext cx="10989365" cy="227020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602B00F-D275-6B4A-C368-C22928325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8704" y1="68122" x2="18148" y2="81878"/>
                        <a14:foregroundMark x1="18148" y1="81878" x2="25556" y2="72489"/>
                        <a14:foregroundMark x1="25556" y1="72489" x2="29815" y2="87118"/>
                        <a14:foregroundMark x1="29815" y1="87118" x2="37778" y2="88428"/>
                        <a14:foregroundMark x1="20741" y1="88210" x2="17222" y2="79913"/>
                        <a14:foregroundMark x1="18333" y1="79913" x2="24259" y2="89301"/>
                        <a14:foregroundMark x1="24259" y1="89301" x2="24259" y2="89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9198" y="3912091"/>
            <a:ext cx="3846842" cy="32626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484BB39-6FE6-1918-DE41-E352EEBD8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129867"/>
            <a:ext cx="6348047" cy="703145"/>
          </a:xfrm>
          <a:prstGeom prst="rect">
            <a:avLst/>
          </a:prstGeom>
        </p:spPr>
      </p:pic>
      <p:sp>
        <p:nvSpPr>
          <p:cNvPr id="12" name="Rectangles 5">
            <a:extLst>
              <a:ext uri="{FF2B5EF4-FFF2-40B4-BE49-F238E27FC236}">
                <a16:creationId xmlns:a16="http://schemas.microsoft.com/office/drawing/2014/main" id="{19980487-7468-CC71-B082-E596A6417E38}"/>
              </a:ext>
            </a:extLst>
          </p:cNvPr>
          <p:cNvSpPr/>
          <p:nvPr/>
        </p:nvSpPr>
        <p:spPr>
          <a:xfrm>
            <a:off x="-806584" y="0"/>
            <a:ext cx="11366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 thuyết âm nhạc: Giới thiệu các hình nốt</a:t>
            </a:r>
          </a:p>
        </p:txBody>
      </p:sp>
      <p:sp>
        <p:nvSpPr>
          <p:cNvPr id="13" name="Rectangles 5">
            <a:extLst>
              <a:ext uri="{FF2B5EF4-FFF2-40B4-BE49-F238E27FC236}">
                <a16:creationId xmlns:a16="http://schemas.microsoft.com/office/drawing/2014/main" id="{878BEFF5-9E13-77C1-B48C-5D5F9DCA4BE1}"/>
              </a:ext>
            </a:extLst>
          </p:cNvPr>
          <p:cNvSpPr/>
          <p:nvPr/>
        </p:nvSpPr>
        <p:spPr>
          <a:xfrm>
            <a:off x="412750" y="714854"/>
            <a:ext cx="11366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và cảm nhận độ dài ngắn khác nhau của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âm thanh trong đoạn nhạc</a:t>
            </a:r>
          </a:p>
        </p:txBody>
      </p:sp>
      <p:pic>
        <p:nvPicPr>
          <p:cNvPr id="14" name="tkm">
            <a:hlinkClick r:id="" action="ppaction://media"/>
            <a:extLst>
              <a:ext uri="{FF2B5EF4-FFF2-40B4-BE49-F238E27FC236}">
                <a16:creationId xmlns:a16="http://schemas.microsoft.com/office/drawing/2014/main" id="{30DA6845-8764-B685-04F2-C41337589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5378" y="656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4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5A1C000-EDEE-6548-82BB-FDFCA420D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6129867"/>
            <a:ext cx="6272864" cy="70314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F250F45-28B5-9EB4-37B4-E03506EB5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35" y="1622796"/>
            <a:ext cx="10989365" cy="227020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602B00F-D275-6B4A-C368-C22928325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8704" y1="68122" x2="18148" y2="81878"/>
                        <a14:foregroundMark x1="18148" y1="81878" x2="25556" y2="72489"/>
                        <a14:foregroundMark x1="25556" y1="72489" x2="29815" y2="87118"/>
                        <a14:foregroundMark x1="29815" y1="87118" x2="37778" y2="88428"/>
                        <a14:foregroundMark x1="20741" y1="88210" x2="17222" y2="79913"/>
                        <a14:foregroundMark x1="18333" y1="79913" x2="24259" y2="89301"/>
                        <a14:foregroundMark x1="24259" y1="89301" x2="24259" y2="89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9198" y="3912091"/>
            <a:ext cx="3846842" cy="32626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484BB39-6FE6-1918-DE41-E352EEBD8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129867"/>
            <a:ext cx="6348047" cy="703145"/>
          </a:xfrm>
          <a:prstGeom prst="rect">
            <a:avLst/>
          </a:prstGeom>
        </p:spPr>
      </p:pic>
      <p:sp>
        <p:nvSpPr>
          <p:cNvPr id="13" name="Rectangles 5">
            <a:extLst>
              <a:ext uri="{FF2B5EF4-FFF2-40B4-BE49-F238E27FC236}">
                <a16:creationId xmlns:a16="http://schemas.microsoft.com/office/drawing/2014/main" id="{878BEFF5-9E13-77C1-B48C-5D5F9DCA4BE1}"/>
              </a:ext>
            </a:extLst>
          </p:cNvPr>
          <p:cNvSpPr/>
          <p:nvPr/>
        </p:nvSpPr>
        <p:spPr>
          <a:xfrm>
            <a:off x="412750" y="714854"/>
            <a:ext cx="11366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vỗ tay theo tiết tấu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vi-VN" altLang="en-US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nhận sự khác nhau của âm thanh khi vang lên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tkm">
            <a:hlinkClick r:id="" action="ppaction://media"/>
            <a:extLst>
              <a:ext uri="{FF2B5EF4-FFF2-40B4-BE49-F238E27FC236}">
                <a16:creationId xmlns:a16="http://schemas.microsoft.com/office/drawing/2014/main" id="{30DA6845-8764-B685-04F2-C41337589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5378" y="656276"/>
            <a:ext cx="609600" cy="609600"/>
          </a:xfrm>
          <a:prstGeom prst="rect">
            <a:avLst/>
          </a:prstGeom>
        </p:spPr>
      </p:pic>
      <p:sp>
        <p:nvSpPr>
          <p:cNvPr id="2" name="Rectangles 5">
            <a:extLst>
              <a:ext uri="{FF2B5EF4-FFF2-40B4-BE49-F238E27FC236}">
                <a16:creationId xmlns:a16="http://schemas.microsoft.com/office/drawing/2014/main" id="{AC6596BF-48F3-BAA7-DFAE-C44CB62F5515}"/>
              </a:ext>
            </a:extLst>
          </p:cNvPr>
          <p:cNvSpPr/>
          <p:nvPr/>
        </p:nvSpPr>
        <p:spPr>
          <a:xfrm>
            <a:off x="1231194" y="3969950"/>
            <a:ext cx="11366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-Nốt nào ngân dài nhất?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-Nốt nào ngân ngắn nhất?</a:t>
            </a:r>
          </a:p>
        </p:txBody>
      </p:sp>
    </p:spTree>
    <p:extLst>
      <p:ext uri="{BB962C8B-B14F-4D97-AF65-F5344CB8AC3E}">
        <p14:creationId xmlns:p14="http://schemas.microsoft.com/office/powerpoint/2010/main" val="36922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048510" y="612407"/>
            <a:ext cx="959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nốt nhạc là kí hiệu thể hiện độ ngân dài hoặc ngắn của âm thanh trong âm nhạc.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3B3C0-7B13-0E3A-6074-B3EC20C7E455}"/>
              </a:ext>
            </a:extLst>
          </p:cNvPr>
          <p:cNvSpPr txBox="1"/>
          <p:nvPr/>
        </p:nvSpPr>
        <p:spPr>
          <a:xfrm>
            <a:off x="714376" y="2537773"/>
            <a:ext cx="959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hình nốt nhạc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50685203-3234-A8A5-E5F9-B13135C19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34105" y="2284709"/>
            <a:ext cx="343227" cy="149166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5CE3F8A-D11B-47E1-33AE-2A53FAC9BA16}"/>
              </a:ext>
            </a:extLst>
          </p:cNvPr>
          <p:cNvSpPr txBox="1"/>
          <p:nvPr/>
        </p:nvSpPr>
        <p:spPr>
          <a:xfrm>
            <a:off x="4099756" y="2070145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tròn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31F123E8-90D8-8CBA-71BE-B62FFBD1BA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2182" y="3169699"/>
            <a:ext cx="381000" cy="495300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893D41FA-1909-57C6-E5CA-920AE66953BB}"/>
              </a:ext>
            </a:extLst>
          </p:cNvPr>
          <p:cNvSpPr txBox="1"/>
          <p:nvPr/>
        </p:nvSpPr>
        <p:spPr>
          <a:xfrm>
            <a:off x="4074454" y="3252502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AAE5385C-A0E0-5065-B27D-8C57046AC8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089" y="4672073"/>
            <a:ext cx="363855" cy="52197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D8B41F5C-341B-2634-C7E0-5FF7D0006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254" y="2724269"/>
            <a:ext cx="651340" cy="882424"/>
          </a:xfrm>
          <a:prstGeom prst="rect">
            <a:avLst/>
          </a:prstGeom>
        </p:spPr>
      </p:pic>
      <p:sp>
        <p:nvSpPr>
          <p:cNvPr id="34" name="TextBox 5">
            <a:extLst>
              <a:ext uri="{FF2B5EF4-FFF2-40B4-BE49-F238E27FC236}">
                <a16:creationId xmlns:a16="http://schemas.microsoft.com/office/drawing/2014/main" id="{4C64907C-01F1-6D4F-CC22-6689B59A9D12}"/>
              </a:ext>
            </a:extLst>
          </p:cNvPr>
          <p:cNvSpPr txBox="1"/>
          <p:nvPr/>
        </p:nvSpPr>
        <p:spPr>
          <a:xfrm>
            <a:off x="4128926" y="4732378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1F4A909D-C407-8229-8DB6-608C745AE087}"/>
              </a:ext>
            </a:extLst>
          </p:cNvPr>
          <p:cNvSpPr txBox="1"/>
          <p:nvPr/>
        </p:nvSpPr>
        <p:spPr>
          <a:xfrm>
            <a:off x="8345285" y="2119363"/>
            <a:ext cx="22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đơn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" name="Picture 13">
            <a:extLst>
              <a:ext uri="{FF2B5EF4-FFF2-40B4-BE49-F238E27FC236}">
                <a16:creationId xmlns:a16="http://schemas.microsoft.com/office/drawing/2014/main" id="{573B088F-2C2E-4964-F57C-706ACF4F90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5739" y="1968028"/>
            <a:ext cx="475615" cy="588645"/>
          </a:xfrm>
          <a:prstGeom prst="rect">
            <a:avLst/>
          </a:prstGeom>
        </p:spPr>
      </p:pic>
      <p:sp>
        <p:nvSpPr>
          <p:cNvPr id="43" name="TextBox 5">
            <a:extLst>
              <a:ext uri="{FF2B5EF4-FFF2-40B4-BE49-F238E27FC236}">
                <a16:creationId xmlns:a16="http://schemas.microsoft.com/office/drawing/2014/main" id="{72AEF2B6-5E36-55E0-50DA-7439E43C62DA}"/>
              </a:ext>
            </a:extLst>
          </p:cNvPr>
          <p:cNvSpPr txBox="1"/>
          <p:nvPr/>
        </p:nvSpPr>
        <p:spPr>
          <a:xfrm>
            <a:off x="8117547" y="3207769"/>
            <a:ext cx="22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kép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roup 34">
            <a:extLst>
              <a:ext uri="{FF2B5EF4-FFF2-40B4-BE49-F238E27FC236}">
                <a16:creationId xmlns:a16="http://schemas.microsoft.com/office/drawing/2014/main" id="{9234CF47-6799-B7F0-8EDC-24808E6DAA36}"/>
              </a:ext>
            </a:extLst>
          </p:cNvPr>
          <p:cNvGrpSpPr/>
          <p:nvPr/>
        </p:nvGrpSpPr>
        <p:grpSpPr bwMode="auto">
          <a:xfrm>
            <a:off x="-128693" y="6490680"/>
            <a:ext cx="12467449" cy="381989"/>
            <a:chOff x="0" y="4105"/>
            <a:chExt cx="5511" cy="215"/>
          </a:xfrm>
        </p:grpSpPr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3D2DB479-4E0D-3227-70AF-EDB7FC8D28F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" name="Group 38">
              <a:extLst>
                <a:ext uri="{FF2B5EF4-FFF2-40B4-BE49-F238E27FC236}">
                  <a16:creationId xmlns:a16="http://schemas.microsoft.com/office/drawing/2014/main" id="{7E56223F-911E-1376-0921-8AB21E40A2E1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52" name="Freeform 39">
                <a:extLst>
                  <a:ext uri="{FF2B5EF4-FFF2-40B4-BE49-F238E27FC236}">
                    <a16:creationId xmlns:a16="http://schemas.microsoft.com/office/drawing/2014/main" id="{0BEBE38F-91DA-F17F-A5C6-8A9D8B72E4E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40">
                <a:extLst>
                  <a:ext uri="{FF2B5EF4-FFF2-40B4-BE49-F238E27FC236}">
                    <a16:creationId xmlns:a16="http://schemas.microsoft.com/office/drawing/2014/main" id="{891D3ED3-6CDA-87CF-D0B8-E965E551A6F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41">
                <a:extLst>
                  <a:ext uri="{FF2B5EF4-FFF2-40B4-BE49-F238E27FC236}">
                    <a16:creationId xmlns:a16="http://schemas.microsoft.com/office/drawing/2014/main" id="{42BFA89F-4FBA-D3C3-B8CF-F6E4281C6EF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42">
                <a:extLst>
                  <a:ext uri="{FF2B5EF4-FFF2-40B4-BE49-F238E27FC236}">
                    <a16:creationId xmlns:a16="http://schemas.microsoft.com/office/drawing/2014/main" id="{07650E82-FD27-C39C-1EB2-78373EF5400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43">
                <a:extLst>
                  <a:ext uri="{FF2B5EF4-FFF2-40B4-BE49-F238E27FC236}">
                    <a16:creationId xmlns:a16="http://schemas.microsoft.com/office/drawing/2014/main" id="{34D22D87-EA44-4D4A-907C-8A057A2FDC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44">
                <a:extLst>
                  <a:ext uri="{FF2B5EF4-FFF2-40B4-BE49-F238E27FC236}">
                    <a16:creationId xmlns:a16="http://schemas.microsoft.com/office/drawing/2014/main" id="{A65DB75B-C385-2269-DC6C-533D0E98069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45">
                <a:extLst>
                  <a:ext uri="{FF2B5EF4-FFF2-40B4-BE49-F238E27FC236}">
                    <a16:creationId xmlns:a16="http://schemas.microsoft.com/office/drawing/2014/main" id="{248070C5-8846-91C4-6E34-68A03CA3F54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46">
                <a:extLst>
                  <a:ext uri="{FF2B5EF4-FFF2-40B4-BE49-F238E27FC236}">
                    <a16:creationId xmlns:a16="http://schemas.microsoft.com/office/drawing/2014/main" id="{96F7A949-BE3F-8FCC-B24E-3F223FDD003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47">
                <a:extLst>
                  <a:ext uri="{FF2B5EF4-FFF2-40B4-BE49-F238E27FC236}">
                    <a16:creationId xmlns:a16="http://schemas.microsoft.com/office/drawing/2014/main" id="{1DF8F1CF-B320-93D9-3378-69E01DC5895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48">
                <a:extLst>
                  <a:ext uri="{FF2B5EF4-FFF2-40B4-BE49-F238E27FC236}">
                    <a16:creationId xmlns:a16="http://schemas.microsoft.com/office/drawing/2014/main" id="{EEE3F681-72FC-D16B-408D-F153BAEEDE1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49">
                <a:extLst>
                  <a:ext uri="{FF2B5EF4-FFF2-40B4-BE49-F238E27FC236}">
                    <a16:creationId xmlns:a16="http://schemas.microsoft.com/office/drawing/2014/main" id="{EE7D4AB8-71B1-82D6-96E3-F08C361253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50">
                <a:extLst>
                  <a:ext uri="{FF2B5EF4-FFF2-40B4-BE49-F238E27FC236}">
                    <a16:creationId xmlns:a16="http://schemas.microsoft.com/office/drawing/2014/main" id="{CA2E73D2-5578-7072-7323-F08A4982F3B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51">
                <a:extLst>
                  <a:ext uri="{FF2B5EF4-FFF2-40B4-BE49-F238E27FC236}">
                    <a16:creationId xmlns:a16="http://schemas.microsoft.com/office/drawing/2014/main" id="{CC33D9CF-935B-FE7E-E462-06E97CC3E9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52">
                <a:extLst>
                  <a:ext uri="{FF2B5EF4-FFF2-40B4-BE49-F238E27FC236}">
                    <a16:creationId xmlns:a16="http://schemas.microsoft.com/office/drawing/2014/main" id="{525C8838-8AC1-DDE8-F0F8-3D07621307A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53">
                <a:extLst>
                  <a:ext uri="{FF2B5EF4-FFF2-40B4-BE49-F238E27FC236}">
                    <a16:creationId xmlns:a16="http://schemas.microsoft.com/office/drawing/2014/main" id="{ECBCF596-E781-5F4C-B383-E7CE9D7059D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54">
                <a:extLst>
                  <a:ext uri="{FF2B5EF4-FFF2-40B4-BE49-F238E27FC236}">
                    <a16:creationId xmlns:a16="http://schemas.microsoft.com/office/drawing/2014/main" id="{4BC324C5-775B-5FFE-CAD5-217F38E95AEF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55">
                <a:extLst>
                  <a:ext uri="{FF2B5EF4-FFF2-40B4-BE49-F238E27FC236}">
                    <a16:creationId xmlns:a16="http://schemas.microsoft.com/office/drawing/2014/main" id="{810E7F3C-B8D5-4EAE-F37C-EE63D89BCA6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56">
                <a:extLst>
                  <a:ext uri="{FF2B5EF4-FFF2-40B4-BE49-F238E27FC236}">
                    <a16:creationId xmlns:a16="http://schemas.microsoft.com/office/drawing/2014/main" id="{9A8D11F7-E369-1F97-685B-167AC9AE947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57">
                <a:extLst>
                  <a:ext uri="{FF2B5EF4-FFF2-40B4-BE49-F238E27FC236}">
                    <a16:creationId xmlns:a16="http://schemas.microsoft.com/office/drawing/2014/main" id="{F585F360-68AA-8A9F-0D9D-53A632C49DC8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58">
                <a:extLst>
                  <a:ext uri="{FF2B5EF4-FFF2-40B4-BE49-F238E27FC236}">
                    <a16:creationId xmlns:a16="http://schemas.microsoft.com/office/drawing/2014/main" id="{3066B9D5-2239-FC5B-3C15-81E89822DC2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59">
                <a:extLst>
                  <a:ext uri="{FF2B5EF4-FFF2-40B4-BE49-F238E27FC236}">
                    <a16:creationId xmlns:a16="http://schemas.microsoft.com/office/drawing/2014/main" id="{32151E8F-59CF-DC39-0F08-DDEC70A3F6F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60">
                <a:extLst>
                  <a:ext uri="{FF2B5EF4-FFF2-40B4-BE49-F238E27FC236}">
                    <a16:creationId xmlns:a16="http://schemas.microsoft.com/office/drawing/2014/main" id="{A382D7FE-13F0-AFF6-8A0A-828EA6032DE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61">
                <a:extLst>
                  <a:ext uri="{FF2B5EF4-FFF2-40B4-BE49-F238E27FC236}">
                    <a16:creationId xmlns:a16="http://schemas.microsoft.com/office/drawing/2014/main" id="{50AB0EF6-2423-B13D-2FBC-2A90100F44E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62">
                <a:extLst>
                  <a:ext uri="{FF2B5EF4-FFF2-40B4-BE49-F238E27FC236}">
                    <a16:creationId xmlns:a16="http://schemas.microsoft.com/office/drawing/2014/main" id="{7A92D14E-AE1F-F890-F256-904A9AC37B0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63">
                <a:extLst>
                  <a:ext uri="{FF2B5EF4-FFF2-40B4-BE49-F238E27FC236}">
                    <a16:creationId xmlns:a16="http://schemas.microsoft.com/office/drawing/2014/main" id="{6BA9584D-B8A4-55D7-968B-2EABFEB211E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64">
                <a:extLst>
                  <a:ext uri="{FF2B5EF4-FFF2-40B4-BE49-F238E27FC236}">
                    <a16:creationId xmlns:a16="http://schemas.microsoft.com/office/drawing/2014/main" id="{1FAAD151-1768-EC7C-6176-E9A9FFB34C9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65">
                <a:extLst>
                  <a:ext uri="{FF2B5EF4-FFF2-40B4-BE49-F238E27FC236}">
                    <a16:creationId xmlns:a16="http://schemas.microsoft.com/office/drawing/2014/main" id="{AF752E82-048D-F7ED-CF21-8B7ABFD5076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66">
                <a:extLst>
                  <a:ext uri="{FF2B5EF4-FFF2-40B4-BE49-F238E27FC236}">
                    <a16:creationId xmlns:a16="http://schemas.microsoft.com/office/drawing/2014/main" id="{1B2836A3-A1C7-FAF4-C8B5-D8A2E11F2D3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67">
                <a:extLst>
                  <a:ext uri="{FF2B5EF4-FFF2-40B4-BE49-F238E27FC236}">
                    <a16:creationId xmlns:a16="http://schemas.microsoft.com/office/drawing/2014/main" id="{89F0C76B-A26B-CF30-844B-DFCD8860D865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68">
                <a:extLst>
                  <a:ext uri="{FF2B5EF4-FFF2-40B4-BE49-F238E27FC236}">
                    <a16:creationId xmlns:a16="http://schemas.microsoft.com/office/drawing/2014/main" id="{69B5675A-A95A-47A2-B21D-F6080B07A41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52BAC280-4C53-5393-E960-9B48E6EE8CE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70">
                <a:extLst>
                  <a:ext uri="{FF2B5EF4-FFF2-40B4-BE49-F238E27FC236}">
                    <a16:creationId xmlns:a16="http://schemas.microsoft.com/office/drawing/2014/main" id="{E57DB70D-FE10-3475-8A52-B2F13C11F8F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71">
                <a:extLst>
                  <a:ext uri="{FF2B5EF4-FFF2-40B4-BE49-F238E27FC236}">
                    <a16:creationId xmlns:a16="http://schemas.microsoft.com/office/drawing/2014/main" id="{8908B7CD-CBD1-B635-BD53-126382A13F4E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72">
              <a:extLst>
                <a:ext uri="{FF2B5EF4-FFF2-40B4-BE49-F238E27FC236}">
                  <a16:creationId xmlns:a16="http://schemas.microsoft.com/office/drawing/2014/main" id="{6774B5AF-D512-9C4E-5551-07E818E28AF4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19" name="Freeform 73">
                <a:extLst>
                  <a:ext uri="{FF2B5EF4-FFF2-40B4-BE49-F238E27FC236}">
                    <a16:creationId xmlns:a16="http://schemas.microsoft.com/office/drawing/2014/main" id="{9D551BAB-EECA-6385-E700-8A334FBB2C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74">
                <a:extLst>
                  <a:ext uri="{FF2B5EF4-FFF2-40B4-BE49-F238E27FC236}">
                    <a16:creationId xmlns:a16="http://schemas.microsoft.com/office/drawing/2014/main" id="{206CB175-0593-03D5-D9D0-CA6D29F00F5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75">
                <a:extLst>
                  <a:ext uri="{FF2B5EF4-FFF2-40B4-BE49-F238E27FC236}">
                    <a16:creationId xmlns:a16="http://schemas.microsoft.com/office/drawing/2014/main" id="{CE8188D3-0843-8724-E6EE-EAA3CDE0B083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76">
                <a:extLst>
                  <a:ext uri="{FF2B5EF4-FFF2-40B4-BE49-F238E27FC236}">
                    <a16:creationId xmlns:a16="http://schemas.microsoft.com/office/drawing/2014/main" id="{5CA01699-1506-E6F5-0964-E80617C3703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77">
                <a:extLst>
                  <a:ext uri="{FF2B5EF4-FFF2-40B4-BE49-F238E27FC236}">
                    <a16:creationId xmlns:a16="http://schemas.microsoft.com/office/drawing/2014/main" id="{AC1CACDE-544B-1650-CF74-2AE805DF44D3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78">
                <a:extLst>
                  <a:ext uri="{FF2B5EF4-FFF2-40B4-BE49-F238E27FC236}">
                    <a16:creationId xmlns:a16="http://schemas.microsoft.com/office/drawing/2014/main" id="{311B8C10-7570-2162-3979-93F907CCCE3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79">
                <a:extLst>
                  <a:ext uri="{FF2B5EF4-FFF2-40B4-BE49-F238E27FC236}">
                    <a16:creationId xmlns:a16="http://schemas.microsoft.com/office/drawing/2014/main" id="{82916C30-3C20-C23D-CFB7-3CD23CA3081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80">
                <a:extLst>
                  <a:ext uri="{FF2B5EF4-FFF2-40B4-BE49-F238E27FC236}">
                    <a16:creationId xmlns:a16="http://schemas.microsoft.com/office/drawing/2014/main" id="{1343A5E9-C457-617F-9A3B-3D5E0E8ED233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81">
                <a:extLst>
                  <a:ext uri="{FF2B5EF4-FFF2-40B4-BE49-F238E27FC236}">
                    <a16:creationId xmlns:a16="http://schemas.microsoft.com/office/drawing/2014/main" id="{BAB6160A-FF59-136A-4EC6-7D1E047F2ED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82">
                <a:extLst>
                  <a:ext uri="{FF2B5EF4-FFF2-40B4-BE49-F238E27FC236}">
                    <a16:creationId xmlns:a16="http://schemas.microsoft.com/office/drawing/2014/main" id="{B3DC0D0A-0E92-480F-2ABD-3617C92B21A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83">
                <a:extLst>
                  <a:ext uri="{FF2B5EF4-FFF2-40B4-BE49-F238E27FC236}">
                    <a16:creationId xmlns:a16="http://schemas.microsoft.com/office/drawing/2014/main" id="{A38B6BDE-B48D-76B2-3B59-4E6EAC8442BC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84">
                <a:extLst>
                  <a:ext uri="{FF2B5EF4-FFF2-40B4-BE49-F238E27FC236}">
                    <a16:creationId xmlns:a16="http://schemas.microsoft.com/office/drawing/2014/main" id="{2A36B89A-C3B7-C7EE-42F9-1C67EE74D3BE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85">
                <a:extLst>
                  <a:ext uri="{FF2B5EF4-FFF2-40B4-BE49-F238E27FC236}">
                    <a16:creationId xmlns:a16="http://schemas.microsoft.com/office/drawing/2014/main" id="{6878A744-13F6-A9C8-6D33-4D720D4930D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86">
                <a:extLst>
                  <a:ext uri="{FF2B5EF4-FFF2-40B4-BE49-F238E27FC236}">
                    <a16:creationId xmlns:a16="http://schemas.microsoft.com/office/drawing/2014/main" id="{90C53A9D-B26C-8468-4210-B1A1E5B7EBCA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87">
                <a:extLst>
                  <a:ext uri="{FF2B5EF4-FFF2-40B4-BE49-F238E27FC236}">
                    <a16:creationId xmlns:a16="http://schemas.microsoft.com/office/drawing/2014/main" id="{2E600E2E-DCF3-02A6-C4D8-AE1CB2D3457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88">
                <a:extLst>
                  <a:ext uri="{FF2B5EF4-FFF2-40B4-BE49-F238E27FC236}">
                    <a16:creationId xmlns:a16="http://schemas.microsoft.com/office/drawing/2014/main" id="{81FB15AF-A0E4-4731-6097-3F854D219A5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89">
                <a:extLst>
                  <a:ext uri="{FF2B5EF4-FFF2-40B4-BE49-F238E27FC236}">
                    <a16:creationId xmlns:a16="http://schemas.microsoft.com/office/drawing/2014/main" id="{B0F0D122-BE43-DA3E-FD30-E7CD2730583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90">
                <a:extLst>
                  <a:ext uri="{FF2B5EF4-FFF2-40B4-BE49-F238E27FC236}">
                    <a16:creationId xmlns:a16="http://schemas.microsoft.com/office/drawing/2014/main" id="{28BE70CD-E627-E578-CF8B-642A9753CAE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91">
                <a:extLst>
                  <a:ext uri="{FF2B5EF4-FFF2-40B4-BE49-F238E27FC236}">
                    <a16:creationId xmlns:a16="http://schemas.microsoft.com/office/drawing/2014/main" id="{28545E5C-A400-6543-8CEA-318F04BB593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92">
                <a:extLst>
                  <a:ext uri="{FF2B5EF4-FFF2-40B4-BE49-F238E27FC236}">
                    <a16:creationId xmlns:a16="http://schemas.microsoft.com/office/drawing/2014/main" id="{F5B56E3B-2EF5-4CD3-A2CD-3154BFE80B0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93">
                <a:extLst>
                  <a:ext uri="{FF2B5EF4-FFF2-40B4-BE49-F238E27FC236}">
                    <a16:creationId xmlns:a16="http://schemas.microsoft.com/office/drawing/2014/main" id="{C62EE235-A30E-E687-BC76-CF48A82EB15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94">
                <a:extLst>
                  <a:ext uri="{FF2B5EF4-FFF2-40B4-BE49-F238E27FC236}">
                    <a16:creationId xmlns:a16="http://schemas.microsoft.com/office/drawing/2014/main" id="{4635EA99-643F-02EB-0A41-222A3BF4C94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95">
                <a:extLst>
                  <a:ext uri="{FF2B5EF4-FFF2-40B4-BE49-F238E27FC236}">
                    <a16:creationId xmlns:a16="http://schemas.microsoft.com/office/drawing/2014/main" id="{AFE26FD3-8E90-F342-788D-CBD74A0B9C8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96">
                <a:extLst>
                  <a:ext uri="{FF2B5EF4-FFF2-40B4-BE49-F238E27FC236}">
                    <a16:creationId xmlns:a16="http://schemas.microsoft.com/office/drawing/2014/main" id="{2BA3AB73-B632-7759-8000-B8857419E41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97">
                <a:extLst>
                  <a:ext uri="{FF2B5EF4-FFF2-40B4-BE49-F238E27FC236}">
                    <a16:creationId xmlns:a16="http://schemas.microsoft.com/office/drawing/2014/main" id="{F7A55850-7191-43EB-F75E-2B996EA7DDD8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98">
                <a:extLst>
                  <a:ext uri="{FF2B5EF4-FFF2-40B4-BE49-F238E27FC236}">
                    <a16:creationId xmlns:a16="http://schemas.microsoft.com/office/drawing/2014/main" id="{1BEA1BC6-0BC7-4E81-AAFA-937484DD301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99">
                <a:extLst>
                  <a:ext uri="{FF2B5EF4-FFF2-40B4-BE49-F238E27FC236}">
                    <a16:creationId xmlns:a16="http://schemas.microsoft.com/office/drawing/2014/main" id="{0FCF54AB-EFB1-54C2-9EC1-5238D8E03EB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00">
                <a:extLst>
                  <a:ext uri="{FF2B5EF4-FFF2-40B4-BE49-F238E27FC236}">
                    <a16:creationId xmlns:a16="http://schemas.microsoft.com/office/drawing/2014/main" id="{F4AB5006-4C6E-73AC-AD0F-0DC1ECF5537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01">
                <a:extLst>
                  <a:ext uri="{FF2B5EF4-FFF2-40B4-BE49-F238E27FC236}">
                    <a16:creationId xmlns:a16="http://schemas.microsoft.com/office/drawing/2014/main" id="{3F6D7509-4218-39BC-8106-0E49CFFE6F8B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02">
                <a:extLst>
                  <a:ext uri="{FF2B5EF4-FFF2-40B4-BE49-F238E27FC236}">
                    <a16:creationId xmlns:a16="http://schemas.microsoft.com/office/drawing/2014/main" id="{E3B3F706-5468-9463-4079-EC364E8E8B0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03">
                <a:extLst>
                  <a:ext uri="{FF2B5EF4-FFF2-40B4-BE49-F238E27FC236}">
                    <a16:creationId xmlns:a16="http://schemas.microsoft.com/office/drawing/2014/main" id="{BE4D8663-063D-92D0-A6C5-DDA1668FCE0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04">
                <a:extLst>
                  <a:ext uri="{FF2B5EF4-FFF2-40B4-BE49-F238E27FC236}">
                    <a16:creationId xmlns:a16="http://schemas.microsoft.com/office/drawing/2014/main" id="{6E05105E-8DDA-D83B-34C1-C686B4DB0913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05">
                <a:extLst>
                  <a:ext uri="{FF2B5EF4-FFF2-40B4-BE49-F238E27FC236}">
                    <a16:creationId xmlns:a16="http://schemas.microsoft.com/office/drawing/2014/main" id="{3913DB55-AE52-1079-74A3-68AEB2145BE0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06">
              <a:extLst>
                <a:ext uri="{FF2B5EF4-FFF2-40B4-BE49-F238E27FC236}">
                  <a16:creationId xmlns:a16="http://schemas.microsoft.com/office/drawing/2014/main" id="{B3A2CBD1-295E-0582-9822-7C48A2396822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86" name="Freeform 107">
                <a:extLst>
                  <a:ext uri="{FF2B5EF4-FFF2-40B4-BE49-F238E27FC236}">
                    <a16:creationId xmlns:a16="http://schemas.microsoft.com/office/drawing/2014/main" id="{149EEF2D-FC51-1A11-3A0D-F64B34B6D28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108">
                <a:extLst>
                  <a:ext uri="{FF2B5EF4-FFF2-40B4-BE49-F238E27FC236}">
                    <a16:creationId xmlns:a16="http://schemas.microsoft.com/office/drawing/2014/main" id="{E45965A0-1D31-3CAB-199B-773575E17FE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109">
                <a:extLst>
                  <a:ext uri="{FF2B5EF4-FFF2-40B4-BE49-F238E27FC236}">
                    <a16:creationId xmlns:a16="http://schemas.microsoft.com/office/drawing/2014/main" id="{102461BB-EADF-AEEF-80C5-5B28146ADFE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110">
                <a:extLst>
                  <a:ext uri="{FF2B5EF4-FFF2-40B4-BE49-F238E27FC236}">
                    <a16:creationId xmlns:a16="http://schemas.microsoft.com/office/drawing/2014/main" id="{C1C7A7FF-87E6-013B-F835-5C15E3CFC5F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111">
                <a:extLst>
                  <a:ext uri="{FF2B5EF4-FFF2-40B4-BE49-F238E27FC236}">
                    <a16:creationId xmlns:a16="http://schemas.microsoft.com/office/drawing/2014/main" id="{F5FC8A93-FA65-E5CD-3448-8B55CD2893F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12">
                <a:extLst>
                  <a:ext uri="{FF2B5EF4-FFF2-40B4-BE49-F238E27FC236}">
                    <a16:creationId xmlns:a16="http://schemas.microsoft.com/office/drawing/2014/main" id="{196132B8-B78D-C641-87D5-9FE3C9BF8D8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13">
                <a:extLst>
                  <a:ext uri="{FF2B5EF4-FFF2-40B4-BE49-F238E27FC236}">
                    <a16:creationId xmlns:a16="http://schemas.microsoft.com/office/drawing/2014/main" id="{73DC1E61-5E8F-486D-1E08-7D5B4768434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14">
                <a:extLst>
                  <a:ext uri="{FF2B5EF4-FFF2-40B4-BE49-F238E27FC236}">
                    <a16:creationId xmlns:a16="http://schemas.microsoft.com/office/drawing/2014/main" id="{B888B297-ECC1-E20D-1540-365596717D4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15">
                <a:extLst>
                  <a:ext uri="{FF2B5EF4-FFF2-40B4-BE49-F238E27FC236}">
                    <a16:creationId xmlns:a16="http://schemas.microsoft.com/office/drawing/2014/main" id="{A154A3CC-E04B-4BAB-E022-F6BCE7B3541F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16">
                <a:extLst>
                  <a:ext uri="{FF2B5EF4-FFF2-40B4-BE49-F238E27FC236}">
                    <a16:creationId xmlns:a16="http://schemas.microsoft.com/office/drawing/2014/main" id="{939C31BB-90B8-3F61-5084-F0D8E6F1E8C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117">
                <a:extLst>
                  <a:ext uri="{FF2B5EF4-FFF2-40B4-BE49-F238E27FC236}">
                    <a16:creationId xmlns:a16="http://schemas.microsoft.com/office/drawing/2014/main" id="{81E85AA6-5BBB-84CA-F9EB-54DDE7397C5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118">
                <a:extLst>
                  <a:ext uri="{FF2B5EF4-FFF2-40B4-BE49-F238E27FC236}">
                    <a16:creationId xmlns:a16="http://schemas.microsoft.com/office/drawing/2014/main" id="{16F0630A-B0CC-1755-9648-C59D2F3D50C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119">
                <a:extLst>
                  <a:ext uri="{FF2B5EF4-FFF2-40B4-BE49-F238E27FC236}">
                    <a16:creationId xmlns:a16="http://schemas.microsoft.com/office/drawing/2014/main" id="{A5FCB4FF-C5F2-3CAA-19E6-99B42B2DF69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20">
                <a:extLst>
                  <a:ext uri="{FF2B5EF4-FFF2-40B4-BE49-F238E27FC236}">
                    <a16:creationId xmlns:a16="http://schemas.microsoft.com/office/drawing/2014/main" id="{DE0E27B0-2C76-0D3A-A8B1-AC0050FD1BE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21">
                <a:extLst>
                  <a:ext uri="{FF2B5EF4-FFF2-40B4-BE49-F238E27FC236}">
                    <a16:creationId xmlns:a16="http://schemas.microsoft.com/office/drawing/2014/main" id="{90664EE6-940A-E5CC-4679-DB294B98EF8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22">
                <a:extLst>
                  <a:ext uri="{FF2B5EF4-FFF2-40B4-BE49-F238E27FC236}">
                    <a16:creationId xmlns:a16="http://schemas.microsoft.com/office/drawing/2014/main" id="{A16DF120-8A19-CEFD-E15E-E0520748C95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23">
                <a:extLst>
                  <a:ext uri="{FF2B5EF4-FFF2-40B4-BE49-F238E27FC236}">
                    <a16:creationId xmlns:a16="http://schemas.microsoft.com/office/drawing/2014/main" id="{9CDD0ADB-32F4-D8AF-E574-68082C17D8F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24">
                <a:extLst>
                  <a:ext uri="{FF2B5EF4-FFF2-40B4-BE49-F238E27FC236}">
                    <a16:creationId xmlns:a16="http://schemas.microsoft.com/office/drawing/2014/main" id="{5C50563F-51C9-8BA7-988B-92D75F27088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25">
                <a:extLst>
                  <a:ext uri="{FF2B5EF4-FFF2-40B4-BE49-F238E27FC236}">
                    <a16:creationId xmlns:a16="http://schemas.microsoft.com/office/drawing/2014/main" id="{3346C6B1-7999-976B-02A4-90877D3339C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26">
                <a:extLst>
                  <a:ext uri="{FF2B5EF4-FFF2-40B4-BE49-F238E27FC236}">
                    <a16:creationId xmlns:a16="http://schemas.microsoft.com/office/drawing/2014/main" id="{DC74C84A-67C9-ABA4-4DC2-8EEB545C1FB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27">
                <a:extLst>
                  <a:ext uri="{FF2B5EF4-FFF2-40B4-BE49-F238E27FC236}">
                    <a16:creationId xmlns:a16="http://schemas.microsoft.com/office/drawing/2014/main" id="{96555C8B-1A8A-E55E-DCC7-B17FC19896A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28">
                <a:extLst>
                  <a:ext uri="{FF2B5EF4-FFF2-40B4-BE49-F238E27FC236}">
                    <a16:creationId xmlns:a16="http://schemas.microsoft.com/office/drawing/2014/main" id="{51C5E7C8-88E0-0B43-CAE4-942FDD47573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29">
                <a:extLst>
                  <a:ext uri="{FF2B5EF4-FFF2-40B4-BE49-F238E27FC236}">
                    <a16:creationId xmlns:a16="http://schemas.microsoft.com/office/drawing/2014/main" id="{6FDFB175-E624-DD8F-DE3D-29F2D94AAB2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30">
                <a:extLst>
                  <a:ext uri="{FF2B5EF4-FFF2-40B4-BE49-F238E27FC236}">
                    <a16:creationId xmlns:a16="http://schemas.microsoft.com/office/drawing/2014/main" id="{435FD6E6-B61A-CAF2-289C-448B3B4999C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31">
                <a:extLst>
                  <a:ext uri="{FF2B5EF4-FFF2-40B4-BE49-F238E27FC236}">
                    <a16:creationId xmlns:a16="http://schemas.microsoft.com/office/drawing/2014/main" id="{C6228F9F-237F-0E4E-7D04-C2CC9437A60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32">
                <a:extLst>
                  <a:ext uri="{FF2B5EF4-FFF2-40B4-BE49-F238E27FC236}">
                    <a16:creationId xmlns:a16="http://schemas.microsoft.com/office/drawing/2014/main" id="{F9E04B9D-BC4C-2379-D6D5-5E987D0327B4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33">
                <a:extLst>
                  <a:ext uri="{FF2B5EF4-FFF2-40B4-BE49-F238E27FC236}">
                    <a16:creationId xmlns:a16="http://schemas.microsoft.com/office/drawing/2014/main" id="{1EFE9418-C60D-6EF8-EC5D-7A984902A03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34">
                <a:extLst>
                  <a:ext uri="{FF2B5EF4-FFF2-40B4-BE49-F238E27FC236}">
                    <a16:creationId xmlns:a16="http://schemas.microsoft.com/office/drawing/2014/main" id="{C62C24FA-B6B2-4593-8454-C932E7813A2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35">
                <a:extLst>
                  <a:ext uri="{FF2B5EF4-FFF2-40B4-BE49-F238E27FC236}">
                    <a16:creationId xmlns:a16="http://schemas.microsoft.com/office/drawing/2014/main" id="{255022A7-3D90-DBB8-850B-F66D66D272B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36">
                <a:extLst>
                  <a:ext uri="{FF2B5EF4-FFF2-40B4-BE49-F238E27FC236}">
                    <a16:creationId xmlns:a16="http://schemas.microsoft.com/office/drawing/2014/main" id="{6C4CC41C-87CF-395C-D9E2-730CD725023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37">
                <a:extLst>
                  <a:ext uri="{FF2B5EF4-FFF2-40B4-BE49-F238E27FC236}">
                    <a16:creationId xmlns:a16="http://schemas.microsoft.com/office/drawing/2014/main" id="{95AFDBB6-299F-1638-0908-762E798BBB0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38">
                <a:extLst>
                  <a:ext uri="{FF2B5EF4-FFF2-40B4-BE49-F238E27FC236}">
                    <a16:creationId xmlns:a16="http://schemas.microsoft.com/office/drawing/2014/main" id="{ABEC0E40-372A-8756-231D-F897F29A919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39">
                <a:extLst>
                  <a:ext uri="{FF2B5EF4-FFF2-40B4-BE49-F238E27FC236}">
                    <a16:creationId xmlns:a16="http://schemas.microsoft.com/office/drawing/2014/main" id="{AAC9AD1D-98A0-4B38-2F7E-BAF5306B809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140">
              <a:extLst>
                <a:ext uri="{FF2B5EF4-FFF2-40B4-BE49-F238E27FC236}">
                  <a16:creationId xmlns:a16="http://schemas.microsoft.com/office/drawing/2014/main" id="{8CFE867B-351C-A940-5945-A91B4B2704D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53" name="Freeform 141">
                <a:extLst>
                  <a:ext uri="{FF2B5EF4-FFF2-40B4-BE49-F238E27FC236}">
                    <a16:creationId xmlns:a16="http://schemas.microsoft.com/office/drawing/2014/main" id="{7C131892-FC36-D34C-18AA-5915A47456E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42">
                <a:extLst>
                  <a:ext uri="{FF2B5EF4-FFF2-40B4-BE49-F238E27FC236}">
                    <a16:creationId xmlns:a16="http://schemas.microsoft.com/office/drawing/2014/main" id="{FDD13318-7043-FFE1-3061-52CC92BA47E9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43">
                <a:extLst>
                  <a:ext uri="{FF2B5EF4-FFF2-40B4-BE49-F238E27FC236}">
                    <a16:creationId xmlns:a16="http://schemas.microsoft.com/office/drawing/2014/main" id="{7B2DE813-948C-BDE0-BFBF-764BE1C1099E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4">
                <a:extLst>
                  <a:ext uri="{FF2B5EF4-FFF2-40B4-BE49-F238E27FC236}">
                    <a16:creationId xmlns:a16="http://schemas.microsoft.com/office/drawing/2014/main" id="{D72B0529-99CB-E253-D35C-DFD2F238AD8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45">
                <a:extLst>
                  <a:ext uri="{FF2B5EF4-FFF2-40B4-BE49-F238E27FC236}">
                    <a16:creationId xmlns:a16="http://schemas.microsoft.com/office/drawing/2014/main" id="{AB422DA4-3ADC-7CBA-3900-ADCFE1E44B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46">
                <a:extLst>
                  <a:ext uri="{FF2B5EF4-FFF2-40B4-BE49-F238E27FC236}">
                    <a16:creationId xmlns:a16="http://schemas.microsoft.com/office/drawing/2014/main" id="{DE4E2C1E-0B96-D358-0647-440C9E1F220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47">
                <a:extLst>
                  <a:ext uri="{FF2B5EF4-FFF2-40B4-BE49-F238E27FC236}">
                    <a16:creationId xmlns:a16="http://schemas.microsoft.com/office/drawing/2014/main" id="{A3DC1639-DE70-C82A-F4A7-4010D737DCB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48">
                <a:extLst>
                  <a:ext uri="{FF2B5EF4-FFF2-40B4-BE49-F238E27FC236}">
                    <a16:creationId xmlns:a16="http://schemas.microsoft.com/office/drawing/2014/main" id="{6EBDE3D7-6F11-3D47-0949-A12F565D1AA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49">
                <a:extLst>
                  <a:ext uri="{FF2B5EF4-FFF2-40B4-BE49-F238E27FC236}">
                    <a16:creationId xmlns:a16="http://schemas.microsoft.com/office/drawing/2014/main" id="{0554FD11-AEE1-0796-BAA0-09C0F0984D0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50">
                <a:extLst>
                  <a:ext uri="{FF2B5EF4-FFF2-40B4-BE49-F238E27FC236}">
                    <a16:creationId xmlns:a16="http://schemas.microsoft.com/office/drawing/2014/main" id="{3BE93121-A719-2F9A-BDCF-9B17FC39636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51">
                <a:extLst>
                  <a:ext uri="{FF2B5EF4-FFF2-40B4-BE49-F238E27FC236}">
                    <a16:creationId xmlns:a16="http://schemas.microsoft.com/office/drawing/2014/main" id="{137661B1-16C8-C6BA-A316-EA4374005A13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52">
                <a:extLst>
                  <a:ext uri="{FF2B5EF4-FFF2-40B4-BE49-F238E27FC236}">
                    <a16:creationId xmlns:a16="http://schemas.microsoft.com/office/drawing/2014/main" id="{75C2EE25-5516-033D-404B-67EE2F9B6AD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53">
                <a:extLst>
                  <a:ext uri="{FF2B5EF4-FFF2-40B4-BE49-F238E27FC236}">
                    <a16:creationId xmlns:a16="http://schemas.microsoft.com/office/drawing/2014/main" id="{CDEA2658-6718-8FF1-ADA8-4E95014CE30F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54">
                <a:extLst>
                  <a:ext uri="{FF2B5EF4-FFF2-40B4-BE49-F238E27FC236}">
                    <a16:creationId xmlns:a16="http://schemas.microsoft.com/office/drawing/2014/main" id="{4192035A-4764-7A9F-11E5-1629969FA51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55">
                <a:extLst>
                  <a:ext uri="{FF2B5EF4-FFF2-40B4-BE49-F238E27FC236}">
                    <a16:creationId xmlns:a16="http://schemas.microsoft.com/office/drawing/2014/main" id="{C7A361F8-E394-57E5-48E0-485C671CFA7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56">
                <a:extLst>
                  <a:ext uri="{FF2B5EF4-FFF2-40B4-BE49-F238E27FC236}">
                    <a16:creationId xmlns:a16="http://schemas.microsoft.com/office/drawing/2014/main" id="{68C2C491-2265-4780-FB25-534E08D81B5B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57">
                <a:extLst>
                  <a:ext uri="{FF2B5EF4-FFF2-40B4-BE49-F238E27FC236}">
                    <a16:creationId xmlns:a16="http://schemas.microsoft.com/office/drawing/2014/main" id="{1FB330A7-FCA7-733F-9746-25D514C4B9A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58">
                <a:extLst>
                  <a:ext uri="{FF2B5EF4-FFF2-40B4-BE49-F238E27FC236}">
                    <a16:creationId xmlns:a16="http://schemas.microsoft.com/office/drawing/2014/main" id="{9714FAD7-9669-232C-E876-8FD2A3BC58D3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59">
                <a:extLst>
                  <a:ext uri="{FF2B5EF4-FFF2-40B4-BE49-F238E27FC236}">
                    <a16:creationId xmlns:a16="http://schemas.microsoft.com/office/drawing/2014/main" id="{A571395F-F20D-6B41-23E8-6E698CF9A87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60">
                <a:extLst>
                  <a:ext uri="{FF2B5EF4-FFF2-40B4-BE49-F238E27FC236}">
                    <a16:creationId xmlns:a16="http://schemas.microsoft.com/office/drawing/2014/main" id="{FEBC197D-0EDD-76FB-EFF2-D1256FC8FE17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61">
                <a:extLst>
                  <a:ext uri="{FF2B5EF4-FFF2-40B4-BE49-F238E27FC236}">
                    <a16:creationId xmlns:a16="http://schemas.microsoft.com/office/drawing/2014/main" id="{B2257EA9-4F6C-2178-4A4B-E4DD49AB2EC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62">
                <a:extLst>
                  <a:ext uri="{FF2B5EF4-FFF2-40B4-BE49-F238E27FC236}">
                    <a16:creationId xmlns:a16="http://schemas.microsoft.com/office/drawing/2014/main" id="{99DE7F0A-CF70-E752-AF43-A6F53164352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63">
                <a:extLst>
                  <a:ext uri="{FF2B5EF4-FFF2-40B4-BE49-F238E27FC236}">
                    <a16:creationId xmlns:a16="http://schemas.microsoft.com/office/drawing/2014/main" id="{B9CCC299-460E-6417-276E-7311A72FDAA9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64">
                <a:extLst>
                  <a:ext uri="{FF2B5EF4-FFF2-40B4-BE49-F238E27FC236}">
                    <a16:creationId xmlns:a16="http://schemas.microsoft.com/office/drawing/2014/main" id="{B18CF5C1-919C-0434-F124-38909786FCB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65">
                <a:extLst>
                  <a:ext uri="{FF2B5EF4-FFF2-40B4-BE49-F238E27FC236}">
                    <a16:creationId xmlns:a16="http://schemas.microsoft.com/office/drawing/2014/main" id="{7E36E7AA-D3D3-4CAF-E011-EC6F44E76BD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66">
                <a:extLst>
                  <a:ext uri="{FF2B5EF4-FFF2-40B4-BE49-F238E27FC236}">
                    <a16:creationId xmlns:a16="http://schemas.microsoft.com/office/drawing/2014/main" id="{607ECC2E-82AC-A891-6092-06EF312D425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67">
                <a:extLst>
                  <a:ext uri="{FF2B5EF4-FFF2-40B4-BE49-F238E27FC236}">
                    <a16:creationId xmlns:a16="http://schemas.microsoft.com/office/drawing/2014/main" id="{615B4D97-94B1-2B61-A0BB-82DC2C8A5AC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68">
                <a:extLst>
                  <a:ext uri="{FF2B5EF4-FFF2-40B4-BE49-F238E27FC236}">
                    <a16:creationId xmlns:a16="http://schemas.microsoft.com/office/drawing/2014/main" id="{D4102151-9FB3-84DA-B8BE-B6EAAB5A909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69">
                <a:extLst>
                  <a:ext uri="{FF2B5EF4-FFF2-40B4-BE49-F238E27FC236}">
                    <a16:creationId xmlns:a16="http://schemas.microsoft.com/office/drawing/2014/main" id="{F806D37C-170C-665D-B647-6687E71650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70">
                <a:extLst>
                  <a:ext uri="{FF2B5EF4-FFF2-40B4-BE49-F238E27FC236}">
                    <a16:creationId xmlns:a16="http://schemas.microsoft.com/office/drawing/2014/main" id="{DF17162B-3C45-E34E-6457-8EC71B7AD9F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171">
                <a:extLst>
                  <a:ext uri="{FF2B5EF4-FFF2-40B4-BE49-F238E27FC236}">
                    <a16:creationId xmlns:a16="http://schemas.microsoft.com/office/drawing/2014/main" id="{0619CAB6-16F3-CAFF-1D2E-CF689EA1136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172">
                <a:extLst>
                  <a:ext uri="{FF2B5EF4-FFF2-40B4-BE49-F238E27FC236}">
                    <a16:creationId xmlns:a16="http://schemas.microsoft.com/office/drawing/2014/main" id="{FD210678-C096-C09D-4628-67BE071EA4F0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173">
                <a:extLst>
                  <a:ext uri="{FF2B5EF4-FFF2-40B4-BE49-F238E27FC236}">
                    <a16:creationId xmlns:a16="http://schemas.microsoft.com/office/drawing/2014/main" id="{FD862DEF-2EBC-9212-60EF-B4E458974E8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5" name="Picture 2">
            <a:extLst>
              <a:ext uri="{FF2B5EF4-FFF2-40B4-BE49-F238E27FC236}">
                <a16:creationId xmlns:a16="http://schemas.microsoft.com/office/drawing/2014/main" id="{DEA86C5E-7A04-7B6B-8DEA-393F6E54A0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2340" y="0"/>
            <a:ext cx="1167552" cy="211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2" grpId="0"/>
      <p:bldP spid="12" grpId="1"/>
      <p:bldP spid="17" grpId="0"/>
      <p:bldP spid="17" grpId="1"/>
      <p:bldP spid="34" grpId="0"/>
      <p:bldP spid="34" grpId="1"/>
      <p:bldP spid="35" grpId="0"/>
      <p:bldP spid="35" grpId="1"/>
      <p:bldP spid="43" grpId="0"/>
      <p:bldP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048510" y="612407"/>
            <a:ext cx="959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nốt nhạc là kí hiệu thể hiện độ ngân dài hoặc ngắn của âm thanh trong âm nhạc.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487" y="1982179"/>
            <a:ext cx="38100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6292" y="2655391"/>
            <a:ext cx="363855" cy="521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3349" y="3513277"/>
            <a:ext cx="475615" cy="588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3B3C0-7B13-0E3A-6074-B3EC20C7E455}"/>
              </a:ext>
            </a:extLst>
          </p:cNvPr>
          <p:cNvSpPr txBox="1"/>
          <p:nvPr/>
        </p:nvSpPr>
        <p:spPr>
          <a:xfrm>
            <a:off x="1494719" y="1398832"/>
            <a:ext cx="959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hình nốt nhạc và tương quan về độ dài: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2">
            <a:extLst>
              <a:ext uri="{FF2B5EF4-FFF2-40B4-BE49-F238E27FC236}">
                <a16:creationId xmlns:a16="http://schemas.microsoft.com/office/drawing/2014/main" id="{50685203-3234-A8A5-E5F9-B13135C19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09037" y="2192639"/>
            <a:ext cx="395408" cy="171844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8CD4F728-3587-A9D3-8402-91C25508CF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8842" y="1993944"/>
            <a:ext cx="381000" cy="495300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5CE3F8A-D11B-47E1-33AE-2A53FAC9BA16}"/>
              </a:ext>
            </a:extLst>
          </p:cNvPr>
          <p:cNvSpPr txBox="1"/>
          <p:nvPr/>
        </p:nvSpPr>
        <p:spPr>
          <a:xfrm>
            <a:off x="1074688" y="2000753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tròn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D6A405E-4FCF-04D0-3ED9-0CF9965CACDA}"/>
              </a:ext>
            </a:extLst>
          </p:cNvPr>
          <p:cNvSpPr txBox="1"/>
          <p:nvPr/>
        </p:nvSpPr>
        <p:spPr>
          <a:xfrm>
            <a:off x="4705699" y="2047728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69B88518-7B07-004E-5250-7D847A0008CC}"/>
              </a:ext>
            </a:extLst>
          </p:cNvPr>
          <p:cNvSpPr txBox="1"/>
          <p:nvPr/>
        </p:nvSpPr>
        <p:spPr>
          <a:xfrm>
            <a:off x="7296792" y="2118579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31F123E8-90D8-8CBA-71BE-B62FFBD1BA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037" y="2749688"/>
            <a:ext cx="381000" cy="495300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893D41FA-1909-57C6-E5CA-920AE66953BB}"/>
              </a:ext>
            </a:extLst>
          </p:cNvPr>
          <p:cNvSpPr txBox="1"/>
          <p:nvPr/>
        </p:nvSpPr>
        <p:spPr>
          <a:xfrm>
            <a:off x="1061309" y="2832491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trắng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4E890BB-76CC-C908-B8B1-111BF78F084E}"/>
              </a:ext>
            </a:extLst>
          </p:cNvPr>
          <p:cNvSpPr txBox="1"/>
          <p:nvPr/>
        </p:nvSpPr>
        <p:spPr>
          <a:xfrm flipH="1" flipV="1">
            <a:off x="4726648" y="3672514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45F5A9E3-E957-5F40-4E83-AD9967813E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9631" y="2703000"/>
            <a:ext cx="363855" cy="521970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2D037D03-9DBF-5A12-2FA5-E65E8C04F2ED}"/>
              </a:ext>
            </a:extLst>
          </p:cNvPr>
          <p:cNvSpPr txBox="1"/>
          <p:nvPr/>
        </p:nvSpPr>
        <p:spPr>
          <a:xfrm>
            <a:off x="7317616" y="2845055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AAE5385C-A0E0-5065-B27D-8C57046AC8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6472" y="3486519"/>
            <a:ext cx="363855" cy="521970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DC88BD1E-61D6-D424-286E-A689BE3DBD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2078" y="3478828"/>
            <a:ext cx="475615" cy="588645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31889F99-2D5C-C3BA-34D8-867B2DC93A0A}"/>
              </a:ext>
            </a:extLst>
          </p:cNvPr>
          <p:cNvSpPr txBox="1"/>
          <p:nvPr/>
        </p:nvSpPr>
        <p:spPr>
          <a:xfrm>
            <a:off x="7323741" y="3640257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1D7179DE-F7EB-C0DB-4A2A-FCC9346F5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6841" y="3486519"/>
            <a:ext cx="697779" cy="845394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4BF9302F-B08C-032F-530F-6C6DD763B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6841" y="4331913"/>
            <a:ext cx="666750" cy="76913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D8B41F5C-341B-2634-C7E0-5FF7D0006D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8987" y="5138554"/>
            <a:ext cx="651340" cy="882424"/>
          </a:xfrm>
          <a:prstGeom prst="rect">
            <a:avLst/>
          </a:prstGeom>
        </p:spPr>
      </p:pic>
      <p:sp>
        <p:nvSpPr>
          <p:cNvPr id="31" name="TextBox 5">
            <a:extLst>
              <a:ext uri="{FF2B5EF4-FFF2-40B4-BE49-F238E27FC236}">
                <a16:creationId xmlns:a16="http://schemas.microsoft.com/office/drawing/2014/main" id="{AC8E6A13-B043-0E4E-C788-84AB9129AA32}"/>
              </a:ext>
            </a:extLst>
          </p:cNvPr>
          <p:cNvSpPr txBox="1"/>
          <p:nvPr/>
        </p:nvSpPr>
        <p:spPr>
          <a:xfrm>
            <a:off x="4730170" y="2822790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C64907C-01F1-6D4F-CC22-6689B59A9D12}"/>
              </a:ext>
            </a:extLst>
          </p:cNvPr>
          <p:cNvSpPr txBox="1"/>
          <p:nvPr/>
        </p:nvSpPr>
        <p:spPr>
          <a:xfrm>
            <a:off x="1061309" y="3546824"/>
            <a:ext cx="147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1F4A909D-C407-8229-8DB6-608C745AE087}"/>
              </a:ext>
            </a:extLst>
          </p:cNvPr>
          <p:cNvSpPr txBox="1"/>
          <p:nvPr/>
        </p:nvSpPr>
        <p:spPr>
          <a:xfrm>
            <a:off x="960882" y="4342689"/>
            <a:ext cx="22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đơn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E2D86FBB-193D-8D94-C3B1-574A0590B58E}"/>
              </a:ext>
            </a:extLst>
          </p:cNvPr>
          <p:cNvSpPr txBox="1"/>
          <p:nvPr/>
        </p:nvSpPr>
        <p:spPr>
          <a:xfrm flipH="1" flipV="1">
            <a:off x="9267859" y="3717086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" name="Picture 13">
            <a:extLst>
              <a:ext uri="{FF2B5EF4-FFF2-40B4-BE49-F238E27FC236}">
                <a16:creationId xmlns:a16="http://schemas.microsoft.com/office/drawing/2014/main" id="{573B088F-2C2E-4964-F57C-706ACF4F90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0591" y="4200571"/>
            <a:ext cx="475615" cy="588645"/>
          </a:xfrm>
          <a:prstGeom prst="rect">
            <a:avLst/>
          </a:prstGeom>
        </p:spPr>
      </p:pic>
      <p:sp>
        <p:nvSpPr>
          <p:cNvPr id="38" name="TextBox 5">
            <a:extLst>
              <a:ext uri="{FF2B5EF4-FFF2-40B4-BE49-F238E27FC236}">
                <a16:creationId xmlns:a16="http://schemas.microsoft.com/office/drawing/2014/main" id="{117BC8CE-2658-6FF1-C47B-7768798DC00B}"/>
              </a:ext>
            </a:extLst>
          </p:cNvPr>
          <p:cNvSpPr txBox="1"/>
          <p:nvPr/>
        </p:nvSpPr>
        <p:spPr>
          <a:xfrm flipH="1" flipV="1">
            <a:off x="4705699" y="4432753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1FF6E84B-9AA8-593F-FAB4-8C631A2D9B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2683" y="4342688"/>
            <a:ext cx="509301" cy="654815"/>
          </a:xfrm>
          <a:prstGeom prst="rect">
            <a:avLst/>
          </a:prstGeom>
        </p:spPr>
      </p:pic>
      <p:sp>
        <p:nvSpPr>
          <p:cNvPr id="40" name="TextBox 5">
            <a:extLst>
              <a:ext uri="{FF2B5EF4-FFF2-40B4-BE49-F238E27FC236}">
                <a16:creationId xmlns:a16="http://schemas.microsoft.com/office/drawing/2014/main" id="{662A0414-B9AF-1F71-5943-73A225DC2D52}"/>
              </a:ext>
            </a:extLst>
          </p:cNvPr>
          <p:cNvSpPr txBox="1"/>
          <p:nvPr/>
        </p:nvSpPr>
        <p:spPr>
          <a:xfrm>
            <a:off x="7320101" y="4494893"/>
            <a:ext cx="41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" name="Hình ảnh 40">
            <a:extLst>
              <a:ext uri="{FF2B5EF4-FFF2-40B4-BE49-F238E27FC236}">
                <a16:creationId xmlns:a16="http://schemas.microsoft.com/office/drawing/2014/main" id="{A2554619-69E1-890B-5BFB-AD1092925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6683" y="4361791"/>
            <a:ext cx="509301" cy="654815"/>
          </a:xfrm>
          <a:prstGeom prst="rect">
            <a:avLst/>
          </a:prstGeom>
        </p:spPr>
      </p:pic>
      <p:sp>
        <p:nvSpPr>
          <p:cNvPr id="42" name="TextBox 5">
            <a:extLst>
              <a:ext uri="{FF2B5EF4-FFF2-40B4-BE49-F238E27FC236}">
                <a16:creationId xmlns:a16="http://schemas.microsoft.com/office/drawing/2014/main" id="{91721732-6477-7B48-EF79-C52DEA115158}"/>
              </a:ext>
            </a:extLst>
          </p:cNvPr>
          <p:cNvSpPr txBox="1"/>
          <p:nvPr/>
        </p:nvSpPr>
        <p:spPr>
          <a:xfrm flipH="1" flipV="1">
            <a:off x="9455159" y="4581617"/>
            <a:ext cx="38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5">
            <a:extLst>
              <a:ext uri="{FF2B5EF4-FFF2-40B4-BE49-F238E27FC236}">
                <a16:creationId xmlns:a16="http://schemas.microsoft.com/office/drawing/2014/main" id="{72AEF2B6-5E36-55E0-50DA-7439E43C62DA}"/>
              </a:ext>
            </a:extLst>
          </p:cNvPr>
          <p:cNvSpPr txBox="1"/>
          <p:nvPr/>
        </p:nvSpPr>
        <p:spPr>
          <a:xfrm>
            <a:off x="698280" y="5622054"/>
            <a:ext cx="22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móc kép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B5BFFEE2-8DA8-B87F-9758-05CC11CBC2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636837" y="5461036"/>
            <a:ext cx="6118662" cy="1179152"/>
          </a:xfrm>
          <a:prstGeom prst="rect">
            <a:avLst/>
          </a:prstGeom>
        </p:spPr>
      </p:pic>
      <p:grpSp>
        <p:nvGrpSpPr>
          <p:cNvPr id="45" name="Group 34">
            <a:extLst>
              <a:ext uri="{FF2B5EF4-FFF2-40B4-BE49-F238E27FC236}">
                <a16:creationId xmlns:a16="http://schemas.microsoft.com/office/drawing/2014/main" id="{9234CF47-6799-B7F0-8EDC-24808E6DAA36}"/>
              </a:ext>
            </a:extLst>
          </p:cNvPr>
          <p:cNvGrpSpPr/>
          <p:nvPr/>
        </p:nvGrpSpPr>
        <p:grpSpPr bwMode="auto">
          <a:xfrm>
            <a:off x="-128693" y="6490680"/>
            <a:ext cx="12467449" cy="381989"/>
            <a:chOff x="0" y="4105"/>
            <a:chExt cx="5511" cy="215"/>
          </a:xfrm>
        </p:grpSpPr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3D2DB479-4E0D-3227-70AF-EDB7FC8D28FE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" name="Group 38">
              <a:extLst>
                <a:ext uri="{FF2B5EF4-FFF2-40B4-BE49-F238E27FC236}">
                  <a16:creationId xmlns:a16="http://schemas.microsoft.com/office/drawing/2014/main" id="{7E56223F-911E-1376-0921-8AB21E40A2E1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52" name="Freeform 39">
                <a:extLst>
                  <a:ext uri="{FF2B5EF4-FFF2-40B4-BE49-F238E27FC236}">
                    <a16:creationId xmlns:a16="http://schemas.microsoft.com/office/drawing/2014/main" id="{0BEBE38F-91DA-F17F-A5C6-8A9D8B72E4E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40">
                <a:extLst>
                  <a:ext uri="{FF2B5EF4-FFF2-40B4-BE49-F238E27FC236}">
                    <a16:creationId xmlns:a16="http://schemas.microsoft.com/office/drawing/2014/main" id="{891D3ED3-6CDA-87CF-D0B8-E965E551A6FC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41">
                <a:extLst>
                  <a:ext uri="{FF2B5EF4-FFF2-40B4-BE49-F238E27FC236}">
                    <a16:creationId xmlns:a16="http://schemas.microsoft.com/office/drawing/2014/main" id="{42BFA89F-4FBA-D3C3-B8CF-F6E4281C6EF2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42">
                <a:extLst>
                  <a:ext uri="{FF2B5EF4-FFF2-40B4-BE49-F238E27FC236}">
                    <a16:creationId xmlns:a16="http://schemas.microsoft.com/office/drawing/2014/main" id="{07650E82-FD27-C39C-1EB2-78373EF5400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43">
                <a:extLst>
                  <a:ext uri="{FF2B5EF4-FFF2-40B4-BE49-F238E27FC236}">
                    <a16:creationId xmlns:a16="http://schemas.microsoft.com/office/drawing/2014/main" id="{34D22D87-EA44-4D4A-907C-8A057A2FDC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44">
                <a:extLst>
                  <a:ext uri="{FF2B5EF4-FFF2-40B4-BE49-F238E27FC236}">
                    <a16:creationId xmlns:a16="http://schemas.microsoft.com/office/drawing/2014/main" id="{A65DB75B-C385-2269-DC6C-533D0E98069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45">
                <a:extLst>
                  <a:ext uri="{FF2B5EF4-FFF2-40B4-BE49-F238E27FC236}">
                    <a16:creationId xmlns:a16="http://schemas.microsoft.com/office/drawing/2014/main" id="{248070C5-8846-91C4-6E34-68A03CA3F54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46">
                <a:extLst>
                  <a:ext uri="{FF2B5EF4-FFF2-40B4-BE49-F238E27FC236}">
                    <a16:creationId xmlns:a16="http://schemas.microsoft.com/office/drawing/2014/main" id="{96F7A949-BE3F-8FCC-B24E-3F223FDD003D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47">
                <a:extLst>
                  <a:ext uri="{FF2B5EF4-FFF2-40B4-BE49-F238E27FC236}">
                    <a16:creationId xmlns:a16="http://schemas.microsoft.com/office/drawing/2014/main" id="{1DF8F1CF-B320-93D9-3378-69E01DC58950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48">
                <a:extLst>
                  <a:ext uri="{FF2B5EF4-FFF2-40B4-BE49-F238E27FC236}">
                    <a16:creationId xmlns:a16="http://schemas.microsoft.com/office/drawing/2014/main" id="{EEE3F681-72FC-D16B-408D-F153BAEEDE1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49">
                <a:extLst>
                  <a:ext uri="{FF2B5EF4-FFF2-40B4-BE49-F238E27FC236}">
                    <a16:creationId xmlns:a16="http://schemas.microsoft.com/office/drawing/2014/main" id="{EE7D4AB8-71B1-82D6-96E3-F08C36125317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50">
                <a:extLst>
                  <a:ext uri="{FF2B5EF4-FFF2-40B4-BE49-F238E27FC236}">
                    <a16:creationId xmlns:a16="http://schemas.microsoft.com/office/drawing/2014/main" id="{CA2E73D2-5578-7072-7323-F08A4982F3B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51">
                <a:extLst>
                  <a:ext uri="{FF2B5EF4-FFF2-40B4-BE49-F238E27FC236}">
                    <a16:creationId xmlns:a16="http://schemas.microsoft.com/office/drawing/2014/main" id="{CC33D9CF-935B-FE7E-E462-06E97CC3E97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52">
                <a:extLst>
                  <a:ext uri="{FF2B5EF4-FFF2-40B4-BE49-F238E27FC236}">
                    <a16:creationId xmlns:a16="http://schemas.microsoft.com/office/drawing/2014/main" id="{525C8838-8AC1-DDE8-F0F8-3D07621307A2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53">
                <a:extLst>
                  <a:ext uri="{FF2B5EF4-FFF2-40B4-BE49-F238E27FC236}">
                    <a16:creationId xmlns:a16="http://schemas.microsoft.com/office/drawing/2014/main" id="{ECBCF596-E781-5F4C-B383-E7CE9D7059D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54">
                <a:extLst>
                  <a:ext uri="{FF2B5EF4-FFF2-40B4-BE49-F238E27FC236}">
                    <a16:creationId xmlns:a16="http://schemas.microsoft.com/office/drawing/2014/main" id="{4BC324C5-775B-5FFE-CAD5-217F38E95AEF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55">
                <a:extLst>
                  <a:ext uri="{FF2B5EF4-FFF2-40B4-BE49-F238E27FC236}">
                    <a16:creationId xmlns:a16="http://schemas.microsoft.com/office/drawing/2014/main" id="{810E7F3C-B8D5-4EAE-F37C-EE63D89BCA6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56">
                <a:extLst>
                  <a:ext uri="{FF2B5EF4-FFF2-40B4-BE49-F238E27FC236}">
                    <a16:creationId xmlns:a16="http://schemas.microsoft.com/office/drawing/2014/main" id="{9A8D11F7-E369-1F97-685B-167AC9AE947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57">
                <a:extLst>
                  <a:ext uri="{FF2B5EF4-FFF2-40B4-BE49-F238E27FC236}">
                    <a16:creationId xmlns:a16="http://schemas.microsoft.com/office/drawing/2014/main" id="{F585F360-68AA-8A9F-0D9D-53A632C49DC8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58">
                <a:extLst>
                  <a:ext uri="{FF2B5EF4-FFF2-40B4-BE49-F238E27FC236}">
                    <a16:creationId xmlns:a16="http://schemas.microsoft.com/office/drawing/2014/main" id="{3066B9D5-2239-FC5B-3C15-81E89822DC2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59">
                <a:extLst>
                  <a:ext uri="{FF2B5EF4-FFF2-40B4-BE49-F238E27FC236}">
                    <a16:creationId xmlns:a16="http://schemas.microsoft.com/office/drawing/2014/main" id="{32151E8F-59CF-DC39-0F08-DDEC70A3F6F9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60">
                <a:extLst>
                  <a:ext uri="{FF2B5EF4-FFF2-40B4-BE49-F238E27FC236}">
                    <a16:creationId xmlns:a16="http://schemas.microsoft.com/office/drawing/2014/main" id="{A382D7FE-13F0-AFF6-8A0A-828EA6032DE2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61">
                <a:extLst>
                  <a:ext uri="{FF2B5EF4-FFF2-40B4-BE49-F238E27FC236}">
                    <a16:creationId xmlns:a16="http://schemas.microsoft.com/office/drawing/2014/main" id="{50AB0EF6-2423-B13D-2FBC-2A90100F44E1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62">
                <a:extLst>
                  <a:ext uri="{FF2B5EF4-FFF2-40B4-BE49-F238E27FC236}">
                    <a16:creationId xmlns:a16="http://schemas.microsoft.com/office/drawing/2014/main" id="{7A92D14E-AE1F-F890-F256-904A9AC37B0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63">
                <a:extLst>
                  <a:ext uri="{FF2B5EF4-FFF2-40B4-BE49-F238E27FC236}">
                    <a16:creationId xmlns:a16="http://schemas.microsoft.com/office/drawing/2014/main" id="{6BA9584D-B8A4-55D7-968B-2EABFEB211E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64">
                <a:extLst>
                  <a:ext uri="{FF2B5EF4-FFF2-40B4-BE49-F238E27FC236}">
                    <a16:creationId xmlns:a16="http://schemas.microsoft.com/office/drawing/2014/main" id="{1FAAD151-1768-EC7C-6176-E9A9FFB34C9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65">
                <a:extLst>
                  <a:ext uri="{FF2B5EF4-FFF2-40B4-BE49-F238E27FC236}">
                    <a16:creationId xmlns:a16="http://schemas.microsoft.com/office/drawing/2014/main" id="{AF752E82-048D-F7ED-CF21-8B7ABFD50766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66">
                <a:extLst>
                  <a:ext uri="{FF2B5EF4-FFF2-40B4-BE49-F238E27FC236}">
                    <a16:creationId xmlns:a16="http://schemas.microsoft.com/office/drawing/2014/main" id="{1B2836A3-A1C7-FAF4-C8B5-D8A2E11F2D3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67">
                <a:extLst>
                  <a:ext uri="{FF2B5EF4-FFF2-40B4-BE49-F238E27FC236}">
                    <a16:creationId xmlns:a16="http://schemas.microsoft.com/office/drawing/2014/main" id="{89F0C76B-A26B-CF30-844B-DFCD8860D865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68">
                <a:extLst>
                  <a:ext uri="{FF2B5EF4-FFF2-40B4-BE49-F238E27FC236}">
                    <a16:creationId xmlns:a16="http://schemas.microsoft.com/office/drawing/2014/main" id="{69B5675A-A95A-47A2-B21D-F6080B07A41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52BAC280-4C53-5393-E960-9B48E6EE8CE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 70">
                <a:extLst>
                  <a:ext uri="{FF2B5EF4-FFF2-40B4-BE49-F238E27FC236}">
                    <a16:creationId xmlns:a16="http://schemas.microsoft.com/office/drawing/2014/main" id="{E57DB70D-FE10-3475-8A52-B2F13C11F8F2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 71">
                <a:extLst>
                  <a:ext uri="{FF2B5EF4-FFF2-40B4-BE49-F238E27FC236}">
                    <a16:creationId xmlns:a16="http://schemas.microsoft.com/office/drawing/2014/main" id="{8908B7CD-CBD1-B635-BD53-126382A13F4E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72">
              <a:extLst>
                <a:ext uri="{FF2B5EF4-FFF2-40B4-BE49-F238E27FC236}">
                  <a16:creationId xmlns:a16="http://schemas.microsoft.com/office/drawing/2014/main" id="{6774B5AF-D512-9C4E-5551-07E818E28AF4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19" name="Freeform 73">
                <a:extLst>
                  <a:ext uri="{FF2B5EF4-FFF2-40B4-BE49-F238E27FC236}">
                    <a16:creationId xmlns:a16="http://schemas.microsoft.com/office/drawing/2014/main" id="{9D551BAB-EECA-6385-E700-8A334FBB2C6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74">
                <a:extLst>
                  <a:ext uri="{FF2B5EF4-FFF2-40B4-BE49-F238E27FC236}">
                    <a16:creationId xmlns:a16="http://schemas.microsoft.com/office/drawing/2014/main" id="{206CB175-0593-03D5-D9D0-CA6D29F00F5F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75">
                <a:extLst>
                  <a:ext uri="{FF2B5EF4-FFF2-40B4-BE49-F238E27FC236}">
                    <a16:creationId xmlns:a16="http://schemas.microsoft.com/office/drawing/2014/main" id="{CE8188D3-0843-8724-E6EE-EAA3CDE0B083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76">
                <a:extLst>
                  <a:ext uri="{FF2B5EF4-FFF2-40B4-BE49-F238E27FC236}">
                    <a16:creationId xmlns:a16="http://schemas.microsoft.com/office/drawing/2014/main" id="{5CA01699-1506-E6F5-0964-E80617C3703D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77">
                <a:extLst>
                  <a:ext uri="{FF2B5EF4-FFF2-40B4-BE49-F238E27FC236}">
                    <a16:creationId xmlns:a16="http://schemas.microsoft.com/office/drawing/2014/main" id="{AC1CACDE-544B-1650-CF74-2AE805DF44D3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78">
                <a:extLst>
                  <a:ext uri="{FF2B5EF4-FFF2-40B4-BE49-F238E27FC236}">
                    <a16:creationId xmlns:a16="http://schemas.microsoft.com/office/drawing/2014/main" id="{311B8C10-7570-2162-3979-93F907CCCE3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79">
                <a:extLst>
                  <a:ext uri="{FF2B5EF4-FFF2-40B4-BE49-F238E27FC236}">
                    <a16:creationId xmlns:a16="http://schemas.microsoft.com/office/drawing/2014/main" id="{82916C30-3C20-C23D-CFB7-3CD23CA30817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80">
                <a:extLst>
                  <a:ext uri="{FF2B5EF4-FFF2-40B4-BE49-F238E27FC236}">
                    <a16:creationId xmlns:a16="http://schemas.microsoft.com/office/drawing/2014/main" id="{1343A5E9-C457-617F-9A3B-3D5E0E8ED233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81">
                <a:extLst>
                  <a:ext uri="{FF2B5EF4-FFF2-40B4-BE49-F238E27FC236}">
                    <a16:creationId xmlns:a16="http://schemas.microsoft.com/office/drawing/2014/main" id="{BAB6160A-FF59-136A-4EC6-7D1E047F2ED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82">
                <a:extLst>
                  <a:ext uri="{FF2B5EF4-FFF2-40B4-BE49-F238E27FC236}">
                    <a16:creationId xmlns:a16="http://schemas.microsoft.com/office/drawing/2014/main" id="{B3DC0D0A-0E92-480F-2ABD-3617C92B21A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83">
                <a:extLst>
                  <a:ext uri="{FF2B5EF4-FFF2-40B4-BE49-F238E27FC236}">
                    <a16:creationId xmlns:a16="http://schemas.microsoft.com/office/drawing/2014/main" id="{A38B6BDE-B48D-76B2-3B59-4E6EAC8442BC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84">
                <a:extLst>
                  <a:ext uri="{FF2B5EF4-FFF2-40B4-BE49-F238E27FC236}">
                    <a16:creationId xmlns:a16="http://schemas.microsoft.com/office/drawing/2014/main" id="{2A36B89A-C3B7-C7EE-42F9-1C67EE74D3BE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85">
                <a:extLst>
                  <a:ext uri="{FF2B5EF4-FFF2-40B4-BE49-F238E27FC236}">
                    <a16:creationId xmlns:a16="http://schemas.microsoft.com/office/drawing/2014/main" id="{6878A744-13F6-A9C8-6D33-4D720D4930D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86">
                <a:extLst>
                  <a:ext uri="{FF2B5EF4-FFF2-40B4-BE49-F238E27FC236}">
                    <a16:creationId xmlns:a16="http://schemas.microsoft.com/office/drawing/2014/main" id="{90C53A9D-B26C-8468-4210-B1A1E5B7EBCA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87">
                <a:extLst>
                  <a:ext uri="{FF2B5EF4-FFF2-40B4-BE49-F238E27FC236}">
                    <a16:creationId xmlns:a16="http://schemas.microsoft.com/office/drawing/2014/main" id="{2E600E2E-DCF3-02A6-C4D8-AE1CB2D3457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88">
                <a:extLst>
                  <a:ext uri="{FF2B5EF4-FFF2-40B4-BE49-F238E27FC236}">
                    <a16:creationId xmlns:a16="http://schemas.microsoft.com/office/drawing/2014/main" id="{81FB15AF-A0E4-4731-6097-3F854D219A5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89">
                <a:extLst>
                  <a:ext uri="{FF2B5EF4-FFF2-40B4-BE49-F238E27FC236}">
                    <a16:creationId xmlns:a16="http://schemas.microsoft.com/office/drawing/2014/main" id="{B0F0D122-BE43-DA3E-FD30-E7CD2730583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90">
                <a:extLst>
                  <a:ext uri="{FF2B5EF4-FFF2-40B4-BE49-F238E27FC236}">
                    <a16:creationId xmlns:a16="http://schemas.microsoft.com/office/drawing/2014/main" id="{28BE70CD-E627-E578-CF8B-642A9753CAE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91">
                <a:extLst>
                  <a:ext uri="{FF2B5EF4-FFF2-40B4-BE49-F238E27FC236}">
                    <a16:creationId xmlns:a16="http://schemas.microsoft.com/office/drawing/2014/main" id="{28545E5C-A400-6543-8CEA-318F04BB593D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92">
                <a:extLst>
                  <a:ext uri="{FF2B5EF4-FFF2-40B4-BE49-F238E27FC236}">
                    <a16:creationId xmlns:a16="http://schemas.microsoft.com/office/drawing/2014/main" id="{F5B56E3B-2EF5-4CD3-A2CD-3154BFE80B05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93">
                <a:extLst>
                  <a:ext uri="{FF2B5EF4-FFF2-40B4-BE49-F238E27FC236}">
                    <a16:creationId xmlns:a16="http://schemas.microsoft.com/office/drawing/2014/main" id="{C62EE235-A30E-E687-BC76-CF48A82EB15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94">
                <a:extLst>
                  <a:ext uri="{FF2B5EF4-FFF2-40B4-BE49-F238E27FC236}">
                    <a16:creationId xmlns:a16="http://schemas.microsoft.com/office/drawing/2014/main" id="{4635EA99-643F-02EB-0A41-222A3BF4C946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95">
                <a:extLst>
                  <a:ext uri="{FF2B5EF4-FFF2-40B4-BE49-F238E27FC236}">
                    <a16:creationId xmlns:a16="http://schemas.microsoft.com/office/drawing/2014/main" id="{AFE26FD3-8E90-F342-788D-CBD74A0B9C8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96">
                <a:extLst>
                  <a:ext uri="{FF2B5EF4-FFF2-40B4-BE49-F238E27FC236}">
                    <a16:creationId xmlns:a16="http://schemas.microsoft.com/office/drawing/2014/main" id="{2BA3AB73-B632-7759-8000-B8857419E41F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97">
                <a:extLst>
                  <a:ext uri="{FF2B5EF4-FFF2-40B4-BE49-F238E27FC236}">
                    <a16:creationId xmlns:a16="http://schemas.microsoft.com/office/drawing/2014/main" id="{F7A55850-7191-43EB-F75E-2B996EA7DDD8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98">
                <a:extLst>
                  <a:ext uri="{FF2B5EF4-FFF2-40B4-BE49-F238E27FC236}">
                    <a16:creationId xmlns:a16="http://schemas.microsoft.com/office/drawing/2014/main" id="{1BEA1BC6-0BC7-4E81-AAFA-937484DD3016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99">
                <a:extLst>
                  <a:ext uri="{FF2B5EF4-FFF2-40B4-BE49-F238E27FC236}">
                    <a16:creationId xmlns:a16="http://schemas.microsoft.com/office/drawing/2014/main" id="{0FCF54AB-EFB1-54C2-9EC1-5238D8E03EBF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00">
                <a:extLst>
                  <a:ext uri="{FF2B5EF4-FFF2-40B4-BE49-F238E27FC236}">
                    <a16:creationId xmlns:a16="http://schemas.microsoft.com/office/drawing/2014/main" id="{F4AB5006-4C6E-73AC-AD0F-0DC1ECF5537D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01">
                <a:extLst>
                  <a:ext uri="{FF2B5EF4-FFF2-40B4-BE49-F238E27FC236}">
                    <a16:creationId xmlns:a16="http://schemas.microsoft.com/office/drawing/2014/main" id="{3F6D7509-4218-39BC-8106-0E49CFFE6F8B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02">
                <a:extLst>
                  <a:ext uri="{FF2B5EF4-FFF2-40B4-BE49-F238E27FC236}">
                    <a16:creationId xmlns:a16="http://schemas.microsoft.com/office/drawing/2014/main" id="{E3B3F706-5468-9463-4079-EC364E8E8B0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03">
                <a:extLst>
                  <a:ext uri="{FF2B5EF4-FFF2-40B4-BE49-F238E27FC236}">
                    <a16:creationId xmlns:a16="http://schemas.microsoft.com/office/drawing/2014/main" id="{BE4D8663-063D-92D0-A6C5-DDA1668FCE0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04">
                <a:extLst>
                  <a:ext uri="{FF2B5EF4-FFF2-40B4-BE49-F238E27FC236}">
                    <a16:creationId xmlns:a16="http://schemas.microsoft.com/office/drawing/2014/main" id="{6E05105E-8DDA-D83B-34C1-C686B4DB0913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05">
                <a:extLst>
                  <a:ext uri="{FF2B5EF4-FFF2-40B4-BE49-F238E27FC236}">
                    <a16:creationId xmlns:a16="http://schemas.microsoft.com/office/drawing/2014/main" id="{3913DB55-AE52-1079-74A3-68AEB2145BE0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06">
              <a:extLst>
                <a:ext uri="{FF2B5EF4-FFF2-40B4-BE49-F238E27FC236}">
                  <a16:creationId xmlns:a16="http://schemas.microsoft.com/office/drawing/2014/main" id="{B3A2CBD1-295E-0582-9822-7C48A2396822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86" name="Freeform 107">
                <a:extLst>
                  <a:ext uri="{FF2B5EF4-FFF2-40B4-BE49-F238E27FC236}">
                    <a16:creationId xmlns:a16="http://schemas.microsoft.com/office/drawing/2014/main" id="{149EEF2D-FC51-1A11-3A0D-F64B34B6D28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108">
                <a:extLst>
                  <a:ext uri="{FF2B5EF4-FFF2-40B4-BE49-F238E27FC236}">
                    <a16:creationId xmlns:a16="http://schemas.microsoft.com/office/drawing/2014/main" id="{E45965A0-1D31-3CAB-199B-773575E17FE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109">
                <a:extLst>
                  <a:ext uri="{FF2B5EF4-FFF2-40B4-BE49-F238E27FC236}">
                    <a16:creationId xmlns:a16="http://schemas.microsoft.com/office/drawing/2014/main" id="{102461BB-EADF-AEEF-80C5-5B28146ADFE4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110">
                <a:extLst>
                  <a:ext uri="{FF2B5EF4-FFF2-40B4-BE49-F238E27FC236}">
                    <a16:creationId xmlns:a16="http://schemas.microsoft.com/office/drawing/2014/main" id="{C1C7A7FF-87E6-013B-F835-5C15E3CFC5F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111">
                <a:extLst>
                  <a:ext uri="{FF2B5EF4-FFF2-40B4-BE49-F238E27FC236}">
                    <a16:creationId xmlns:a16="http://schemas.microsoft.com/office/drawing/2014/main" id="{F5FC8A93-FA65-E5CD-3448-8B55CD2893F6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12">
                <a:extLst>
                  <a:ext uri="{FF2B5EF4-FFF2-40B4-BE49-F238E27FC236}">
                    <a16:creationId xmlns:a16="http://schemas.microsoft.com/office/drawing/2014/main" id="{196132B8-B78D-C641-87D5-9FE3C9BF8D86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13">
                <a:extLst>
                  <a:ext uri="{FF2B5EF4-FFF2-40B4-BE49-F238E27FC236}">
                    <a16:creationId xmlns:a16="http://schemas.microsoft.com/office/drawing/2014/main" id="{73DC1E61-5E8F-486D-1E08-7D5B4768434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14">
                <a:extLst>
                  <a:ext uri="{FF2B5EF4-FFF2-40B4-BE49-F238E27FC236}">
                    <a16:creationId xmlns:a16="http://schemas.microsoft.com/office/drawing/2014/main" id="{B888B297-ECC1-E20D-1540-365596717D49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15">
                <a:extLst>
                  <a:ext uri="{FF2B5EF4-FFF2-40B4-BE49-F238E27FC236}">
                    <a16:creationId xmlns:a16="http://schemas.microsoft.com/office/drawing/2014/main" id="{A154A3CC-E04B-4BAB-E022-F6BCE7B3541F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16">
                <a:extLst>
                  <a:ext uri="{FF2B5EF4-FFF2-40B4-BE49-F238E27FC236}">
                    <a16:creationId xmlns:a16="http://schemas.microsoft.com/office/drawing/2014/main" id="{939C31BB-90B8-3F61-5084-F0D8E6F1E8C3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117">
                <a:extLst>
                  <a:ext uri="{FF2B5EF4-FFF2-40B4-BE49-F238E27FC236}">
                    <a16:creationId xmlns:a16="http://schemas.microsoft.com/office/drawing/2014/main" id="{81E85AA6-5BBB-84CA-F9EB-54DDE7397C56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118">
                <a:extLst>
                  <a:ext uri="{FF2B5EF4-FFF2-40B4-BE49-F238E27FC236}">
                    <a16:creationId xmlns:a16="http://schemas.microsoft.com/office/drawing/2014/main" id="{16F0630A-B0CC-1755-9648-C59D2F3D50C2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119">
                <a:extLst>
                  <a:ext uri="{FF2B5EF4-FFF2-40B4-BE49-F238E27FC236}">
                    <a16:creationId xmlns:a16="http://schemas.microsoft.com/office/drawing/2014/main" id="{A5FCB4FF-C5F2-3CAA-19E6-99B42B2DF69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20">
                <a:extLst>
                  <a:ext uri="{FF2B5EF4-FFF2-40B4-BE49-F238E27FC236}">
                    <a16:creationId xmlns:a16="http://schemas.microsoft.com/office/drawing/2014/main" id="{DE0E27B0-2C76-0D3A-A8B1-AC0050FD1BEB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21">
                <a:extLst>
                  <a:ext uri="{FF2B5EF4-FFF2-40B4-BE49-F238E27FC236}">
                    <a16:creationId xmlns:a16="http://schemas.microsoft.com/office/drawing/2014/main" id="{90664EE6-940A-E5CC-4679-DB294B98EF8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22">
                <a:extLst>
                  <a:ext uri="{FF2B5EF4-FFF2-40B4-BE49-F238E27FC236}">
                    <a16:creationId xmlns:a16="http://schemas.microsoft.com/office/drawing/2014/main" id="{A16DF120-8A19-CEFD-E15E-E0520748C950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23">
                <a:extLst>
                  <a:ext uri="{FF2B5EF4-FFF2-40B4-BE49-F238E27FC236}">
                    <a16:creationId xmlns:a16="http://schemas.microsoft.com/office/drawing/2014/main" id="{9CDD0ADB-32F4-D8AF-E574-68082C17D8F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24">
                <a:extLst>
                  <a:ext uri="{FF2B5EF4-FFF2-40B4-BE49-F238E27FC236}">
                    <a16:creationId xmlns:a16="http://schemas.microsoft.com/office/drawing/2014/main" id="{5C50563F-51C9-8BA7-988B-92D75F270889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25">
                <a:extLst>
                  <a:ext uri="{FF2B5EF4-FFF2-40B4-BE49-F238E27FC236}">
                    <a16:creationId xmlns:a16="http://schemas.microsoft.com/office/drawing/2014/main" id="{3346C6B1-7999-976B-02A4-90877D3339C2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26">
                <a:extLst>
                  <a:ext uri="{FF2B5EF4-FFF2-40B4-BE49-F238E27FC236}">
                    <a16:creationId xmlns:a16="http://schemas.microsoft.com/office/drawing/2014/main" id="{DC74C84A-67C9-ABA4-4DC2-8EEB545C1FB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27">
                <a:extLst>
                  <a:ext uri="{FF2B5EF4-FFF2-40B4-BE49-F238E27FC236}">
                    <a16:creationId xmlns:a16="http://schemas.microsoft.com/office/drawing/2014/main" id="{96555C8B-1A8A-E55E-DCC7-B17FC19896A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28">
                <a:extLst>
                  <a:ext uri="{FF2B5EF4-FFF2-40B4-BE49-F238E27FC236}">
                    <a16:creationId xmlns:a16="http://schemas.microsoft.com/office/drawing/2014/main" id="{51C5E7C8-88E0-0B43-CAE4-942FDD475731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29">
                <a:extLst>
                  <a:ext uri="{FF2B5EF4-FFF2-40B4-BE49-F238E27FC236}">
                    <a16:creationId xmlns:a16="http://schemas.microsoft.com/office/drawing/2014/main" id="{6FDFB175-E624-DD8F-DE3D-29F2D94AAB20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30">
                <a:extLst>
                  <a:ext uri="{FF2B5EF4-FFF2-40B4-BE49-F238E27FC236}">
                    <a16:creationId xmlns:a16="http://schemas.microsoft.com/office/drawing/2014/main" id="{435FD6E6-B61A-CAF2-289C-448B3B4999C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31">
                <a:extLst>
                  <a:ext uri="{FF2B5EF4-FFF2-40B4-BE49-F238E27FC236}">
                    <a16:creationId xmlns:a16="http://schemas.microsoft.com/office/drawing/2014/main" id="{C6228F9F-237F-0E4E-7D04-C2CC9437A60C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32">
                <a:extLst>
                  <a:ext uri="{FF2B5EF4-FFF2-40B4-BE49-F238E27FC236}">
                    <a16:creationId xmlns:a16="http://schemas.microsoft.com/office/drawing/2014/main" id="{F9E04B9D-BC4C-2379-D6D5-5E987D0327B4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33">
                <a:extLst>
                  <a:ext uri="{FF2B5EF4-FFF2-40B4-BE49-F238E27FC236}">
                    <a16:creationId xmlns:a16="http://schemas.microsoft.com/office/drawing/2014/main" id="{1EFE9418-C60D-6EF8-EC5D-7A984902A03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34">
                <a:extLst>
                  <a:ext uri="{FF2B5EF4-FFF2-40B4-BE49-F238E27FC236}">
                    <a16:creationId xmlns:a16="http://schemas.microsoft.com/office/drawing/2014/main" id="{C62C24FA-B6B2-4593-8454-C932E7813A2E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35">
                <a:extLst>
                  <a:ext uri="{FF2B5EF4-FFF2-40B4-BE49-F238E27FC236}">
                    <a16:creationId xmlns:a16="http://schemas.microsoft.com/office/drawing/2014/main" id="{255022A7-3D90-DBB8-850B-F66D66D272B8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36">
                <a:extLst>
                  <a:ext uri="{FF2B5EF4-FFF2-40B4-BE49-F238E27FC236}">
                    <a16:creationId xmlns:a16="http://schemas.microsoft.com/office/drawing/2014/main" id="{6C4CC41C-87CF-395C-D9E2-730CD725023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37">
                <a:extLst>
                  <a:ext uri="{FF2B5EF4-FFF2-40B4-BE49-F238E27FC236}">
                    <a16:creationId xmlns:a16="http://schemas.microsoft.com/office/drawing/2014/main" id="{95AFDBB6-299F-1638-0908-762E798BBB0F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38">
                <a:extLst>
                  <a:ext uri="{FF2B5EF4-FFF2-40B4-BE49-F238E27FC236}">
                    <a16:creationId xmlns:a16="http://schemas.microsoft.com/office/drawing/2014/main" id="{ABEC0E40-372A-8756-231D-F897F29A919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39">
                <a:extLst>
                  <a:ext uri="{FF2B5EF4-FFF2-40B4-BE49-F238E27FC236}">
                    <a16:creationId xmlns:a16="http://schemas.microsoft.com/office/drawing/2014/main" id="{AAC9AD1D-98A0-4B38-2F7E-BAF5306B809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140">
              <a:extLst>
                <a:ext uri="{FF2B5EF4-FFF2-40B4-BE49-F238E27FC236}">
                  <a16:creationId xmlns:a16="http://schemas.microsoft.com/office/drawing/2014/main" id="{8CFE867B-351C-A940-5945-A91B4B2704D3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53" name="Freeform 141">
                <a:extLst>
                  <a:ext uri="{FF2B5EF4-FFF2-40B4-BE49-F238E27FC236}">
                    <a16:creationId xmlns:a16="http://schemas.microsoft.com/office/drawing/2014/main" id="{7C131892-FC36-D34C-18AA-5915A47456E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42">
                <a:extLst>
                  <a:ext uri="{FF2B5EF4-FFF2-40B4-BE49-F238E27FC236}">
                    <a16:creationId xmlns:a16="http://schemas.microsoft.com/office/drawing/2014/main" id="{FDD13318-7043-FFE1-3061-52CC92BA47E9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43">
                <a:extLst>
                  <a:ext uri="{FF2B5EF4-FFF2-40B4-BE49-F238E27FC236}">
                    <a16:creationId xmlns:a16="http://schemas.microsoft.com/office/drawing/2014/main" id="{7B2DE813-948C-BDE0-BFBF-764BE1C1099E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44">
                <a:extLst>
                  <a:ext uri="{FF2B5EF4-FFF2-40B4-BE49-F238E27FC236}">
                    <a16:creationId xmlns:a16="http://schemas.microsoft.com/office/drawing/2014/main" id="{D72B0529-99CB-E253-D35C-DFD2F238AD8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45">
                <a:extLst>
                  <a:ext uri="{FF2B5EF4-FFF2-40B4-BE49-F238E27FC236}">
                    <a16:creationId xmlns:a16="http://schemas.microsoft.com/office/drawing/2014/main" id="{AB422DA4-3ADC-7CBA-3900-ADCFE1E44B8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46">
                <a:extLst>
                  <a:ext uri="{FF2B5EF4-FFF2-40B4-BE49-F238E27FC236}">
                    <a16:creationId xmlns:a16="http://schemas.microsoft.com/office/drawing/2014/main" id="{DE4E2C1E-0B96-D358-0647-440C9E1F220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47">
                <a:extLst>
                  <a:ext uri="{FF2B5EF4-FFF2-40B4-BE49-F238E27FC236}">
                    <a16:creationId xmlns:a16="http://schemas.microsoft.com/office/drawing/2014/main" id="{A3DC1639-DE70-C82A-F4A7-4010D737DCB5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48">
                <a:extLst>
                  <a:ext uri="{FF2B5EF4-FFF2-40B4-BE49-F238E27FC236}">
                    <a16:creationId xmlns:a16="http://schemas.microsoft.com/office/drawing/2014/main" id="{6EBDE3D7-6F11-3D47-0949-A12F565D1AA8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49">
                <a:extLst>
                  <a:ext uri="{FF2B5EF4-FFF2-40B4-BE49-F238E27FC236}">
                    <a16:creationId xmlns:a16="http://schemas.microsoft.com/office/drawing/2014/main" id="{0554FD11-AEE1-0796-BAA0-09C0F0984D0C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50">
                <a:extLst>
                  <a:ext uri="{FF2B5EF4-FFF2-40B4-BE49-F238E27FC236}">
                    <a16:creationId xmlns:a16="http://schemas.microsoft.com/office/drawing/2014/main" id="{3BE93121-A719-2F9A-BDCF-9B17FC396369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51">
                <a:extLst>
                  <a:ext uri="{FF2B5EF4-FFF2-40B4-BE49-F238E27FC236}">
                    <a16:creationId xmlns:a16="http://schemas.microsoft.com/office/drawing/2014/main" id="{137661B1-16C8-C6BA-A316-EA4374005A13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52">
                <a:extLst>
                  <a:ext uri="{FF2B5EF4-FFF2-40B4-BE49-F238E27FC236}">
                    <a16:creationId xmlns:a16="http://schemas.microsoft.com/office/drawing/2014/main" id="{75C2EE25-5516-033D-404B-67EE2F9B6AD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53">
                <a:extLst>
                  <a:ext uri="{FF2B5EF4-FFF2-40B4-BE49-F238E27FC236}">
                    <a16:creationId xmlns:a16="http://schemas.microsoft.com/office/drawing/2014/main" id="{CDEA2658-6718-8FF1-ADA8-4E95014CE30F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54">
                <a:extLst>
                  <a:ext uri="{FF2B5EF4-FFF2-40B4-BE49-F238E27FC236}">
                    <a16:creationId xmlns:a16="http://schemas.microsoft.com/office/drawing/2014/main" id="{4192035A-4764-7A9F-11E5-1629969FA513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55">
                <a:extLst>
                  <a:ext uri="{FF2B5EF4-FFF2-40B4-BE49-F238E27FC236}">
                    <a16:creationId xmlns:a16="http://schemas.microsoft.com/office/drawing/2014/main" id="{C7A361F8-E394-57E5-48E0-485C671CFA7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56">
                <a:extLst>
                  <a:ext uri="{FF2B5EF4-FFF2-40B4-BE49-F238E27FC236}">
                    <a16:creationId xmlns:a16="http://schemas.microsoft.com/office/drawing/2014/main" id="{68C2C491-2265-4780-FB25-534E08D81B5B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57">
                <a:extLst>
                  <a:ext uri="{FF2B5EF4-FFF2-40B4-BE49-F238E27FC236}">
                    <a16:creationId xmlns:a16="http://schemas.microsoft.com/office/drawing/2014/main" id="{1FB330A7-FCA7-733F-9746-25D514C4B9A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58">
                <a:extLst>
                  <a:ext uri="{FF2B5EF4-FFF2-40B4-BE49-F238E27FC236}">
                    <a16:creationId xmlns:a16="http://schemas.microsoft.com/office/drawing/2014/main" id="{9714FAD7-9669-232C-E876-8FD2A3BC58D3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59">
                <a:extLst>
                  <a:ext uri="{FF2B5EF4-FFF2-40B4-BE49-F238E27FC236}">
                    <a16:creationId xmlns:a16="http://schemas.microsoft.com/office/drawing/2014/main" id="{A571395F-F20D-6B41-23E8-6E698CF9A879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60">
                <a:extLst>
                  <a:ext uri="{FF2B5EF4-FFF2-40B4-BE49-F238E27FC236}">
                    <a16:creationId xmlns:a16="http://schemas.microsoft.com/office/drawing/2014/main" id="{FEBC197D-0EDD-76FB-EFF2-D1256FC8FE17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61">
                <a:extLst>
                  <a:ext uri="{FF2B5EF4-FFF2-40B4-BE49-F238E27FC236}">
                    <a16:creationId xmlns:a16="http://schemas.microsoft.com/office/drawing/2014/main" id="{B2257EA9-4F6C-2178-4A4B-E4DD49AB2EC2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62">
                <a:extLst>
                  <a:ext uri="{FF2B5EF4-FFF2-40B4-BE49-F238E27FC236}">
                    <a16:creationId xmlns:a16="http://schemas.microsoft.com/office/drawing/2014/main" id="{99DE7F0A-CF70-E752-AF43-A6F53164352E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63">
                <a:extLst>
                  <a:ext uri="{FF2B5EF4-FFF2-40B4-BE49-F238E27FC236}">
                    <a16:creationId xmlns:a16="http://schemas.microsoft.com/office/drawing/2014/main" id="{B9CCC299-460E-6417-276E-7311A72FDAA9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64">
                <a:extLst>
                  <a:ext uri="{FF2B5EF4-FFF2-40B4-BE49-F238E27FC236}">
                    <a16:creationId xmlns:a16="http://schemas.microsoft.com/office/drawing/2014/main" id="{B18CF5C1-919C-0434-F124-38909786FCB6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65">
                <a:extLst>
                  <a:ext uri="{FF2B5EF4-FFF2-40B4-BE49-F238E27FC236}">
                    <a16:creationId xmlns:a16="http://schemas.microsoft.com/office/drawing/2014/main" id="{7E36E7AA-D3D3-4CAF-E011-EC6F44E76BDB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66">
                <a:extLst>
                  <a:ext uri="{FF2B5EF4-FFF2-40B4-BE49-F238E27FC236}">
                    <a16:creationId xmlns:a16="http://schemas.microsoft.com/office/drawing/2014/main" id="{607ECC2E-82AC-A891-6092-06EF312D425D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67">
                <a:extLst>
                  <a:ext uri="{FF2B5EF4-FFF2-40B4-BE49-F238E27FC236}">
                    <a16:creationId xmlns:a16="http://schemas.microsoft.com/office/drawing/2014/main" id="{615B4D97-94B1-2B61-A0BB-82DC2C8A5AC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68">
                <a:extLst>
                  <a:ext uri="{FF2B5EF4-FFF2-40B4-BE49-F238E27FC236}">
                    <a16:creationId xmlns:a16="http://schemas.microsoft.com/office/drawing/2014/main" id="{D4102151-9FB3-84DA-B8BE-B6EAAB5A909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69">
                <a:extLst>
                  <a:ext uri="{FF2B5EF4-FFF2-40B4-BE49-F238E27FC236}">
                    <a16:creationId xmlns:a16="http://schemas.microsoft.com/office/drawing/2014/main" id="{F806D37C-170C-665D-B647-6687E71650C7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70">
                <a:extLst>
                  <a:ext uri="{FF2B5EF4-FFF2-40B4-BE49-F238E27FC236}">
                    <a16:creationId xmlns:a16="http://schemas.microsoft.com/office/drawing/2014/main" id="{DF17162B-3C45-E34E-6457-8EC71B7AD9F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171">
                <a:extLst>
                  <a:ext uri="{FF2B5EF4-FFF2-40B4-BE49-F238E27FC236}">
                    <a16:creationId xmlns:a16="http://schemas.microsoft.com/office/drawing/2014/main" id="{0619CAB6-16F3-CAFF-1D2E-CF689EA1136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172">
                <a:extLst>
                  <a:ext uri="{FF2B5EF4-FFF2-40B4-BE49-F238E27FC236}">
                    <a16:creationId xmlns:a16="http://schemas.microsoft.com/office/drawing/2014/main" id="{FD210678-C096-C09D-4628-67BE071EA4F0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173">
                <a:extLst>
                  <a:ext uri="{FF2B5EF4-FFF2-40B4-BE49-F238E27FC236}">
                    <a16:creationId xmlns:a16="http://schemas.microsoft.com/office/drawing/2014/main" id="{FD862DEF-2EBC-9212-60EF-B4E458974E8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5" name="Picture 2">
            <a:extLst>
              <a:ext uri="{FF2B5EF4-FFF2-40B4-BE49-F238E27FC236}">
                <a16:creationId xmlns:a16="http://schemas.microsoft.com/office/drawing/2014/main" id="{DEA86C5E-7A04-7B6B-8DEA-393F6E54A01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92340" y="0"/>
            <a:ext cx="1167552" cy="21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20" grpId="0"/>
      <p:bldP spid="20" grpId="1"/>
      <p:bldP spid="23" grpId="0"/>
      <p:bldP spid="23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40" grpId="0"/>
      <p:bldP spid="40" grpId="1"/>
      <p:bldP spid="42" grpId="0"/>
      <p:bldP spid="42" grpId="1"/>
      <p:bldP spid="43" grpId="0"/>
      <p:bldP spid="43" grpId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348</Words>
  <Application>Microsoft Office PowerPoint</Application>
  <PresentationFormat>Widescreen</PresentationFormat>
  <Paragraphs>71</Paragraphs>
  <Slides>21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</vt:lpstr>
      <vt:lpstr>Times New Roman</vt:lpstr>
      <vt:lpstr>5_Office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Đinh Thị Thanh Mai</cp:lastModifiedBy>
  <cp:revision>122</cp:revision>
  <dcterms:created xsi:type="dcterms:W3CDTF">2020-08-11T21:22:00Z</dcterms:created>
  <dcterms:modified xsi:type="dcterms:W3CDTF">2025-03-21T02:59:57Z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0667146B1DF8415F8AD3017559828A92</vt:lpwstr>
  </property>
  <property fmtid="{D5CDD505-2E9C-101B-9397-08002B2CF9AE}" pid="3" name="KSOProductBuildVer">
    <vt:lpwstr>2057-11.2.0.10323</vt:lpwstr>
  </property>
</Properties>
</file>