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 id="270" r:id="rId8"/>
    <p:sldId id="263" r:id="rId9"/>
    <p:sldId id="264" r:id="rId10"/>
    <p:sldId id="266" r:id="rId11"/>
    <p:sldId id="265" r:id="rId12"/>
    <p:sldId id="269" r:id="rId13"/>
    <p:sldId id="268" r:id="rId14"/>
  </p:sldIdLst>
  <p:sldSz cx="16276638" cy="9144000"/>
  <p:notesSz cx="6858000" cy="9144000"/>
  <p:defaultText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386">
          <p15:clr>
            <a:srgbClr val="A4A3A4"/>
          </p15:clr>
        </p15:guide>
        <p15:guide id="3"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9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varScale="1">
        <p:scale>
          <a:sx n="62" d="100"/>
          <a:sy n="62" d="100"/>
        </p:scale>
        <p:origin x="667" y="62"/>
      </p:cViewPr>
      <p:guideLst>
        <p:guide orient="horz" pos="2880"/>
        <p:guide pos="5386"/>
        <p:guide pos="512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3" cy="1960033"/>
          </a:xfrm>
        </p:spPr>
        <p:txBody>
          <a:bodyPr/>
          <a:lstStyle/>
          <a:p>
            <a:r>
              <a:rPr lang="en-US"/>
              <a:t>Click to edit Master title style</a:t>
            </a:r>
          </a:p>
        </p:txBody>
      </p:sp>
      <p:sp>
        <p:nvSpPr>
          <p:cNvPr id="3" name="Subtitle 2"/>
          <p:cNvSpPr>
            <a:spLocks noGrp="1"/>
          </p:cNvSpPr>
          <p:nvPr>
            <p:ph type="subTitle" idx="1"/>
          </p:nvPr>
        </p:nvSpPr>
        <p:spPr>
          <a:xfrm>
            <a:off x="2441496" y="5181600"/>
            <a:ext cx="11393647" cy="2336800"/>
          </a:xfrm>
        </p:spPr>
        <p:txBody>
          <a:bodyPr/>
          <a:lstStyle>
            <a:lvl1pPr marL="0" indent="0" algn="ctr">
              <a:buNone/>
              <a:defRPr>
                <a:solidFill>
                  <a:schemeClr val="tx1">
                    <a:tint val="75000"/>
                  </a:schemeClr>
                </a:solidFill>
              </a:defRPr>
            </a:lvl1pPr>
            <a:lvl2pPr marL="749762" indent="0" algn="ctr">
              <a:buNone/>
              <a:defRPr>
                <a:solidFill>
                  <a:schemeClr val="tx1">
                    <a:tint val="75000"/>
                  </a:schemeClr>
                </a:solidFill>
              </a:defRPr>
            </a:lvl2pPr>
            <a:lvl3pPr marL="1499525" indent="0" algn="ctr">
              <a:buNone/>
              <a:defRPr>
                <a:solidFill>
                  <a:schemeClr val="tx1">
                    <a:tint val="75000"/>
                  </a:schemeClr>
                </a:solidFill>
              </a:defRPr>
            </a:lvl3pPr>
            <a:lvl4pPr marL="2249287" indent="0" algn="ctr">
              <a:buNone/>
              <a:defRPr>
                <a:solidFill>
                  <a:schemeClr val="tx1">
                    <a:tint val="75000"/>
                  </a:schemeClr>
                </a:solidFill>
              </a:defRPr>
            </a:lvl4pPr>
            <a:lvl5pPr marL="2999049" indent="0" algn="ctr">
              <a:buNone/>
              <a:defRPr>
                <a:solidFill>
                  <a:schemeClr val="tx1">
                    <a:tint val="75000"/>
                  </a:schemeClr>
                </a:solidFill>
              </a:defRPr>
            </a:lvl5pPr>
            <a:lvl6pPr marL="3748811" indent="0" algn="ctr">
              <a:buNone/>
              <a:defRPr>
                <a:solidFill>
                  <a:schemeClr val="tx1">
                    <a:tint val="75000"/>
                  </a:schemeClr>
                </a:solidFill>
              </a:defRPr>
            </a:lvl6pPr>
            <a:lvl7pPr marL="4498574" indent="0" algn="ctr">
              <a:buNone/>
              <a:defRPr>
                <a:solidFill>
                  <a:schemeClr val="tx1">
                    <a:tint val="75000"/>
                  </a:schemeClr>
                </a:solidFill>
              </a:defRPr>
            </a:lvl7pPr>
            <a:lvl8pPr marL="5248336" indent="0" algn="ctr">
              <a:buNone/>
              <a:defRPr>
                <a:solidFill>
                  <a:schemeClr val="tx1">
                    <a:tint val="75000"/>
                  </a:schemeClr>
                </a:solidFill>
              </a:defRPr>
            </a:lvl8pPr>
            <a:lvl9pPr marL="59980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424210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85466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066714" y="488951"/>
            <a:ext cx="6846925"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3111" y="488951"/>
            <a:ext cx="20272327"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339060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370632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2" y="5875867"/>
            <a:ext cx="13835143" cy="1816100"/>
          </a:xfrm>
        </p:spPr>
        <p:txBody>
          <a:bodyPr anchor="t"/>
          <a:lstStyle>
            <a:lvl1pPr algn="l">
              <a:defRPr sz="6600" b="1" cap="all"/>
            </a:lvl1pPr>
          </a:lstStyle>
          <a:p>
            <a:r>
              <a:rPr lang="en-US"/>
              <a:t>Click to edit Master title style</a:t>
            </a:r>
          </a:p>
        </p:txBody>
      </p:sp>
      <p:sp>
        <p:nvSpPr>
          <p:cNvPr id="3" name="Text Placeholder 2"/>
          <p:cNvSpPr>
            <a:spLocks noGrp="1"/>
          </p:cNvSpPr>
          <p:nvPr>
            <p:ph type="body" idx="1"/>
          </p:nvPr>
        </p:nvSpPr>
        <p:spPr>
          <a:xfrm>
            <a:off x="1285742" y="3875619"/>
            <a:ext cx="13835143" cy="2000249"/>
          </a:xfrm>
        </p:spPr>
        <p:txBody>
          <a:bodyPr anchor="b"/>
          <a:lstStyle>
            <a:lvl1pPr marL="0" indent="0">
              <a:buNone/>
              <a:defRPr sz="3300">
                <a:solidFill>
                  <a:schemeClr val="tx1">
                    <a:tint val="75000"/>
                  </a:schemeClr>
                </a:solidFill>
              </a:defRPr>
            </a:lvl1pPr>
            <a:lvl2pPr marL="749762" indent="0">
              <a:buNone/>
              <a:defRPr sz="3000">
                <a:solidFill>
                  <a:schemeClr val="tx1">
                    <a:tint val="75000"/>
                  </a:schemeClr>
                </a:solidFill>
              </a:defRPr>
            </a:lvl2pPr>
            <a:lvl3pPr marL="1499525" indent="0">
              <a:buNone/>
              <a:defRPr sz="2600">
                <a:solidFill>
                  <a:schemeClr val="tx1">
                    <a:tint val="75000"/>
                  </a:schemeClr>
                </a:solidFill>
              </a:defRPr>
            </a:lvl3pPr>
            <a:lvl4pPr marL="2249287" indent="0">
              <a:buNone/>
              <a:defRPr sz="2300">
                <a:solidFill>
                  <a:schemeClr val="tx1">
                    <a:tint val="75000"/>
                  </a:schemeClr>
                </a:solidFill>
              </a:defRPr>
            </a:lvl4pPr>
            <a:lvl5pPr marL="2999049" indent="0">
              <a:buNone/>
              <a:defRPr sz="2300">
                <a:solidFill>
                  <a:schemeClr val="tx1">
                    <a:tint val="75000"/>
                  </a:schemeClr>
                </a:solidFill>
              </a:defRPr>
            </a:lvl5pPr>
            <a:lvl6pPr marL="3748811" indent="0">
              <a:buNone/>
              <a:defRPr sz="2300">
                <a:solidFill>
                  <a:schemeClr val="tx1">
                    <a:tint val="75000"/>
                  </a:schemeClr>
                </a:solidFill>
              </a:defRPr>
            </a:lvl6pPr>
            <a:lvl7pPr marL="4498574" indent="0">
              <a:buNone/>
              <a:defRPr sz="2300">
                <a:solidFill>
                  <a:schemeClr val="tx1">
                    <a:tint val="75000"/>
                  </a:schemeClr>
                </a:solidFill>
              </a:defRPr>
            </a:lvl7pPr>
            <a:lvl8pPr marL="5248336" indent="0">
              <a:buNone/>
              <a:defRPr sz="2300">
                <a:solidFill>
                  <a:schemeClr val="tx1">
                    <a:tint val="75000"/>
                  </a:schemeClr>
                </a:solidFill>
              </a:defRPr>
            </a:lvl8pPr>
            <a:lvl9pPr marL="5998098" indent="0">
              <a:buNone/>
              <a:defRPr sz="23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B3D045-F87F-4081-A8E0-D02E3BC8C0EB}" type="datetimeFigureOut">
              <a:rPr lang="en-US" smtClean="0"/>
              <a:t>4/3/2025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2108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23111" y="2844801"/>
            <a:ext cx="13558214"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52601" y="2844801"/>
            <a:ext cx="13561038" cy="8045451"/>
          </a:xfrm>
        </p:spPr>
        <p:txBody>
          <a:bodyPr/>
          <a:lstStyle>
            <a:lvl1pPr>
              <a:defRPr sz="4600"/>
            </a:lvl1pPr>
            <a:lvl2pPr>
              <a:defRPr sz="3900"/>
            </a:lvl2pPr>
            <a:lvl3pPr>
              <a:defRPr sz="33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37241902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13832" y="366184"/>
            <a:ext cx="14648974"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8268308" y="2046817"/>
            <a:ext cx="7194500" cy="853016"/>
          </a:xfrm>
        </p:spPr>
        <p:txBody>
          <a:bodyPr anchor="b"/>
          <a:lstStyle>
            <a:lvl1pPr marL="0" indent="0">
              <a:buNone/>
              <a:defRPr sz="3900" b="1"/>
            </a:lvl1pPr>
            <a:lvl2pPr marL="749762" indent="0">
              <a:buNone/>
              <a:defRPr sz="3300" b="1"/>
            </a:lvl2pPr>
            <a:lvl3pPr marL="1499525" indent="0">
              <a:buNone/>
              <a:defRPr sz="3000" b="1"/>
            </a:lvl3pPr>
            <a:lvl4pPr marL="2249287" indent="0">
              <a:buNone/>
              <a:defRPr sz="2600" b="1"/>
            </a:lvl4pPr>
            <a:lvl5pPr marL="2999049" indent="0">
              <a:buNone/>
              <a:defRPr sz="2600" b="1"/>
            </a:lvl5pPr>
            <a:lvl6pPr marL="3748811" indent="0">
              <a:buNone/>
              <a:defRPr sz="2600" b="1"/>
            </a:lvl6pPr>
            <a:lvl7pPr marL="4498574" indent="0">
              <a:buNone/>
              <a:defRPr sz="2600" b="1"/>
            </a:lvl7pPr>
            <a:lvl8pPr marL="5248336" indent="0">
              <a:buNone/>
              <a:defRPr sz="2600" b="1"/>
            </a:lvl8pPr>
            <a:lvl9pPr marL="5998098" indent="0">
              <a:buNone/>
              <a:defRPr sz="2600" b="1"/>
            </a:lvl9pPr>
          </a:lstStyle>
          <a:p>
            <a:pPr lvl="0"/>
            <a:r>
              <a:rPr lang="en-US"/>
              <a:t>Click to edit Master text styles</a:t>
            </a:r>
          </a:p>
        </p:txBody>
      </p:sp>
      <p:sp>
        <p:nvSpPr>
          <p:cNvPr id="6" name="Content Placeholder 5"/>
          <p:cNvSpPr>
            <a:spLocks noGrp="1"/>
          </p:cNvSpPr>
          <p:nvPr>
            <p:ph sz="quarter" idx="4"/>
          </p:nvPr>
        </p:nvSpPr>
        <p:spPr>
          <a:xfrm>
            <a:off x="8268308" y="2899833"/>
            <a:ext cx="7194500" cy="5268384"/>
          </a:xfrm>
        </p:spPr>
        <p:txBody>
          <a:bodyPr/>
          <a:lstStyle>
            <a:lvl1pPr>
              <a:defRPr sz="3900"/>
            </a:lvl1pPr>
            <a:lvl2pPr>
              <a:defRPr sz="3300"/>
            </a:lvl2pPr>
            <a:lvl3pPr>
              <a:defRPr sz="30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9B3D045-F87F-4081-A8E0-D02E3BC8C0EB}" type="datetimeFigureOut">
              <a:rPr lang="en-US" smtClean="0"/>
              <a:t>4/3/2025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78681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9B3D045-F87F-4081-A8E0-D02E3BC8C0EB}" type="datetimeFigureOut">
              <a:rPr lang="en-US" smtClean="0"/>
              <a:t>4/3/2025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161185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3D045-F87F-4081-A8E0-D02E3BC8C0EB}" type="datetimeFigureOut">
              <a:rPr lang="en-US" smtClean="0"/>
              <a:t>4/3/2025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488418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300" b="1"/>
            </a:lvl1pPr>
          </a:lstStyle>
          <a:p>
            <a:r>
              <a:rPr lang="en-US"/>
              <a:t>Click to edit Master title style</a:t>
            </a:r>
          </a:p>
        </p:txBody>
      </p:sp>
      <p:sp>
        <p:nvSpPr>
          <p:cNvPr id="3" name="Content Placeholder 2"/>
          <p:cNvSpPr>
            <a:spLocks noGrp="1"/>
          </p:cNvSpPr>
          <p:nvPr>
            <p:ph idx="1"/>
          </p:nvPr>
        </p:nvSpPr>
        <p:spPr>
          <a:xfrm>
            <a:off x="6363714" y="364068"/>
            <a:ext cx="9099092" cy="7804151"/>
          </a:xfrm>
        </p:spPr>
        <p:txBody>
          <a:bodyPr/>
          <a:lstStyle>
            <a:lvl1pPr>
              <a:defRPr sz="5200"/>
            </a:lvl1pPr>
            <a:lvl2pPr>
              <a:defRPr sz="4600"/>
            </a:lvl2pPr>
            <a:lvl3pPr>
              <a:defRPr sz="3900"/>
            </a:lvl3pPr>
            <a:lvl4pPr>
              <a:defRPr sz="3300"/>
            </a:lvl4pPr>
            <a:lvl5pPr>
              <a:defRPr sz="3300"/>
            </a:lvl5pPr>
            <a:lvl6pPr>
              <a:defRPr sz="3300"/>
            </a:lvl6pPr>
            <a:lvl7pPr>
              <a:defRPr sz="3300"/>
            </a:lvl7pPr>
            <a:lvl8pPr>
              <a:defRPr sz="3300"/>
            </a:lvl8pPr>
            <a:lvl9pPr>
              <a:defRPr sz="3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4206658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300" b="1"/>
            </a:lvl1pPr>
          </a:lstStyle>
          <a:p>
            <a:r>
              <a:rPr lang="en-US"/>
              <a:t>Click to edit Master title style</a:t>
            </a:r>
          </a:p>
        </p:txBody>
      </p:sp>
      <p:sp>
        <p:nvSpPr>
          <p:cNvPr id="3" name="Picture Placeholder 2"/>
          <p:cNvSpPr>
            <a:spLocks noGrp="1"/>
          </p:cNvSpPr>
          <p:nvPr>
            <p:ph type="pic" idx="1"/>
          </p:nvPr>
        </p:nvSpPr>
        <p:spPr>
          <a:xfrm>
            <a:off x="3190335" y="817033"/>
            <a:ext cx="9765983" cy="5486400"/>
          </a:xfrm>
        </p:spPr>
        <p:txBody>
          <a:bodyPr/>
          <a:lstStyle>
            <a:lvl1pPr marL="0" indent="0">
              <a:buNone/>
              <a:defRPr sz="5200"/>
            </a:lvl1pPr>
            <a:lvl2pPr marL="749762" indent="0">
              <a:buNone/>
              <a:defRPr sz="4600"/>
            </a:lvl2pPr>
            <a:lvl3pPr marL="1499525" indent="0">
              <a:buNone/>
              <a:defRPr sz="3900"/>
            </a:lvl3pPr>
            <a:lvl4pPr marL="2249287" indent="0">
              <a:buNone/>
              <a:defRPr sz="3300"/>
            </a:lvl4pPr>
            <a:lvl5pPr marL="2999049" indent="0">
              <a:buNone/>
              <a:defRPr sz="3300"/>
            </a:lvl5pPr>
            <a:lvl6pPr marL="3748811" indent="0">
              <a:buNone/>
              <a:defRPr sz="3300"/>
            </a:lvl6pPr>
            <a:lvl7pPr marL="4498574" indent="0">
              <a:buNone/>
              <a:defRPr sz="3300"/>
            </a:lvl7pPr>
            <a:lvl8pPr marL="5248336" indent="0">
              <a:buNone/>
              <a:defRPr sz="3300"/>
            </a:lvl8pPr>
            <a:lvl9pPr marL="5998098" indent="0">
              <a:buNone/>
              <a:defRPr sz="3300"/>
            </a:lvl9pPr>
          </a:lstStyle>
          <a:p>
            <a:endParaRPr lang="en-US"/>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300"/>
            </a:lvl1pPr>
            <a:lvl2pPr marL="749762" indent="0">
              <a:buNone/>
              <a:defRPr sz="2000"/>
            </a:lvl2pPr>
            <a:lvl3pPr marL="1499525" indent="0">
              <a:buNone/>
              <a:defRPr sz="1600"/>
            </a:lvl3pPr>
            <a:lvl4pPr marL="2249287" indent="0">
              <a:buNone/>
              <a:defRPr sz="1500"/>
            </a:lvl4pPr>
            <a:lvl5pPr marL="2999049" indent="0">
              <a:buNone/>
              <a:defRPr sz="1500"/>
            </a:lvl5pPr>
            <a:lvl6pPr marL="3748811" indent="0">
              <a:buNone/>
              <a:defRPr sz="1500"/>
            </a:lvl6pPr>
            <a:lvl7pPr marL="4498574" indent="0">
              <a:buNone/>
              <a:defRPr sz="1500"/>
            </a:lvl7pPr>
            <a:lvl8pPr marL="5248336" indent="0">
              <a:buNone/>
              <a:defRPr sz="1500"/>
            </a:lvl8pPr>
            <a:lvl9pPr marL="5998098"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fld id="{69B3D045-F87F-4081-A8E0-D02E3BC8C0EB}" type="datetimeFigureOut">
              <a:rPr lang="en-US" smtClean="0"/>
              <a:t>4/3/2025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BD8811-19B2-427B-9684-8822910335A4}" type="slidenum">
              <a:rPr lang="en-US" smtClean="0"/>
              <a:t>‹#›</a:t>
            </a:fld>
            <a:endParaRPr lang="en-US"/>
          </a:p>
        </p:txBody>
      </p:sp>
    </p:spTree>
    <p:extLst>
      <p:ext uri="{BB962C8B-B14F-4D97-AF65-F5344CB8AC3E}">
        <p14:creationId xmlns:p14="http://schemas.microsoft.com/office/powerpoint/2010/main" val="2364163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3832" y="366184"/>
            <a:ext cx="14648974" cy="1524000"/>
          </a:xfrm>
          <a:prstGeom prst="rect">
            <a:avLst/>
          </a:prstGeom>
        </p:spPr>
        <p:txBody>
          <a:bodyPr vert="horz" lIns="149952" tIns="74976" rIns="149952" bIns="74976" rtlCol="0" anchor="ctr">
            <a:normAutofit/>
          </a:bodyPr>
          <a:lstStyle/>
          <a:p>
            <a:r>
              <a:rPr lang="en-US"/>
              <a:t>Click to edit Master title style</a:t>
            </a:r>
          </a:p>
        </p:txBody>
      </p:sp>
      <p:sp>
        <p:nvSpPr>
          <p:cNvPr id="3" name="Text Placeholder 2"/>
          <p:cNvSpPr>
            <a:spLocks noGrp="1"/>
          </p:cNvSpPr>
          <p:nvPr>
            <p:ph type="body" idx="1"/>
          </p:nvPr>
        </p:nvSpPr>
        <p:spPr>
          <a:xfrm>
            <a:off x="813832" y="2133602"/>
            <a:ext cx="14648974" cy="6034617"/>
          </a:xfrm>
          <a:prstGeom prst="rect">
            <a:avLst/>
          </a:prstGeom>
        </p:spPr>
        <p:txBody>
          <a:bodyPr vert="horz" lIns="149952" tIns="74976" rIns="149952" bIns="7497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13832" y="8475135"/>
            <a:ext cx="3797882" cy="486833"/>
          </a:xfrm>
          <a:prstGeom prst="rect">
            <a:avLst/>
          </a:prstGeom>
        </p:spPr>
        <p:txBody>
          <a:bodyPr vert="horz" lIns="149952" tIns="74976" rIns="149952" bIns="74976" rtlCol="0" anchor="ctr"/>
          <a:lstStyle>
            <a:lvl1pPr algn="l">
              <a:defRPr sz="2000">
                <a:solidFill>
                  <a:schemeClr val="tx1">
                    <a:tint val="75000"/>
                  </a:schemeClr>
                </a:solidFill>
              </a:defRPr>
            </a:lvl1pPr>
          </a:lstStyle>
          <a:p>
            <a:fld id="{69B3D045-F87F-4081-A8E0-D02E3BC8C0EB}" type="datetimeFigureOut">
              <a:rPr lang="en-US" smtClean="0"/>
              <a:t>4/3/2025</a:t>
            </a:fld>
            <a:endParaRPr lang="en-US"/>
          </a:p>
        </p:txBody>
      </p:sp>
      <p:sp>
        <p:nvSpPr>
          <p:cNvPr id="5" name="Footer Placeholder 4"/>
          <p:cNvSpPr>
            <a:spLocks noGrp="1"/>
          </p:cNvSpPr>
          <p:nvPr>
            <p:ph type="ftr" sz="quarter" idx="3"/>
          </p:nvPr>
        </p:nvSpPr>
        <p:spPr>
          <a:xfrm>
            <a:off x="5561185" y="8475135"/>
            <a:ext cx="5154269" cy="486833"/>
          </a:xfrm>
          <a:prstGeom prst="rect">
            <a:avLst/>
          </a:prstGeom>
        </p:spPr>
        <p:txBody>
          <a:bodyPr vert="horz" lIns="149952" tIns="74976" rIns="149952" bIns="74976" rtlCol="0" anchor="ctr"/>
          <a:lstStyle>
            <a:lvl1pPr algn="ctr">
              <a:defRPr sz="2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1664924" y="8475135"/>
            <a:ext cx="3797882" cy="486833"/>
          </a:xfrm>
          <a:prstGeom prst="rect">
            <a:avLst/>
          </a:prstGeom>
        </p:spPr>
        <p:txBody>
          <a:bodyPr vert="horz" lIns="149952" tIns="74976" rIns="149952" bIns="74976" rtlCol="0" anchor="ctr"/>
          <a:lstStyle>
            <a:lvl1pPr algn="r">
              <a:defRPr sz="2000">
                <a:solidFill>
                  <a:schemeClr val="tx1">
                    <a:tint val="75000"/>
                  </a:schemeClr>
                </a:solidFill>
              </a:defRPr>
            </a:lvl1pPr>
          </a:lstStyle>
          <a:p>
            <a:fld id="{23BD8811-19B2-427B-9684-8822910335A4}" type="slidenum">
              <a:rPr lang="en-US" smtClean="0"/>
              <a:t>‹#›</a:t>
            </a:fld>
            <a:endParaRPr lang="en-US"/>
          </a:p>
        </p:txBody>
      </p:sp>
    </p:spTree>
    <p:extLst>
      <p:ext uri="{BB962C8B-B14F-4D97-AF65-F5344CB8AC3E}">
        <p14:creationId xmlns:p14="http://schemas.microsoft.com/office/powerpoint/2010/main" val="24144763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499525" rtl="0" eaLnBrk="1" latinLnBrk="0" hangingPunct="1">
        <a:spcBef>
          <a:spcPct val="0"/>
        </a:spcBef>
        <a:buNone/>
        <a:defRPr sz="7200" kern="1200">
          <a:solidFill>
            <a:schemeClr val="tx1"/>
          </a:solidFill>
          <a:latin typeface="+mj-lt"/>
          <a:ea typeface="+mj-ea"/>
          <a:cs typeface="+mj-cs"/>
        </a:defRPr>
      </a:lvl1pPr>
    </p:titleStyle>
    <p:bodyStyle>
      <a:lvl1pPr marL="562322" indent="-562322" algn="l" defTabSz="1499525" rtl="0" eaLnBrk="1" latinLnBrk="0" hangingPunct="1">
        <a:spcBef>
          <a:spcPct val="20000"/>
        </a:spcBef>
        <a:buFont typeface="Arial" pitchFamily="34" charset="0"/>
        <a:buChar char="•"/>
        <a:defRPr sz="5200" kern="1200">
          <a:solidFill>
            <a:schemeClr val="tx1"/>
          </a:solidFill>
          <a:latin typeface="+mn-lt"/>
          <a:ea typeface="+mn-ea"/>
          <a:cs typeface="+mn-cs"/>
        </a:defRPr>
      </a:lvl1pPr>
      <a:lvl2pPr marL="1218364" indent="-468601" algn="l" defTabSz="1499525" rtl="0" eaLnBrk="1" latinLnBrk="0" hangingPunct="1">
        <a:spcBef>
          <a:spcPct val="20000"/>
        </a:spcBef>
        <a:buFont typeface="Arial" pitchFamily="34" charset="0"/>
        <a:buChar char="–"/>
        <a:defRPr sz="4600" kern="1200">
          <a:solidFill>
            <a:schemeClr val="tx1"/>
          </a:solidFill>
          <a:latin typeface="+mn-lt"/>
          <a:ea typeface="+mn-ea"/>
          <a:cs typeface="+mn-cs"/>
        </a:defRPr>
      </a:lvl2pPr>
      <a:lvl3pPr marL="1874406" indent="-374881" algn="l" defTabSz="1499525" rtl="0" eaLnBrk="1" latinLnBrk="0" hangingPunct="1">
        <a:spcBef>
          <a:spcPct val="20000"/>
        </a:spcBef>
        <a:buFont typeface="Arial" pitchFamily="34" charset="0"/>
        <a:buChar char="•"/>
        <a:defRPr sz="3900" kern="1200">
          <a:solidFill>
            <a:schemeClr val="tx1"/>
          </a:solidFill>
          <a:latin typeface="+mn-lt"/>
          <a:ea typeface="+mn-ea"/>
          <a:cs typeface="+mn-cs"/>
        </a:defRPr>
      </a:lvl3pPr>
      <a:lvl4pPr marL="2624168"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4pPr>
      <a:lvl5pPr marL="3373930"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5pPr>
      <a:lvl6pPr marL="4123693"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6pPr>
      <a:lvl7pPr marL="4873455"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7pPr>
      <a:lvl8pPr marL="5623217"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8pPr>
      <a:lvl9pPr marL="6372979" indent="-374881" algn="l" defTabSz="1499525" rtl="0" eaLnBrk="1" latinLnBrk="0" hangingPunct="1">
        <a:spcBef>
          <a:spcPct val="20000"/>
        </a:spcBef>
        <a:buFont typeface="Arial" pitchFamily="34" charset="0"/>
        <a:buChar char="•"/>
        <a:defRPr sz="3300" kern="1200">
          <a:solidFill>
            <a:schemeClr val="tx1"/>
          </a:solidFill>
          <a:latin typeface="+mn-lt"/>
          <a:ea typeface="+mn-ea"/>
          <a:cs typeface="+mn-cs"/>
        </a:defRPr>
      </a:lvl9pPr>
    </p:bodyStyle>
    <p:otherStyle>
      <a:defPPr>
        <a:defRPr lang="en-US"/>
      </a:defPPr>
      <a:lvl1pPr marL="0" algn="l" defTabSz="1499525" rtl="0" eaLnBrk="1" latinLnBrk="0" hangingPunct="1">
        <a:defRPr sz="3000" kern="1200">
          <a:solidFill>
            <a:schemeClr val="tx1"/>
          </a:solidFill>
          <a:latin typeface="+mn-lt"/>
          <a:ea typeface="+mn-ea"/>
          <a:cs typeface="+mn-cs"/>
        </a:defRPr>
      </a:lvl1pPr>
      <a:lvl2pPr marL="749762" algn="l" defTabSz="1499525" rtl="0" eaLnBrk="1" latinLnBrk="0" hangingPunct="1">
        <a:defRPr sz="3000" kern="1200">
          <a:solidFill>
            <a:schemeClr val="tx1"/>
          </a:solidFill>
          <a:latin typeface="+mn-lt"/>
          <a:ea typeface="+mn-ea"/>
          <a:cs typeface="+mn-cs"/>
        </a:defRPr>
      </a:lvl2pPr>
      <a:lvl3pPr marL="1499525" algn="l" defTabSz="1499525" rtl="0" eaLnBrk="1" latinLnBrk="0" hangingPunct="1">
        <a:defRPr sz="3000" kern="1200">
          <a:solidFill>
            <a:schemeClr val="tx1"/>
          </a:solidFill>
          <a:latin typeface="+mn-lt"/>
          <a:ea typeface="+mn-ea"/>
          <a:cs typeface="+mn-cs"/>
        </a:defRPr>
      </a:lvl3pPr>
      <a:lvl4pPr marL="2249287" algn="l" defTabSz="1499525" rtl="0" eaLnBrk="1" latinLnBrk="0" hangingPunct="1">
        <a:defRPr sz="3000" kern="1200">
          <a:solidFill>
            <a:schemeClr val="tx1"/>
          </a:solidFill>
          <a:latin typeface="+mn-lt"/>
          <a:ea typeface="+mn-ea"/>
          <a:cs typeface="+mn-cs"/>
        </a:defRPr>
      </a:lvl4pPr>
      <a:lvl5pPr marL="2999049" algn="l" defTabSz="1499525" rtl="0" eaLnBrk="1" latinLnBrk="0" hangingPunct="1">
        <a:defRPr sz="3000" kern="1200">
          <a:solidFill>
            <a:schemeClr val="tx1"/>
          </a:solidFill>
          <a:latin typeface="+mn-lt"/>
          <a:ea typeface="+mn-ea"/>
          <a:cs typeface="+mn-cs"/>
        </a:defRPr>
      </a:lvl5pPr>
      <a:lvl6pPr marL="3748811" algn="l" defTabSz="1499525" rtl="0" eaLnBrk="1" latinLnBrk="0" hangingPunct="1">
        <a:defRPr sz="3000" kern="1200">
          <a:solidFill>
            <a:schemeClr val="tx1"/>
          </a:solidFill>
          <a:latin typeface="+mn-lt"/>
          <a:ea typeface="+mn-ea"/>
          <a:cs typeface="+mn-cs"/>
        </a:defRPr>
      </a:lvl6pPr>
      <a:lvl7pPr marL="4498574" algn="l" defTabSz="1499525" rtl="0" eaLnBrk="1" latinLnBrk="0" hangingPunct="1">
        <a:defRPr sz="3000" kern="1200">
          <a:solidFill>
            <a:schemeClr val="tx1"/>
          </a:solidFill>
          <a:latin typeface="+mn-lt"/>
          <a:ea typeface="+mn-ea"/>
          <a:cs typeface="+mn-cs"/>
        </a:defRPr>
      </a:lvl7pPr>
      <a:lvl8pPr marL="5248336" algn="l" defTabSz="1499525" rtl="0" eaLnBrk="1" latinLnBrk="0" hangingPunct="1">
        <a:defRPr sz="3000" kern="1200">
          <a:solidFill>
            <a:schemeClr val="tx1"/>
          </a:solidFill>
          <a:latin typeface="+mn-lt"/>
          <a:ea typeface="+mn-ea"/>
          <a:cs typeface="+mn-cs"/>
        </a:defRPr>
      </a:lvl8pPr>
      <a:lvl9pPr marL="5998098" algn="l" defTabSz="1499525" rtl="0" eaLnBrk="1" latinLnBrk="0" hangingPunct="1">
        <a:defRPr sz="3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1.jpeg"/><Relationship Id="rId3" Type="http://schemas.openxmlformats.org/officeDocument/2006/relationships/image" Target="../media/image4.jpeg"/><Relationship Id="rId7" Type="http://schemas.openxmlformats.org/officeDocument/2006/relationships/image" Target="../media/image6.png"/><Relationship Id="rId12" Type="http://schemas.openxmlformats.org/officeDocument/2006/relationships/image" Target="../media/image10.jpe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hyperlink" Target="Cau%20hoi/Cau%203.pptx" TargetMode="External"/><Relationship Id="rId11" Type="http://schemas.openxmlformats.org/officeDocument/2006/relationships/image" Target="../media/image9.jpeg"/><Relationship Id="rId5" Type="http://schemas.openxmlformats.org/officeDocument/2006/relationships/image" Target="../media/image5.jpeg"/><Relationship Id="rId15" Type="http://schemas.openxmlformats.org/officeDocument/2006/relationships/image" Target="../media/image12.jpeg"/><Relationship Id="rId10" Type="http://schemas.openxmlformats.org/officeDocument/2006/relationships/hyperlink" Target="Cau%20hoi/Cau%204.pptx" TargetMode="External"/><Relationship Id="rId4" Type="http://schemas.openxmlformats.org/officeDocument/2006/relationships/hyperlink" Target="Cau%20hoi/Cau%201.pptx" TargetMode="External"/><Relationship Id="rId9" Type="http://schemas.openxmlformats.org/officeDocument/2006/relationships/image" Target="../media/image8.png"/><Relationship Id="rId14" Type="http://schemas.openxmlformats.org/officeDocument/2006/relationships/hyperlink" Target="Cau%20hoi/Cau%202.ppt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2887933" y="5257800"/>
            <a:ext cx="10207281" cy="1446550"/>
          </a:xfrm>
          <a:prstGeom prst="rect">
            <a:avLst/>
          </a:prstGeom>
        </p:spPr>
        <p:txBody>
          <a:bodyPr wrap="none">
            <a:spAutoFit/>
          </a:bodyPr>
          <a:lstStyle>
            <a:defPPr>
              <a:defRPr lang="en-US"/>
            </a:defPPr>
            <a:lvl1pPr marL="0" algn="l" defTabSz="1452524" rtl="0" eaLnBrk="1" latinLnBrk="0" hangingPunct="1">
              <a:defRPr sz="2900" kern="1200">
                <a:solidFill>
                  <a:schemeClr val="tx1"/>
                </a:solidFill>
                <a:latin typeface="+mn-lt"/>
                <a:ea typeface="+mn-ea"/>
                <a:cs typeface="+mn-cs"/>
              </a:defRPr>
            </a:lvl1pPr>
            <a:lvl2pPr marL="726262" algn="l" defTabSz="1452524" rtl="0" eaLnBrk="1" latinLnBrk="0" hangingPunct="1">
              <a:defRPr sz="2900" kern="1200">
                <a:solidFill>
                  <a:schemeClr val="tx1"/>
                </a:solidFill>
                <a:latin typeface="+mn-lt"/>
                <a:ea typeface="+mn-ea"/>
                <a:cs typeface="+mn-cs"/>
              </a:defRPr>
            </a:lvl2pPr>
            <a:lvl3pPr marL="1452524" algn="l" defTabSz="1452524" rtl="0" eaLnBrk="1" latinLnBrk="0" hangingPunct="1">
              <a:defRPr sz="2900" kern="1200">
                <a:solidFill>
                  <a:schemeClr val="tx1"/>
                </a:solidFill>
                <a:latin typeface="+mn-lt"/>
                <a:ea typeface="+mn-ea"/>
                <a:cs typeface="+mn-cs"/>
              </a:defRPr>
            </a:lvl3pPr>
            <a:lvl4pPr marL="2178787" algn="l" defTabSz="1452524" rtl="0" eaLnBrk="1" latinLnBrk="0" hangingPunct="1">
              <a:defRPr sz="2900" kern="1200">
                <a:solidFill>
                  <a:schemeClr val="tx1"/>
                </a:solidFill>
                <a:latin typeface="+mn-lt"/>
                <a:ea typeface="+mn-ea"/>
                <a:cs typeface="+mn-cs"/>
              </a:defRPr>
            </a:lvl4pPr>
            <a:lvl5pPr marL="2905049" algn="l" defTabSz="1452524" rtl="0" eaLnBrk="1" latinLnBrk="0" hangingPunct="1">
              <a:defRPr sz="2900" kern="1200">
                <a:solidFill>
                  <a:schemeClr val="tx1"/>
                </a:solidFill>
                <a:latin typeface="+mn-lt"/>
                <a:ea typeface="+mn-ea"/>
                <a:cs typeface="+mn-cs"/>
              </a:defRPr>
            </a:lvl5pPr>
            <a:lvl6pPr marL="3631311" algn="l" defTabSz="1452524" rtl="0" eaLnBrk="1" latinLnBrk="0" hangingPunct="1">
              <a:defRPr sz="2900" kern="1200">
                <a:solidFill>
                  <a:schemeClr val="tx1"/>
                </a:solidFill>
                <a:latin typeface="+mn-lt"/>
                <a:ea typeface="+mn-ea"/>
                <a:cs typeface="+mn-cs"/>
              </a:defRPr>
            </a:lvl6pPr>
            <a:lvl7pPr marL="4357573" algn="l" defTabSz="1452524" rtl="0" eaLnBrk="1" latinLnBrk="0" hangingPunct="1">
              <a:defRPr sz="2900" kern="1200">
                <a:solidFill>
                  <a:schemeClr val="tx1"/>
                </a:solidFill>
                <a:latin typeface="+mn-lt"/>
                <a:ea typeface="+mn-ea"/>
                <a:cs typeface="+mn-cs"/>
              </a:defRPr>
            </a:lvl7pPr>
            <a:lvl8pPr marL="5083835" algn="l" defTabSz="1452524" rtl="0" eaLnBrk="1" latinLnBrk="0" hangingPunct="1">
              <a:defRPr sz="2900" kern="1200">
                <a:solidFill>
                  <a:schemeClr val="tx1"/>
                </a:solidFill>
                <a:latin typeface="+mn-lt"/>
                <a:ea typeface="+mn-ea"/>
                <a:cs typeface="+mn-cs"/>
              </a:defRPr>
            </a:lvl8pPr>
            <a:lvl9pPr marL="5810098" algn="l" defTabSz="1452524" rtl="0" eaLnBrk="1" latinLnBrk="0" hangingPunct="1">
              <a:defRPr sz="2900" kern="1200">
                <a:solidFill>
                  <a:schemeClr val="tx1"/>
                </a:solidFill>
                <a:latin typeface="+mn-lt"/>
                <a:ea typeface="+mn-ea"/>
                <a:cs typeface="+mn-cs"/>
              </a:defRPr>
            </a:lvl9pPr>
          </a:lstStyle>
          <a:p>
            <a:pPr algn="ctr"/>
            <a:r>
              <a:rPr lang="en-US" sz="4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15: Đọc </a:t>
            </a:r>
          </a:p>
          <a:p>
            <a:pPr algn="ctr"/>
            <a:r>
              <a:rPr lang="en-US" sz="4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NGƯỜI THẦY ĐẦU TIÊN CỦA BỐ TÔI</a:t>
            </a:r>
            <a:endParaRPr lang="en-US" sz="44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TextBox 2">
            <a:extLst>
              <a:ext uri="{FF2B5EF4-FFF2-40B4-BE49-F238E27FC236}">
                <a16:creationId xmlns:a16="http://schemas.microsoft.com/office/drawing/2014/main" id="{B9627321-4EE4-78C2-D1AB-6333CE5739CD}"/>
              </a:ext>
            </a:extLst>
          </p:cNvPr>
          <p:cNvSpPr txBox="1"/>
          <p:nvPr/>
        </p:nvSpPr>
        <p:spPr>
          <a:xfrm>
            <a:off x="3923111" y="533400"/>
            <a:ext cx="8136924" cy="1077218"/>
          </a:xfrm>
          <a:prstGeom prst="rect">
            <a:avLst/>
          </a:prstGeom>
          <a:noFill/>
        </p:spPr>
        <p:txBody>
          <a:bodyPr wrap="square">
            <a:spAutoFit/>
          </a:bodyPr>
          <a:lstStyle/>
          <a:p>
            <a:pPr algn="ctr"/>
            <a:r>
              <a:rPr lang="en-US" sz="3200" b="1">
                <a:latin typeface="Times New Roman" panose="02020603050405020304" pitchFamily="18" charset="0"/>
                <a:cs typeface="Times New Roman" panose="02020603050405020304" pitchFamily="18" charset="0"/>
              </a:rPr>
              <a:t>UBND QUẬN DƯƠNG KINH</a:t>
            </a:r>
            <a:br>
              <a:rPr lang="en-US" sz="3200" b="1">
                <a:latin typeface="Times New Roman" panose="02020603050405020304" pitchFamily="18" charset="0"/>
                <a:cs typeface="Times New Roman" panose="02020603050405020304" pitchFamily="18" charset="0"/>
              </a:rPr>
            </a:br>
            <a:r>
              <a:rPr lang="en-US" sz="3200" b="1">
                <a:latin typeface="Times New Roman" panose="02020603050405020304" pitchFamily="18" charset="0"/>
                <a:cs typeface="Times New Roman" panose="02020603050405020304" pitchFamily="18" charset="0"/>
              </a:rPr>
              <a:t>TRƯỜNG </a:t>
            </a:r>
            <a:r>
              <a:rPr lang="en-US" sz="3200" b="1" u="sng">
                <a:latin typeface="Times New Roman" panose="02020603050405020304" pitchFamily="18" charset="0"/>
                <a:cs typeface="Times New Roman" panose="02020603050405020304" pitchFamily="18" charset="0"/>
              </a:rPr>
              <a:t>TIỂU HỌC ANH </a:t>
            </a:r>
            <a:r>
              <a:rPr lang="en-US" sz="3200" b="1">
                <a:latin typeface="Times New Roman" panose="02020603050405020304" pitchFamily="18" charset="0"/>
                <a:cs typeface="Times New Roman" panose="02020603050405020304" pitchFamily="18" charset="0"/>
              </a:rPr>
              <a:t>DŨNG</a:t>
            </a:r>
            <a:endParaRPr lang="en-US"/>
          </a:p>
        </p:txBody>
      </p:sp>
    </p:spTree>
    <p:extLst>
      <p:ext uri="{BB962C8B-B14F-4D97-AF65-F5344CB8AC3E}">
        <p14:creationId xmlns:p14="http://schemas.microsoft.com/office/powerpoint/2010/main" val="787068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10628960" y="1371601"/>
            <a:ext cx="3070072" cy="584775"/>
            <a:chOff x="11076903" y="1515217"/>
            <a:chExt cx="3225177" cy="584775"/>
          </a:xfrm>
        </p:grpSpPr>
        <p:sp>
          <p:nvSpPr>
            <p:cNvPr id="6" name="Rectangle 5"/>
            <p:cNvSpPr/>
            <p:nvPr/>
          </p:nvSpPr>
          <p:spPr>
            <a:xfrm>
              <a:off x="11076903" y="1515217"/>
              <a:ext cx="322517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TÌM HIỂU BÀI</a:t>
              </a:r>
            </a:p>
          </p:txBody>
        </p:sp>
        <p:cxnSp>
          <p:nvCxnSpPr>
            <p:cNvPr id="19" name="Straight Connector 18"/>
            <p:cNvCxnSpPr/>
            <p:nvPr/>
          </p:nvCxnSpPr>
          <p:spPr>
            <a:xfrm flipV="1">
              <a:off x="11325551" y="2099992"/>
              <a:ext cx="27432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17" name="Rectangle 16"/>
          <p:cNvSpPr/>
          <p:nvPr/>
        </p:nvSpPr>
        <p:spPr>
          <a:xfrm>
            <a:off x="8970175" y="2076449"/>
            <a:ext cx="7978892" cy="553998"/>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itchFamily="18" charset="0"/>
              </a:rPr>
              <a:t>Câu</a:t>
            </a:r>
            <a:r>
              <a:rPr lang="en-US" b="1" dirty="0">
                <a:solidFill>
                  <a:srgbClr val="FF3399"/>
                </a:solidFill>
                <a:latin typeface="Times New Roman" pitchFamily="18" charset="0"/>
                <a:cs typeface="Times New Roman" pitchFamily="18" charset="0"/>
              </a:rPr>
              <a:t> 5: </a:t>
            </a:r>
            <a:r>
              <a:rPr lang="en-US" b="1" dirty="0" err="1">
                <a:solidFill>
                  <a:srgbClr val="FF3399"/>
                </a:solidFill>
                <a:latin typeface="Times New Roman" panose="02020603050405020304" pitchFamily="18" charset="0"/>
                <a:cs typeface="Times New Roman" panose="02020603050405020304" pitchFamily="18" charset="0"/>
              </a:rPr>
              <a:t>Nêu</a:t>
            </a:r>
            <a:r>
              <a:rPr lang="en-US" b="1" dirty="0">
                <a:solidFill>
                  <a:srgbClr val="FF3399"/>
                </a:solidFill>
                <a:latin typeface="Times New Roman" panose="02020603050405020304" pitchFamily="18" charset="0"/>
                <a:cs typeface="Times New Roman" panose="02020603050405020304" pitchFamily="18" charset="0"/>
              </a:rPr>
              <a:t> ý </a:t>
            </a:r>
            <a:r>
              <a:rPr lang="en-US" b="1" dirty="0" err="1">
                <a:solidFill>
                  <a:srgbClr val="FF3399"/>
                </a:solidFill>
                <a:latin typeface="Times New Roman" panose="02020603050405020304" pitchFamily="18" charset="0"/>
                <a:cs typeface="Times New Roman" panose="02020603050405020304" pitchFamily="18" charset="0"/>
              </a:rPr>
              <a:t>nghĩa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câu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chuyện</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5" name="Rectangle 4"/>
          <p:cNvSpPr/>
          <p:nvPr/>
        </p:nvSpPr>
        <p:spPr>
          <a:xfrm>
            <a:off x="8706571" y="2965794"/>
            <a:ext cx="6929430" cy="2862322"/>
          </a:xfrm>
          <a:prstGeom prst="rect">
            <a:avLst/>
          </a:prstGeom>
        </p:spPr>
        <p:txBody>
          <a:bodyPr wrap="square">
            <a:spAutoFit/>
          </a:bodyPr>
          <a:lstStyle/>
          <a:p>
            <a:pPr algn="just"/>
            <a:r>
              <a:rPr lang="nl-NL" b="1" dirty="0">
                <a:solidFill>
                  <a:schemeClr val="accent3">
                    <a:lumMod val="75000"/>
                  </a:schemeClr>
                </a:solidFill>
                <a:latin typeface="Times New Roman" panose="02020603050405020304" pitchFamily="18" charset="0"/>
                <a:cs typeface="Times New Roman" panose="02020603050405020304" pitchFamily="18" charset="0"/>
              </a:rPr>
              <a:t>Ca ngợi tình cảm của thầy giáo đối với học trò và tình cảm của học trò đối với thầy giáo. Học trò yêu quý, ghi nhớ công lao dạy dỗ của thầy cô. Các thầy cô rất yêu thương, nâng niu từng kỉ niệm và dõi theo sự tiến bộ của từng em.</a:t>
            </a:r>
            <a:endParaRPr lang="en-US" b="1" dirty="0">
              <a:solidFill>
                <a:schemeClr val="accent3">
                  <a:lumMod val="75000"/>
                </a:schemeClr>
              </a:solidFill>
              <a:latin typeface="Times New Roman" panose="02020603050405020304" pitchFamily="18" charset="0"/>
              <a:cs typeface="Times New Roman" panose="02020603050405020304" pitchFamily="18" charset="0"/>
            </a:endParaRPr>
          </a:p>
        </p:txBody>
      </p:sp>
      <p:grpSp>
        <p:nvGrpSpPr>
          <p:cNvPr id="23" name="Group 22"/>
          <p:cNvGrpSpPr/>
          <p:nvPr/>
        </p:nvGrpSpPr>
        <p:grpSpPr>
          <a:xfrm>
            <a:off x="120720" y="980629"/>
            <a:ext cx="8463734" cy="8138338"/>
            <a:chOff x="312821" y="1097807"/>
            <a:chExt cx="8891337" cy="7681138"/>
          </a:xfrm>
        </p:grpSpPr>
        <p:pic>
          <p:nvPicPr>
            <p:cNvPr id="24" name="Picture 23"/>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5" name="Rectangle 24"/>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6" name="Rectangle 25"/>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7" name="TextBox 26"/>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1441763575"/>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3" name="TextBox 2"/>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grpSp>
        <p:nvGrpSpPr>
          <p:cNvPr id="20" name="Group 19"/>
          <p:cNvGrpSpPr/>
          <p:nvPr/>
        </p:nvGrpSpPr>
        <p:grpSpPr>
          <a:xfrm>
            <a:off x="11002463" y="1371601"/>
            <a:ext cx="2323072" cy="584775"/>
            <a:chOff x="11469275" y="1515217"/>
            <a:chExt cx="2440437" cy="584775"/>
          </a:xfrm>
        </p:grpSpPr>
        <p:sp>
          <p:nvSpPr>
            <p:cNvPr id="6" name="Rectangle 5"/>
            <p:cNvSpPr/>
            <p:nvPr/>
          </p:nvSpPr>
          <p:spPr>
            <a:xfrm>
              <a:off x="11469275" y="1515217"/>
              <a:ext cx="244043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NỘI DUNG</a:t>
              </a:r>
            </a:p>
          </p:txBody>
        </p:sp>
        <p:cxnSp>
          <p:nvCxnSpPr>
            <p:cNvPr id="19" name="Straight Connector 18"/>
            <p:cNvCxnSpPr/>
            <p:nvPr/>
          </p:nvCxnSpPr>
          <p:spPr>
            <a:xfrm flipV="1">
              <a:off x="11660831" y="2099992"/>
              <a:ext cx="20116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grpSp>
        <p:nvGrpSpPr>
          <p:cNvPr id="7" name="Group 6"/>
          <p:cNvGrpSpPr/>
          <p:nvPr/>
        </p:nvGrpSpPr>
        <p:grpSpPr>
          <a:xfrm>
            <a:off x="8466931" y="2580411"/>
            <a:ext cx="7650280" cy="4038600"/>
            <a:chOff x="8338135" y="3733800"/>
            <a:chExt cx="8505645" cy="4038600"/>
          </a:xfrm>
        </p:grpSpPr>
        <p:pic>
          <p:nvPicPr>
            <p:cNvPr id="3076" name="Picture 4" descr="Chia sẻ với hơn 61 về hình khung ảnh hay nhất - Du học Akina"/>
            <p:cNvPicPr>
              <a:picLocks noChangeAspect="1" noChangeArrowheads="1"/>
            </p:cNvPicPr>
            <p:nvPr/>
          </p:nvPicPr>
          <p:blipFill rotWithShape="1">
            <a:blip r:embed="rId2">
              <a:extLst>
                <a:ext uri="{28A0092B-C50C-407E-A947-70E740481C1C}">
                  <a14:useLocalDpi xmlns:a14="http://schemas.microsoft.com/office/drawing/2010/main" val="0"/>
                </a:ext>
              </a:extLst>
            </a:blip>
            <a:srcRect l="6912" t="9003" r="7375" b="8860"/>
            <a:stretch/>
          </p:blipFill>
          <p:spPr bwMode="auto">
            <a:xfrm>
              <a:off x="8338135" y="3733800"/>
              <a:ext cx="8505645" cy="40386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9549846" y="4572000"/>
              <a:ext cx="6082222" cy="2862322"/>
            </a:xfrm>
            <a:prstGeom prst="rect">
              <a:avLst/>
            </a:prstGeom>
          </p:spPr>
          <p:txBody>
            <a:bodyPr wrap="square">
              <a:spAutoFit/>
            </a:bodyPr>
            <a:lstStyle/>
            <a:p>
              <a:pPr algn="just"/>
              <a:r>
                <a:rPr lang="en-US" b="1" i="1" dirty="0">
                  <a:solidFill>
                    <a:srgbClr val="FF0000"/>
                  </a:solidFill>
                  <a:latin typeface="Times New Roman" panose="02020603050405020304" pitchFamily="18" charset="0"/>
                  <a:cs typeface="Times New Roman"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Học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trò</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luôn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kính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trọng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và</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biết</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ơn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thầy</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cô</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giáo</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đã</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dạy</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dỗ</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mình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nên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người</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Thầy</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cô</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giáo</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cũng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vô</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cùng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thương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yêu</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và</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luôn</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dành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cho</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học</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trò</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những</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tình</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cảm</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tốt</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đẹp</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err="1">
                  <a:solidFill>
                    <a:srgbClr val="FF0000"/>
                  </a:solidFill>
                  <a:latin typeface="Times New Roman" panose="02020603050405020304" pitchFamily="18" charset="0"/>
                  <a:cs typeface="Times New Roman" panose="02020603050405020304" pitchFamily="18" charset="0"/>
                </a:rPr>
                <a:t>nhất</a:t>
              </a:r>
              <a:r>
                <a:rPr lang="en-US" b="1" i="1" dirty="0">
                  <a:solidFill>
                    <a:srgbClr val="FF0000"/>
                  </a:solidFill>
                  <a:latin typeface="Times New Roman" panose="02020603050405020304" pitchFamily="18" charset="0"/>
                  <a:cs typeface="Times New Roman" panose="02020603050405020304" pitchFamily="18" charset="0"/>
                </a:rPr>
                <a:t>.</a:t>
              </a:r>
              <a:endParaRPr lang="en-US" b="1" dirty="0">
                <a:solidFill>
                  <a:srgbClr val="FF0000"/>
                </a:solidFill>
                <a:latin typeface="Times New Roman" pitchFamily="18" charset="0"/>
                <a:cs typeface="Times New Roman" pitchFamily="18" charset="0"/>
              </a:endParaRPr>
            </a:p>
          </p:txBody>
        </p:sp>
      </p:grpSp>
      <p:grpSp>
        <p:nvGrpSpPr>
          <p:cNvPr id="17" name="Group 16"/>
          <p:cNvGrpSpPr/>
          <p:nvPr/>
        </p:nvGrpSpPr>
        <p:grpSpPr>
          <a:xfrm>
            <a:off x="3197" y="996782"/>
            <a:ext cx="8463734" cy="8138338"/>
            <a:chOff x="312821" y="1097807"/>
            <a:chExt cx="8891337" cy="7681138"/>
          </a:xfrm>
        </p:grpSpPr>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1" name="Rectangle 20"/>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2" name="Rectangle 21"/>
          <p:cNvSpPr/>
          <p:nvPr/>
        </p:nvSpPr>
        <p:spPr>
          <a:xfrm>
            <a:off x="625087" y="2098498"/>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734795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3" name="TextBox 2"/>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grpSp>
        <p:nvGrpSpPr>
          <p:cNvPr id="20" name="Group 19"/>
          <p:cNvGrpSpPr/>
          <p:nvPr/>
        </p:nvGrpSpPr>
        <p:grpSpPr>
          <a:xfrm>
            <a:off x="10386909" y="1371601"/>
            <a:ext cx="3554179" cy="584775"/>
            <a:chOff x="10822625" y="1515217"/>
            <a:chExt cx="3733743" cy="584775"/>
          </a:xfrm>
        </p:grpSpPr>
        <p:sp>
          <p:nvSpPr>
            <p:cNvPr id="6" name="Rectangle 5"/>
            <p:cNvSpPr/>
            <p:nvPr/>
          </p:nvSpPr>
          <p:spPr>
            <a:xfrm>
              <a:off x="10822625" y="1515217"/>
              <a:ext cx="3733743"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LUYỆN ĐỌC LẠI</a:t>
              </a:r>
            </a:p>
          </p:txBody>
        </p:sp>
        <p:cxnSp>
          <p:nvCxnSpPr>
            <p:cNvPr id="19" name="Straight Connector 18"/>
            <p:cNvCxnSpPr/>
            <p:nvPr/>
          </p:nvCxnSpPr>
          <p:spPr>
            <a:xfrm flipV="1">
              <a:off x="11660831" y="2099992"/>
              <a:ext cx="201168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grpSp>
        <p:nvGrpSpPr>
          <p:cNvPr id="17" name="Group 16"/>
          <p:cNvGrpSpPr/>
          <p:nvPr/>
        </p:nvGrpSpPr>
        <p:grpSpPr>
          <a:xfrm>
            <a:off x="3197" y="996782"/>
            <a:ext cx="8463734" cy="8138338"/>
            <a:chOff x="312821" y="1097807"/>
            <a:chExt cx="8891337" cy="7681138"/>
          </a:xfrm>
        </p:grpSpPr>
        <p:pic>
          <p:nvPicPr>
            <p:cNvPr id="18" name="Picture 17"/>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1" name="Rectangle 20"/>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2" name="Rectangle 21"/>
          <p:cNvSpPr/>
          <p:nvPr/>
        </p:nvSpPr>
        <p:spPr>
          <a:xfrm>
            <a:off x="625087" y="2098498"/>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4" name="Rectangle 3"/>
          <p:cNvSpPr/>
          <p:nvPr/>
        </p:nvSpPr>
        <p:spPr>
          <a:xfrm>
            <a:off x="8615140" y="4781586"/>
            <a:ext cx="7661498" cy="2456057"/>
          </a:xfrm>
          <a:prstGeom prst="rect">
            <a:avLst/>
          </a:prstGeom>
        </p:spPr>
        <p:txBody>
          <a:bodyPr wrap="square">
            <a:spAutoFit/>
          </a:bodyPr>
          <a:lstStyle/>
          <a:p>
            <a:pPr marL="457200" indent="-457200" algn="just">
              <a:lnSpc>
                <a:spcPct val="120000"/>
              </a:lnSpc>
              <a:buFontTx/>
              <a:buChar char="-"/>
            </a:pPr>
            <a:r>
              <a:rPr lang="en-US" sz="3200" b="1" dirty="0" err="1">
                <a:solidFill>
                  <a:schemeClr val="accent3">
                    <a:lumMod val="75000"/>
                  </a:schemeClr>
                </a:solidFill>
                <a:latin typeface="Times New Roman" panose="02020603050405020304" pitchFamily="18" charset="0"/>
                <a:ea typeface="Calibri" panose="020F0502020204030204" pitchFamily="34" charset="0"/>
              </a:rPr>
              <a:t>Sắm</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vai</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theo</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nhân</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vật</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trong</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chuyện</a:t>
            </a:r>
            <a:r>
              <a:rPr lang="en-US" sz="3200" b="1" dirty="0">
                <a:solidFill>
                  <a:schemeClr val="accent3">
                    <a:lumMod val="75000"/>
                  </a:schemeClr>
                </a:solidFill>
                <a:latin typeface="Times New Roman" panose="02020603050405020304" pitchFamily="18" charset="0"/>
                <a:ea typeface="Calibri" panose="020F0502020204030204" pitchFamily="34" charset="0"/>
              </a:rPr>
              <a:t>: </a:t>
            </a:r>
          </a:p>
          <a:p>
            <a:pPr algn="just">
              <a:lnSpc>
                <a:spcPct val="120000"/>
              </a:lnSpc>
            </a:pP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Cậu</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bé</a:t>
            </a:r>
            <a:r>
              <a:rPr lang="en-US" sz="3200" b="1" dirty="0">
                <a:solidFill>
                  <a:schemeClr val="accent3">
                    <a:lumMod val="75000"/>
                  </a:schemeClr>
                </a:solidFill>
                <a:latin typeface="Times New Roman" panose="02020603050405020304" pitchFamily="18" charset="0"/>
                <a:ea typeface="Calibri" panose="020F0502020204030204" pitchFamily="34" charset="0"/>
              </a:rPr>
              <a:t> - </a:t>
            </a:r>
            <a:r>
              <a:rPr lang="en-US" sz="3200" b="1" dirty="0" err="1">
                <a:solidFill>
                  <a:schemeClr val="accent3">
                    <a:lumMod val="75000"/>
                  </a:schemeClr>
                </a:solidFill>
                <a:latin typeface="Times New Roman" panose="02020603050405020304" pitchFamily="18" charset="0"/>
                <a:ea typeface="Calibri" panose="020F0502020204030204" pitchFamily="34" charset="0"/>
              </a:rPr>
              <a:t>người</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dẫn</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chuyện</a:t>
            </a:r>
            <a:endParaRPr lang="en-US" sz="3200" b="1" dirty="0">
              <a:solidFill>
                <a:schemeClr val="accent3">
                  <a:lumMod val="75000"/>
                </a:schemeClr>
              </a:solidFill>
              <a:latin typeface="Times New Roman" panose="02020603050405020304" pitchFamily="18" charset="0"/>
              <a:ea typeface="Calibri" panose="020F0502020204030204" pitchFamily="34" charset="0"/>
            </a:endParaRPr>
          </a:p>
          <a:p>
            <a:pPr algn="just">
              <a:lnSpc>
                <a:spcPct val="120000"/>
              </a:lnSpc>
            </a:pP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Người</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bố</a:t>
            </a:r>
            <a:endParaRPr lang="en-US" sz="3200" b="1" dirty="0">
              <a:solidFill>
                <a:schemeClr val="accent3">
                  <a:lumMod val="75000"/>
                </a:schemeClr>
              </a:solidFill>
              <a:latin typeface="Times New Roman" panose="02020603050405020304" pitchFamily="18" charset="0"/>
              <a:ea typeface="Calibri" panose="020F0502020204030204" pitchFamily="34" charset="0"/>
            </a:endParaRPr>
          </a:p>
          <a:p>
            <a:pPr algn="just">
              <a:lnSpc>
                <a:spcPct val="120000"/>
              </a:lnSpc>
            </a:pP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Người</a:t>
            </a:r>
            <a:r>
              <a:rPr lang="en-US" sz="3200" b="1" dirty="0">
                <a:solidFill>
                  <a:schemeClr val="accent3">
                    <a:lumMod val="75000"/>
                  </a:schemeClr>
                </a:solidFill>
                <a:latin typeface="Times New Roman" panose="02020603050405020304" pitchFamily="18" charset="0"/>
                <a:ea typeface="Calibri" panose="020F0502020204030204" pitchFamily="34" charset="0"/>
              </a:rPr>
              <a:t> </a:t>
            </a:r>
            <a:r>
              <a:rPr lang="en-US" sz="3200" b="1" dirty="0" err="1">
                <a:solidFill>
                  <a:schemeClr val="accent3">
                    <a:lumMod val="75000"/>
                  </a:schemeClr>
                </a:solidFill>
                <a:latin typeface="Times New Roman" panose="02020603050405020304" pitchFamily="18" charset="0"/>
                <a:ea typeface="Calibri" panose="020F0502020204030204" pitchFamily="34" charset="0"/>
              </a:rPr>
              <a:t>thầy</a:t>
            </a:r>
            <a:r>
              <a:rPr lang="en-US" sz="3200" b="1" dirty="0">
                <a:solidFill>
                  <a:schemeClr val="accent3">
                    <a:lumMod val="75000"/>
                  </a:schemeClr>
                </a:solidFill>
                <a:latin typeface="Times New Roman" panose="02020603050405020304" pitchFamily="18" charset="0"/>
                <a:ea typeface="Calibri" panose="020F0502020204030204" pitchFamily="34" charset="0"/>
              </a:rPr>
              <a:t>.</a:t>
            </a:r>
            <a:endParaRPr lang="en-US" sz="3200" b="1" dirty="0">
              <a:solidFill>
                <a:schemeClr val="accent3">
                  <a:lumMod val="75000"/>
                </a:schemeClr>
              </a:solidFill>
              <a:effectLst/>
              <a:latin typeface="Times New Roman" panose="02020603050405020304" pitchFamily="18" charset="0"/>
              <a:ea typeface="Calibri" panose="020F0502020204030204" pitchFamily="34" charset="0"/>
            </a:endParaRPr>
          </a:p>
        </p:txBody>
      </p:sp>
      <p:sp>
        <p:nvSpPr>
          <p:cNvPr id="8" name="Rectangle 7"/>
          <p:cNvSpPr/>
          <p:nvPr/>
        </p:nvSpPr>
        <p:spPr>
          <a:xfrm>
            <a:off x="8790658" y="2325529"/>
            <a:ext cx="6924926" cy="2456057"/>
          </a:xfrm>
          <a:prstGeom prst="rect">
            <a:avLst/>
          </a:prstGeom>
        </p:spPr>
        <p:txBody>
          <a:bodyPr wrap="square">
            <a:spAutoFit/>
          </a:bodyPr>
          <a:lstStyle/>
          <a:p>
            <a:pPr algn="just">
              <a:lnSpc>
                <a:spcPct val="120000"/>
              </a:lnSpc>
            </a:pPr>
            <a:r>
              <a:rPr lang="en-US" sz="3200" b="1" dirty="0" err="1">
                <a:solidFill>
                  <a:srgbClr val="FF3399"/>
                </a:solidFill>
                <a:latin typeface="Times New Roman" panose="02020603050405020304" pitchFamily="18" charset="0"/>
                <a:ea typeface="Calibri" panose="020F0502020204030204" pitchFamily="34" charset="0"/>
              </a:rPr>
              <a:t>Đọc</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diễn</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cảm</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nhấn</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giọng</a:t>
            </a:r>
            <a:r>
              <a:rPr lang="en-US" sz="3200" b="1" dirty="0">
                <a:solidFill>
                  <a:srgbClr val="FF3399"/>
                </a:solidFill>
                <a:latin typeface="Times New Roman" panose="02020603050405020304" pitchFamily="18" charset="0"/>
                <a:ea typeface="Calibri" panose="020F0502020204030204" pitchFamily="34" charset="0"/>
              </a:rPr>
              <a:t> ở </a:t>
            </a:r>
            <a:r>
              <a:rPr lang="en-US" sz="3200" b="1" dirty="0" err="1">
                <a:solidFill>
                  <a:srgbClr val="FF3399"/>
                </a:solidFill>
                <a:latin typeface="Times New Roman" panose="02020603050405020304" pitchFamily="18" charset="0"/>
                <a:ea typeface="Calibri" panose="020F0502020204030204" pitchFamily="34" charset="0"/>
              </a:rPr>
              <a:t>những</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từ</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ngữ</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tình</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tiết</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bất</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ngờ</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hoặc</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những</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từ</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ngữ</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thể</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hiện</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tâm</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trạng</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cảm</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xúc</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của</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nhân</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vật</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trong</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câu</a:t>
            </a:r>
            <a:r>
              <a:rPr lang="en-US" sz="3200" b="1" dirty="0">
                <a:solidFill>
                  <a:srgbClr val="FF3399"/>
                </a:solidFill>
                <a:latin typeface="Times New Roman" panose="02020603050405020304" pitchFamily="18" charset="0"/>
                <a:ea typeface="Calibri" panose="020F0502020204030204" pitchFamily="34" charset="0"/>
              </a:rPr>
              <a:t> </a:t>
            </a:r>
            <a:r>
              <a:rPr lang="en-US" sz="3200" b="1" dirty="0" err="1">
                <a:solidFill>
                  <a:srgbClr val="FF3399"/>
                </a:solidFill>
                <a:latin typeface="Times New Roman" panose="02020603050405020304" pitchFamily="18" charset="0"/>
                <a:ea typeface="Calibri" panose="020F0502020204030204" pitchFamily="34" charset="0"/>
              </a:rPr>
              <a:t>chuyện</a:t>
            </a:r>
            <a:r>
              <a:rPr lang="en-US" sz="3200" b="1" dirty="0">
                <a:solidFill>
                  <a:srgbClr val="FF3399"/>
                </a:solidFill>
                <a:latin typeface="Times New Roman" panose="02020603050405020304" pitchFamily="18" charset="0"/>
                <a:ea typeface="Calibri" panose="020F0502020204030204" pitchFamily="34" charset="0"/>
              </a:rPr>
              <a:t>. </a:t>
            </a:r>
            <a:endParaRPr lang="en-US" sz="3200" b="1" dirty="0">
              <a:solidFill>
                <a:srgbClr val="FF3399"/>
              </a:solidFill>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28339572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2" descr="Anh dep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4780" y="278641"/>
            <a:ext cx="14111595" cy="87315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 name="WordArt 3"/>
          <p:cNvSpPr>
            <a:spLocks noChangeArrowheads="1" noChangeShapeType="1" noTextEdit="1"/>
          </p:cNvSpPr>
          <p:nvPr/>
        </p:nvSpPr>
        <p:spPr bwMode="auto">
          <a:xfrm>
            <a:off x="2770701" y="3902462"/>
            <a:ext cx="11108359" cy="1187054"/>
          </a:xfrm>
          <a:prstGeom prst="rect">
            <a:avLst/>
          </a:prstGeom>
        </p:spPr>
        <p:txBody>
          <a:bodyPr wrap="none" lIns="69156" tIns="34578" rIns="69156" bIns="34578" fromWordArt="1">
            <a:prstTxWarp prst="textPlain">
              <a:avLst>
                <a:gd name="adj" fmla="val 50000"/>
              </a:avLst>
            </a:prstTxWarp>
          </a:bodyPr>
          <a:lstStyle/>
          <a:p>
            <a:pPr algn="ctr"/>
            <a:r>
              <a:rPr lang="vi-VN"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4300" b="1"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extLst>
      <p:ext uri="{BB962C8B-B14F-4D97-AF65-F5344CB8AC3E}">
        <p14:creationId xmlns:p14="http://schemas.microsoft.com/office/powerpoint/2010/main" val="4289884780"/>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5000" fill="hold"/>
                                        <p:tgtEl>
                                          <p:spTgt spid="21"/>
                                        </p:tgtEl>
                                        <p:attrNameLst>
                                          <p:attrName>ppt_w</p:attrName>
                                        </p:attrNameLst>
                                      </p:cBhvr>
                                      <p:tavLst>
                                        <p:tav tm="0">
                                          <p:val>
                                            <p:fltVal val="0"/>
                                          </p:val>
                                        </p:tav>
                                        <p:tav tm="100000">
                                          <p:val>
                                            <p:strVal val="#ppt_w"/>
                                          </p:val>
                                        </p:tav>
                                      </p:tavLst>
                                    </p:anim>
                                    <p:anim calcmode="lin" valueType="num">
                                      <p:cBhvr>
                                        <p:cTn id="8" dur="5000" fill="hold"/>
                                        <p:tgtEl>
                                          <p:spTgt spid="21"/>
                                        </p:tgtEl>
                                        <p:attrNameLst>
                                          <p:attrName>ppt_h</p:attrName>
                                        </p:attrNameLst>
                                      </p:cBhvr>
                                      <p:tavLst>
                                        <p:tav tm="0">
                                          <p:val>
                                            <p:fltVal val="0"/>
                                          </p:val>
                                        </p:tav>
                                        <p:tav tm="100000">
                                          <p:val>
                                            <p:strVal val="#ppt_h"/>
                                          </p:val>
                                        </p:tav>
                                      </p:tavLst>
                                    </p:anim>
                                    <p:animEffect transition="in" filter="fade">
                                      <p:cBhvr>
                                        <p:cTn id="9" dur="50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Table 36"/>
          <p:cNvGraphicFramePr>
            <a:graphicFrameLocks noGrp="1"/>
          </p:cNvGraphicFramePr>
          <p:nvPr>
            <p:extLst>
              <p:ext uri="{D42A27DB-BD31-4B8C-83A1-F6EECF244321}">
                <p14:modId xmlns:p14="http://schemas.microsoft.com/office/powerpoint/2010/main" val="3316784052"/>
              </p:ext>
            </p:extLst>
          </p:nvPr>
        </p:nvGraphicFramePr>
        <p:xfrm>
          <a:off x="1171583" y="2123593"/>
          <a:ext cx="14073835" cy="6106006"/>
        </p:xfrm>
        <a:graphic>
          <a:graphicData uri="http://schemas.openxmlformats.org/drawingml/2006/table">
            <a:tbl>
              <a:tblPr firstRow="1" bandRow="1">
                <a:tableStyleId>{5C22544A-7EE6-4342-B048-85BDC9FD1C3A}</a:tableStyleId>
              </a:tblPr>
              <a:tblGrid>
                <a:gridCol w="2814767">
                  <a:extLst>
                    <a:ext uri="{9D8B030D-6E8A-4147-A177-3AD203B41FA5}">
                      <a16:colId xmlns:a16="http://schemas.microsoft.com/office/drawing/2014/main" val="20000"/>
                    </a:ext>
                  </a:extLst>
                </a:gridCol>
                <a:gridCol w="2814767">
                  <a:extLst>
                    <a:ext uri="{9D8B030D-6E8A-4147-A177-3AD203B41FA5}">
                      <a16:colId xmlns:a16="http://schemas.microsoft.com/office/drawing/2014/main" val="20001"/>
                    </a:ext>
                  </a:extLst>
                </a:gridCol>
                <a:gridCol w="2814767">
                  <a:extLst>
                    <a:ext uri="{9D8B030D-6E8A-4147-A177-3AD203B41FA5}">
                      <a16:colId xmlns:a16="http://schemas.microsoft.com/office/drawing/2014/main" val="20002"/>
                    </a:ext>
                  </a:extLst>
                </a:gridCol>
                <a:gridCol w="2814767">
                  <a:extLst>
                    <a:ext uri="{9D8B030D-6E8A-4147-A177-3AD203B41FA5}">
                      <a16:colId xmlns:a16="http://schemas.microsoft.com/office/drawing/2014/main" val="20003"/>
                    </a:ext>
                  </a:extLst>
                </a:gridCol>
                <a:gridCol w="2814767">
                  <a:extLst>
                    <a:ext uri="{9D8B030D-6E8A-4147-A177-3AD203B41FA5}">
                      <a16:colId xmlns:a16="http://schemas.microsoft.com/office/drawing/2014/main" val="20004"/>
                    </a:ext>
                  </a:extLst>
                </a:gridCol>
              </a:tblGrid>
              <a:tr h="3053003">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3053003">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grpSp>
        <p:nvGrpSpPr>
          <p:cNvPr id="38" name="Group 37"/>
          <p:cNvGrpSpPr/>
          <p:nvPr/>
        </p:nvGrpSpPr>
        <p:grpSpPr>
          <a:xfrm>
            <a:off x="4650469" y="115028"/>
            <a:ext cx="6988713" cy="1012808"/>
            <a:chOff x="4807449" y="162528"/>
            <a:chExt cx="6870792" cy="1012808"/>
          </a:xfrm>
        </p:grpSpPr>
        <p:grpSp>
          <p:nvGrpSpPr>
            <p:cNvPr id="39" name="Group 48"/>
            <p:cNvGrpSpPr>
              <a:grpSpLocks/>
            </p:cNvGrpSpPr>
            <p:nvPr/>
          </p:nvGrpSpPr>
          <p:grpSpPr bwMode="auto">
            <a:xfrm>
              <a:off x="7445925" y="728721"/>
              <a:ext cx="1573366" cy="446615"/>
              <a:chOff x="2756" y="336"/>
              <a:chExt cx="743" cy="211"/>
            </a:xfrm>
          </p:grpSpPr>
          <p:sp>
            <p:nvSpPr>
              <p:cNvPr id="41" name="Line 79"/>
              <p:cNvSpPr>
                <a:spLocks noChangeShapeType="1"/>
              </p:cNvSpPr>
              <p:nvPr/>
            </p:nvSpPr>
            <p:spPr bwMode="auto">
              <a:xfrm>
                <a:off x="2756" y="547"/>
                <a:ext cx="736"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2" name="WordArt 78"/>
              <p:cNvSpPr>
                <a:spLocks noChangeArrowheads="1" noChangeShapeType="1" noTextEdit="1"/>
              </p:cNvSpPr>
              <p:nvPr/>
            </p:nvSpPr>
            <p:spPr bwMode="auto">
              <a:xfrm>
                <a:off x="2762" y="336"/>
                <a:ext cx="737" cy="174"/>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5700" b="1" kern="10">
                    <a:solidFill>
                      <a:srgbClr val="FF0000"/>
                    </a:solidFill>
                    <a:latin typeface="Times New Roman"/>
                    <a:cs typeface="Times New Roman"/>
                  </a:rPr>
                  <a:t>KHỞI ĐỘNG</a:t>
                </a:r>
              </a:p>
            </p:txBody>
          </p:sp>
        </p:grpSp>
        <p:sp>
          <p:nvSpPr>
            <p:cNvPr id="40" name="TextBox 39"/>
            <p:cNvSpPr txBox="1"/>
            <p:nvPr/>
          </p:nvSpPr>
          <p:spPr>
            <a:xfrm>
              <a:off x="4807449" y="162528"/>
              <a:ext cx="6870792" cy="584775"/>
            </a:xfrm>
            <a:prstGeom prst="rect">
              <a:avLst/>
            </a:prstGeom>
            <a:noFill/>
          </p:spPr>
          <p:txBody>
            <a:bodyPr wrap="none" rtlCol="0">
              <a:spAutoFit/>
            </a:bodyPr>
            <a:lstStyle/>
            <a:p>
              <a:r>
                <a:rPr lang="en-US" sz="3200">
                  <a:solidFill>
                    <a:srgbClr val="0000CC"/>
                  </a:solidFill>
                  <a:latin typeface="Times New Roman" pitchFamily="18" charset="0"/>
                  <a:cs typeface="Times New Roman" pitchFamily="18" charset="0"/>
                </a:rPr>
                <a:t>Thứ……ngày……tháng……năm ……..</a:t>
              </a:r>
            </a:p>
          </p:txBody>
        </p:sp>
      </p:grpSp>
      <p:sp>
        <p:nvSpPr>
          <p:cNvPr id="43" name="Text Box 14"/>
          <p:cNvSpPr txBox="1">
            <a:spLocks noChangeArrowheads="1"/>
          </p:cNvSpPr>
          <p:nvPr/>
        </p:nvSpPr>
        <p:spPr bwMode="auto">
          <a:xfrm>
            <a:off x="4096018" y="1080689"/>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TRÒ CHƠI: BIỂN BÁO GIAO THÔNG</a:t>
            </a:r>
          </a:p>
        </p:txBody>
      </p:sp>
      <p:sp>
        <p:nvSpPr>
          <p:cNvPr id="44" name="Text Box 14"/>
          <p:cNvSpPr txBox="1">
            <a:spLocks noChangeArrowheads="1"/>
          </p:cNvSpPr>
          <p:nvPr/>
        </p:nvSpPr>
        <p:spPr bwMode="auto">
          <a:xfrm>
            <a:off x="4096018" y="1080689"/>
            <a:ext cx="813831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TRÒ CHƠI: BIỂN BÁO GIAO THÔNG</a:t>
            </a:r>
          </a:p>
        </p:txBody>
      </p:sp>
      <p:pic>
        <p:nvPicPr>
          <p:cNvPr id="48" name="Picture 12" descr="Biển báo nguy hiểm 20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2437" y="2712535"/>
            <a:ext cx="1670497" cy="1444093"/>
          </a:xfrm>
          <a:prstGeom prst="rect">
            <a:avLst/>
          </a:prstGeom>
          <a:noFill/>
          <a:extLst>
            <a:ext uri="{909E8E84-426E-40DD-AFC4-6F175D3DCCD1}">
              <a14:hiddenFill xmlns:a14="http://schemas.microsoft.com/office/drawing/2010/main">
                <a:solidFill>
                  <a:srgbClr val="FFFFFF"/>
                </a:solidFill>
              </a14:hiddenFill>
            </a:ext>
          </a:extLst>
        </p:spPr>
      </p:pic>
      <p:pic>
        <p:nvPicPr>
          <p:cNvPr id="49" name="Picture 18" descr="Biển báo trẻ em W225 - Ý nghĩa của biển báo - HoaTieu.vn"/>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2423" y="2634949"/>
            <a:ext cx="1543599" cy="1543600"/>
          </a:xfrm>
          <a:prstGeom prst="rect">
            <a:avLst/>
          </a:prstGeom>
          <a:noFill/>
          <a:extLst>
            <a:ext uri="{909E8E84-426E-40DD-AFC4-6F175D3DCCD1}">
              <a14:hiddenFill xmlns:a14="http://schemas.microsoft.com/office/drawing/2010/main">
                <a:solidFill>
                  <a:srgbClr val="FFFFFF"/>
                </a:solidFill>
              </a14:hiddenFill>
            </a:ext>
          </a:extLst>
        </p:spPr>
      </p:pic>
      <p:pic>
        <p:nvPicPr>
          <p:cNvPr id="50" name="Picture 20" descr="Biển báo nguy hiểm 224">
            <a:hlinkClick r:id="rId4" action="ppaction://hlinkpres?slideindex=1&amp;slidetitle="/>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04216" y="2732953"/>
            <a:ext cx="1536026" cy="1347592"/>
          </a:xfrm>
          <a:prstGeom prst="rect">
            <a:avLst/>
          </a:prstGeom>
          <a:noFill/>
          <a:extLst>
            <a:ext uri="{909E8E84-426E-40DD-AFC4-6F175D3DCCD1}">
              <a14:hiddenFill xmlns:a14="http://schemas.microsoft.com/office/drawing/2010/main">
                <a:solidFill>
                  <a:srgbClr val="FFFFFF"/>
                </a:solidFill>
              </a14:hiddenFill>
            </a:ext>
          </a:extLst>
        </p:spPr>
      </p:pic>
      <p:pic>
        <p:nvPicPr>
          <p:cNvPr id="51" name="Picture 24" descr="https://media.cungphuot.info/2013/07/5115/p103.png">
            <a:hlinkClick r:id="rId6" action="ppaction://hlinkpres?slideindex=1&amp;slidetitle="/>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r="76409"/>
          <a:stretch/>
        </p:blipFill>
        <p:spPr bwMode="auto">
          <a:xfrm>
            <a:off x="1832319" y="6000180"/>
            <a:ext cx="1637615" cy="1512518"/>
          </a:xfrm>
          <a:prstGeom prst="rect">
            <a:avLst/>
          </a:prstGeom>
          <a:noFill/>
          <a:extLst>
            <a:ext uri="{909E8E84-426E-40DD-AFC4-6F175D3DCCD1}">
              <a14:hiddenFill xmlns:a14="http://schemas.microsoft.com/office/drawing/2010/main">
                <a:solidFill>
                  <a:srgbClr val="FFFFFF"/>
                </a:solidFill>
              </a14:hiddenFill>
            </a:ext>
          </a:extLst>
        </p:spPr>
      </p:pic>
      <p:pic>
        <p:nvPicPr>
          <p:cNvPr id="52" name="Picture 26" descr="https://media.cungphuot.info/2013/07/5115/p104.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02051" y="5921731"/>
            <a:ext cx="1600200" cy="1504189"/>
          </a:xfrm>
          <a:prstGeom prst="rect">
            <a:avLst/>
          </a:prstGeom>
          <a:noFill/>
          <a:extLst>
            <a:ext uri="{909E8E84-426E-40DD-AFC4-6F175D3DCCD1}">
              <a14:hiddenFill xmlns:a14="http://schemas.microsoft.com/office/drawing/2010/main">
                <a:solidFill>
                  <a:srgbClr val="FFFFFF"/>
                </a:solidFill>
              </a14:hiddenFill>
            </a:ext>
          </a:extLst>
        </p:spPr>
      </p:pic>
      <p:pic>
        <p:nvPicPr>
          <p:cNvPr id="53" name="Picture 28" descr="https://media.cungphuot.info/2013/07/5115/p110.png"/>
          <p:cNvPicPr>
            <a:picLocks noChangeAspect="1" noChangeArrowheads="1"/>
          </p:cNvPicPr>
          <p:nvPr/>
        </p:nvPicPr>
        <p:blipFill rotWithShape="1">
          <a:blip r:embed="rId9">
            <a:extLst>
              <a:ext uri="{28A0092B-C50C-407E-A947-70E740481C1C}">
                <a14:useLocalDpi xmlns:a14="http://schemas.microsoft.com/office/drawing/2010/main" val="0"/>
              </a:ext>
            </a:extLst>
          </a:blip>
          <a:srcRect r="57622"/>
          <a:stretch/>
        </p:blipFill>
        <p:spPr bwMode="auto">
          <a:xfrm>
            <a:off x="7459567" y="6025820"/>
            <a:ext cx="1537192" cy="1486878"/>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46" descr="Biển báo giao thông cấm người đi bộ, xe đẩy">
            <a:hlinkClick r:id="rId10" action="ppaction://hlinkpres?slideindex=1&amp;slidetitle="/>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1986" t="3314" r="71155" b="52456"/>
          <a:stretch/>
        </p:blipFill>
        <p:spPr bwMode="auto">
          <a:xfrm>
            <a:off x="10317051" y="6025820"/>
            <a:ext cx="1506171" cy="1506248"/>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48" descr="Biển đường 1 chiều, đường cấm"/>
          <p:cNvPicPr>
            <a:picLocks noChangeAspect="1" noChangeArrowheads="1"/>
          </p:cNvPicPr>
          <p:nvPr/>
        </p:nvPicPr>
        <p:blipFill rotWithShape="1">
          <a:blip r:embed="rId12">
            <a:extLst>
              <a:ext uri="{28A0092B-C50C-407E-A947-70E740481C1C}">
                <a14:useLocalDpi xmlns:a14="http://schemas.microsoft.com/office/drawing/2010/main" val="0"/>
              </a:ext>
            </a:extLst>
          </a:blip>
          <a:srcRect l="1280" t="51939" r="69503" b="2909"/>
          <a:stretch/>
        </p:blipFill>
        <p:spPr bwMode="auto">
          <a:xfrm>
            <a:off x="13179068" y="5849380"/>
            <a:ext cx="1476766" cy="1442926"/>
          </a:xfrm>
          <a:prstGeom prst="rect">
            <a:avLst/>
          </a:prstGeom>
          <a:noFill/>
          <a:extLst>
            <a:ext uri="{909E8E84-426E-40DD-AFC4-6F175D3DCCD1}">
              <a14:hiddenFill xmlns:a14="http://schemas.microsoft.com/office/drawing/2010/main">
                <a:solidFill>
                  <a:srgbClr val="FFFFFF"/>
                </a:solidFill>
              </a14:hiddenFill>
            </a:ext>
          </a:extLst>
        </p:spPr>
      </p:pic>
      <p:pic>
        <p:nvPicPr>
          <p:cNvPr id="56" name="Picture 50" descr="Toàn bộ biển báo nguy hiểm và ý nghĩa: Nhớ sẽ không sợ rủi rodrh"/>
          <p:cNvPicPr>
            <a:picLocks noChangeAspect="1" noChangeArrowheads="1"/>
          </p:cNvPicPr>
          <p:nvPr/>
        </p:nvPicPr>
        <p:blipFill rotWithShape="1">
          <a:blip r:embed="rId13">
            <a:extLst>
              <a:ext uri="{28A0092B-C50C-407E-A947-70E740481C1C}">
                <a14:useLocalDpi xmlns:a14="http://schemas.microsoft.com/office/drawing/2010/main" val="0"/>
              </a:ext>
            </a:extLst>
          </a:blip>
          <a:srcRect l="1447" t="28859" r="77695" b="49067"/>
          <a:stretch/>
        </p:blipFill>
        <p:spPr bwMode="auto">
          <a:xfrm>
            <a:off x="10304439" y="2680863"/>
            <a:ext cx="1611958" cy="1507436"/>
          </a:xfrm>
          <a:prstGeom prst="rect">
            <a:avLst/>
          </a:prstGeom>
          <a:noFill/>
          <a:extLst>
            <a:ext uri="{909E8E84-426E-40DD-AFC4-6F175D3DCCD1}">
              <a14:hiddenFill xmlns:a14="http://schemas.microsoft.com/office/drawing/2010/main">
                <a:solidFill>
                  <a:srgbClr val="FFFFFF"/>
                </a:solidFill>
              </a14:hiddenFill>
            </a:ext>
          </a:extLst>
        </p:spPr>
      </p:pic>
      <p:pic>
        <p:nvPicPr>
          <p:cNvPr id="57" name="Picture 52" descr="Toàn bộ biển báo nguy hiểm và ý nghĩa: Nhớ sẽ không sợ rủi rosdg">
            <a:hlinkClick r:id="rId14" action="ppaction://hlinkpres?slideindex=1&amp;slidetitle="/>
          </p:cNvPr>
          <p:cNvPicPr>
            <a:picLocks noChangeAspect="1" noChangeArrowheads="1"/>
          </p:cNvPicPr>
          <p:nvPr/>
        </p:nvPicPr>
        <p:blipFill rotWithShape="1">
          <a:blip r:embed="rId15">
            <a:extLst>
              <a:ext uri="{28A0092B-C50C-407E-A947-70E740481C1C}">
                <a14:useLocalDpi xmlns:a14="http://schemas.microsoft.com/office/drawing/2010/main" val="0"/>
              </a:ext>
            </a:extLst>
          </a:blip>
          <a:srcRect l="1421" t="51438" r="77305" b="25644"/>
          <a:stretch/>
        </p:blipFill>
        <p:spPr bwMode="auto">
          <a:xfrm>
            <a:off x="13050274" y="2591852"/>
            <a:ext cx="1637242" cy="1510614"/>
          </a:xfrm>
          <a:prstGeom prst="rect">
            <a:avLst/>
          </a:prstGeom>
          <a:noFill/>
          <a:extLst>
            <a:ext uri="{909E8E84-426E-40DD-AFC4-6F175D3DCCD1}">
              <a14:hiddenFill xmlns:a14="http://schemas.microsoft.com/office/drawing/2010/main">
                <a:solidFill>
                  <a:srgbClr val="FFFFFF"/>
                </a:solidFill>
              </a14:hiddenFill>
            </a:ext>
          </a:extLst>
        </p:spPr>
      </p:pic>
      <p:sp>
        <p:nvSpPr>
          <p:cNvPr id="58" name="TextBox 57"/>
          <p:cNvSpPr txBox="1"/>
          <p:nvPr/>
        </p:nvSpPr>
        <p:spPr>
          <a:xfrm>
            <a:off x="1737519" y="4039652"/>
            <a:ext cx="1720343" cy="646331"/>
          </a:xfrm>
          <a:prstGeom prst="rect">
            <a:avLst/>
          </a:prstGeom>
          <a:noFill/>
        </p:spPr>
        <p:txBody>
          <a:bodyPr wrap="none" rtlCol="0">
            <a:spAutoFit/>
          </a:bodyPr>
          <a:lstStyle/>
          <a:p>
            <a:pPr algn="ctr"/>
            <a:r>
              <a:rPr lang="en-US"/>
              <a:t>Giao nhau với</a:t>
            </a:r>
          </a:p>
          <a:p>
            <a:pPr algn="ctr"/>
            <a:r>
              <a:rPr lang="en-US"/>
              <a:t>đường ưu tiên</a:t>
            </a:r>
          </a:p>
        </p:txBody>
      </p:sp>
      <p:sp>
        <p:nvSpPr>
          <p:cNvPr id="59" name="TextBox 58"/>
          <p:cNvSpPr txBox="1"/>
          <p:nvPr/>
        </p:nvSpPr>
        <p:spPr>
          <a:xfrm>
            <a:off x="4733282" y="4039652"/>
            <a:ext cx="1261884" cy="646331"/>
          </a:xfrm>
          <a:prstGeom prst="rect">
            <a:avLst/>
          </a:prstGeom>
          <a:noFill/>
        </p:spPr>
        <p:txBody>
          <a:bodyPr wrap="none" rtlCol="0">
            <a:spAutoFit/>
          </a:bodyPr>
          <a:lstStyle/>
          <a:p>
            <a:pPr algn="ctr"/>
            <a:r>
              <a:rPr lang="en-US"/>
              <a:t>Có trẻ em </a:t>
            </a:r>
          </a:p>
          <a:p>
            <a:pPr algn="ctr"/>
            <a:r>
              <a:rPr lang="en-US"/>
              <a:t>đi qua</a:t>
            </a:r>
          </a:p>
        </p:txBody>
      </p:sp>
      <p:sp>
        <p:nvSpPr>
          <p:cNvPr id="60" name="TextBox 59"/>
          <p:cNvSpPr txBox="1"/>
          <p:nvPr/>
        </p:nvSpPr>
        <p:spPr>
          <a:xfrm>
            <a:off x="7320187" y="4078069"/>
            <a:ext cx="1874231" cy="646331"/>
          </a:xfrm>
          <a:prstGeom prst="rect">
            <a:avLst/>
          </a:prstGeom>
          <a:noFill/>
        </p:spPr>
        <p:txBody>
          <a:bodyPr wrap="none" rtlCol="0">
            <a:spAutoFit/>
          </a:bodyPr>
          <a:lstStyle/>
          <a:p>
            <a:pPr algn="ctr"/>
            <a:r>
              <a:rPr lang="en-US"/>
              <a:t>Có đường dành </a:t>
            </a:r>
          </a:p>
          <a:p>
            <a:pPr algn="ctr"/>
            <a:r>
              <a:rPr lang="en-US"/>
              <a:t>cho người đi bộ</a:t>
            </a:r>
          </a:p>
        </p:txBody>
      </p:sp>
      <p:sp>
        <p:nvSpPr>
          <p:cNvPr id="61" name="TextBox 60"/>
          <p:cNvSpPr txBox="1"/>
          <p:nvPr/>
        </p:nvSpPr>
        <p:spPr>
          <a:xfrm>
            <a:off x="9859561" y="4078069"/>
            <a:ext cx="2448106" cy="646331"/>
          </a:xfrm>
          <a:prstGeom prst="rect">
            <a:avLst/>
          </a:prstGeom>
          <a:noFill/>
        </p:spPr>
        <p:txBody>
          <a:bodyPr wrap="none" rtlCol="0">
            <a:spAutoFit/>
          </a:bodyPr>
          <a:lstStyle/>
          <a:p>
            <a:pPr algn="ctr"/>
            <a:r>
              <a:rPr lang="en-US"/>
              <a:t>Giao nhau với đường </a:t>
            </a:r>
          </a:p>
          <a:p>
            <a:pPr algn="ctr"/>
            <a:r>
              <a:rPr lang="en-US"/>
              <a:t>có đèn đỏ</a:t>
            </a:r>
          </a:p>
        </p:txBody>
      </p:sp>
      <p:sp>
        <p:nvSpPr>
          <p:cNvPr id="62" name="TextBox 61"/>
          <p:cNvSpPr txBox="1"/>
          <p:nvPr/>
        </p:nvSpPr>
        <p:spPr>
          <a:xfrm>
            <a:off x="12839215" y="4060127"/>
            <a:ext cx="2233304" cy="646331"/>
          </a:xfrm>
          <a:prstGeom prst="rect">
            <a:avLst/>
          </a:prstGeom>
          <a:noFill/>
        </p:spPr>
        <p:txBody>
          <a:bodyPr wrap="none" rtlCol="0">
            <a:spAutoFit/>
          </a:bodyPr>
          <a:lstStyle/>
          <a:p>
            <a:pPr algn="ctr"/>
            <a:r>
              <a:rPr lang="en-US"/>
              <a:t>Có đường dành </a:t>
            </a:r>
          </a:p>
          <a:p>
            <a:pPr algn="ctr"/>
            <a:r>
              <a:rPr lang="en-US"/>
              <a:t>cho người đi xe đạp</a:t>
            </a:r>
          </a:p>
        </p:txBody>
      </p:sp>
      <p:sp>
        <p:nvSpPr>
          <p:cNvPr id="63" name="TextBox 62"/>
          <p:cNvSpPr txBox="1"/>
          <p:nvPr/>
        </p:nvSpPr>
        <p:spPr>
          <a:xfrm>
            <a:off x="2006875" y="7467809"/>
            <a:ext cx="1120820" cy="369332"/>
          </a:xfrm>
          <a:prstGeom prst="rect">
            <a:avLst/>
          </a:prstGeom>
          <a:noFill/>
        </p:spPr>
        <p:txBody>
          <a:bodyPr wrap="none" rtlCol="0">
            <a:spAutoFit/>
          </a:bodyPr>
          <a:lstStyle/>
          <a:p>
            <a:pPr algn="ctr"/>
            <a:r>
              <a:rPr lang="en-US"/>
              <a:t>Cấm ô tô</a:t>
            </a:r>
          </a:p>
        </p:txBody>
      </p:sp>
      <p:sp>
        <p:nvSpPr>
          <p:cNvPr id="64" name="TextBox 63"/>
          <p:cNvSpPr txBox="1"/>
          <p:nvPr/>
        </p:nvSpPr>
        <p:spPr>
          <a:xfrm>
            <a:off x="4670337" y="7380993"/>
            <a:ext cx="1479892" cy="369332"/>
          </a:xfrm>
          <a:prstGeom prst="rect">
            <a:avLst/>
          </a:prstGeom>
          <a:noFill/>
        </p:spPr>
        <p:txBody>
          <a:bodyPr wrap="none" rtlCol="0">
            <a:spAutoFit/>
          </a:bodyPr>
          <a:lstStyle/>
          <a:p>
            <a:pPr algn="ctr"/>
            <a:r>
              <a:rPr lang="en-US"/>
              <a:t>Cấm xe máy</a:t>
            </a:r>
          </a:p>
        </p:txBody>
      </p:sp>
      <p:sp>
        <p:nvSpPr>
          <p:cNvPr id="65" name="TextBox 64"/>
          <p:cNvSpPr txBox="1"/>
          <p:nvPr/>
        </p:nvSpPr>
        <p:spPr>
          <a:xfrm>
            <a:off x="7492316" y="7380993"/>
            <a:ext cx="1428596" cy="369332"/>
          </a:xfrm>
          <a:prstGeom prst="rect">
            <a:avLst/>
          </a:prstGeom>
          <a:noFill/>
        </p:spPr>
        <p:txBody>
          <a:bodyPr wrap="none" rtlCol="0">
            <a:spAutoFit/>
          </a:bodyPr>
          <a:lstStyle/>
          <a:p>
            <a:pPr algn="ctr"/>
            <a:r>
              <a:rPr lang="en-US"/>
              <a:t>Cấm xe đạp</a:t>
            </a:r>
          </a:p>
        </p:txBody>
      </p:sp>
      <p:sp>
        <p:nvSpPr>
          <p:cNvPr id="66" name="TextBox 65"/>
          <p:cNvSpPr txBox="1"/>
          <p:nvPr/>
        </p:nvSpPr>
        <p:spPr>
          <a:xfrm>
            <a:off x="10111815" y="7419410"/>
            <a:ext cx="1912704" cy="369332"/>
          </a:xfrm>
          <a:prstGeom prst="rect">
            <a:avLst/>
          </a:prstGeom>
          <a:noFill/>
        </p:spPr>
        <p:txBody>
          <a:bodyPr wrap="none" rtlCol="0">
            <a:spAutoFit/>
          </a:bodyPr>
          <a:lstStyle/>
          <a:p>
            <a:pPr algn="ctr"/>
            <a:r>
              <a:rPr lang="en-US"/>
              <a:t>Cấm người đi bộ</a:t>
            </a:r>
          </a:p>
        </p:txBody>
      </p:sp>
      <p:sp>
        <p:nvSpPr>
          <p:cNvPr id="67" name="TextBox 66"/>
          <p:cNvSpPr txBox="1"/>
          <p:nvPr/>
        </p:nvSpPr>
        <p:spPr>
          <a:xfrm>
            <a:off x="12786519" y="7250668"/>
            <a:ext cx="2271777" cy="369332"/>
          </a:xfrm>
          <a:prstGeom prst="rect">
            <a:avLst/>
          </a:prstGeom>
          <a:noFill/>
        </p:spPr>
        <p:txBody>
          <a:bodyPr wrap="none" rtlCol="0">
            <a:spAutoFit/>
          </a:bodyPr>
          <a:lstStyle/>
          <a:p>
            <a:pPr algn="ctr"/>
            <a:r>
              <a:rPr lang="en-US"/>
              <a:t>Cấm đi ngược chiều</a:t>
            </a:r>
          </a:p>
        </p:txBody>
      </p:sp>
      <p:sp>
        <p:nvSpPr>
          <p:cNvPr id="68" name="Rounded Rectangle 67"/>
          <p:cNvSpPr/>
          <p:nvPr/>
        </p:nvSpPr>
        <p:spPr>
          <a:xfrm>
            <a:off x="7172063" y="2610873"/>
            <a:ext cx="2069102" cy="2279617"/>
          </a:xfrm>
          <a:prstGeom prst="roundRect">
            <a:avLst/>
          </a:prstGeom>
          <a:noFill/>
          <a:ln w="762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p:cNvSpPr/>
          <p:nvPr/>
        </p:nvSpPr>
        <p:spPr>
          <a:xfrm>
            <a:off x="1601335" y="5721383"/>
            <a:ext cx="2069102" cy="2279617"/>
          </a:xfrm>
          <a:prstGeom prst="roundRect">
            <a:avLst/>
          </a:prstGeom>
          <a:noFill/>
          <a:ln w="762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p:cNvSpPr/>
          <p:nvPr/>
        </p:nvSpPr>
        <p:spPr>
          <a:xfrm>
            <a:off x="12834344" y="2614654"/>
            <a:ext cx="2223952" cy="2279617"/>
          </a:xfrm>
          <a:prstGeom prst="roundRect">
            <a:avLst/>
          </a:prstGeom>
          <a:noFill/>
          <a:ln w="762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ounded Rectangle 70"/>
          <p:cNvSpPr/>
          <p:nvPr/>
        </p:nvSpPr>
        <p:spPr>
          <a:xfrm>
            <a:off x="9985897" y="5694684"/>
            <a:ext cx="2069102" cy="2279617"/>
          </a:xfrm>
          <a:prstGeom prst="roundRect">
            <a:avLst/>
          </a:prstGeom>
          <a:noFill/>
          <a:ln w="76200">
            <a:solidFill>
              <a:srgbClr val="0000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4407200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48"/>
                                        </p:tgtEl>
                                      </p:cBhvr>
                                    </p:animEffect>
                                    <p:animScale>
                                      <p:cBhvr>
                                        <p:cTn id="7" dur="250" autoRev="1" fill="hold"/>
                                        <p:tgtEl>
                                          <p:spTgt spid="48"/>
                                        </p:tgtEl>
                                      </p:cBhvr>
                                      <p:by x="105000" y="105000"/>
                                    </p:animScale>
                                  </p:childTnLst>
                                </p:cTn>
                              </p:par>
                            </p:childTnLst>
                          </p:cTn>
                        </p:par>
                        <p:par>
                          <p:cTn id="8" fill="hold">
                            <p:stCondLst>
                              <p:cond delay="500"/>
                            </p:stCondLst>
                            <p:childTnLst>
                              <p:par>
                                <p:cTn id="9" presetID="26" presetClass="emph" presetSubtype="0" fill="hold" nodeType="afterEffect">
                                  <p:stCondLst>
                                    <p:cond delay="0"/>
                                  </p:stCondLst>
                                  <p:childTnLst>
                                    <p:animEffect transition="out" filter="fade">
                                      <p:cBhvr>
                                        <p:cTn id="10" dur="500" tmFilter="0, 0; .2, .5; .8, .5; 1, 0"/>
                                        <p:tgtEl>
                                          <p:spTgt spid="49"/>
                                        </p:tgtEl>
                                      </p:cBhvr>
                                    </p:animEffect>
                                    <p:animScale>
                                      <p:cBhvr>
                                        <p:cTn id="11" dur="250" autoRev="1" fill="hold"/>
                                        <p:tgtEl>
                                          <p:spTgt spid="49"/>
                                        </p:tgtEl>
                                      </p:cBhvr>
                                      <p:by x="105000" y="105000"/>
                                    </p:animScale>
                                  </p:childTnLst>
                                </p:cTn>
                              </p:par>
                            </p:childTnLst>
                          </p:cTn>
                        </p:par>
                        <p:par>
                          <p:cTn id="12" fill="hold">
                            <p:stCondLst>
                              <p:cond delay="1000"/>
                            </p:stCondLst>
                            <p:childTnLst>
                              <p:par>
                                <p:cTn id="13" presetID="26" presetClass="emph" presetSubtype="0" fill="hold" nodeType="afterEffect">
                                  <p:stCondLst>
                                    <p:cond delay="0"/>
                                  </p:stCondLst>
                                  <p:childTnLst>
                                    <p:animEffect transition="out" filter="fade">
                                      <p:cBhvr>
                                        <p:cTn id="14" dur="500" tmFilter="0, 0; .2, .5; .8, .5; 1, 0"/>
                                        <p:tgtEl>
                                          <p:spTgt spid="50"/>
                                        </p:tgtEl>
                                      </p:cBhvr>
                                    </p:animEffect>
                                    <p:animScale>
                                      <p:cBhvr>
                                        <p:cTn id="15" dur="250" autoRev="1" fill="hold"/>
                                        <p:tgtEl>
                                          <p:spTgt spid="50"/>
                                        </p:tgtEl>
                                      </p:cBhvr>
                                      <p:by x="105000" y="105000"/>
                                    </p:animScale>
                                  </p:childTnLst>
                                </p:cTn>
                              </p:par>
                            </p:childTnLst>
                          </p:cTn>
                        </p:par>
                        <p:par>
                          <p:cTn id="16" fill="hold">
                            <p:stCondLst>
                              <p:cond delay="1500"/>
                            </p:stCondLst>
                            <p:childTnLst>
                              <p:par>
                                <p:cTn id="17" presetID="26" presetClass="emph" presetSubtype="0" fill="hold" nodeType="afterEffect">
                                  <p:stCondLst>
                                    <p:cond delay="0"/>
                                  </p:stCondLst>
                                  <p:childTnLst>
                                    <p:animEffect transition="out" filter="fade">
                                      <p:cBhvr>
                                        <p:cTn id="18" dur="500" tmFilter="0, 0; .2, .5; .8, .5; 1, 0"/>
                                        <p:tgtEl>
                                          <p:spTgt spid="56"/>
                                        </p:tgtEl>
                                      </p:cBhvr>
                                    </p:animEffect>
                                    <p:animScale>
                                      <p:cBhvr>
                                        <p:cTn id="19" dur="250" autoRev="1" fill="hold"/>
                                        <p:tgtEl>
                                          <p:spTgt spid="56"/>
                                        </p:tgtEl>
                                      </p:cBhvr>
                                      <p:by x="105000" y="105000"/>
                                    </p:animScale>
                                  </p:childTnLst>
                                </p:cTn>
                              </p:par>
                            </p:childTnLst>
                          </p:cTn>
                        </p:par>
                        <p:par>
                          <p:cTn id="20" fill="hold">
                            <p:stCondLst>
                              <p:cond delay="2000"/>
                            </p:stCondLst>
                            <p:childTnLst>
                              <p:par>
                                <p:cTn id="21" presetID="26" presetClass="emph" presetSubtype="0" fill="hold" nodeType="afterEffect">
                                  <p:stCondLst>
                                    <p:cond delay="0"/>
                                  </p:stCondLst>
                                  <p:childTnLst>
                                    <p:animEffect transition="out" filter="fade">
                                      <p:cBhvr>
                                        <p:cTn id="22" dur="500" tmFilter="0, 0; .2, .5; .8, .5; 1, 0"/>
                                        <p:tgtEl>
                                          <p:spTgt spid="57"/>
                                        </p:tgtEl>
                                      </p:cBhvr>
                                    </p:animEffect>
                                    <p:animScale>
                                      <p:cBhvr>
                                        <p:cTn id="23" dur="250" autoRev="1" fill="hold"/>
                                        <p:tgtEl>
                                          <p:spTgt spid="57"/>
                                        </p:tgtEl>
                                      </p:cBhvr>
                                      <p:by x="105000" y="105000"/>
                                    </p:animScale>
                                  </p:childTnLst>
                                </p:cTn>
                              </p:par>
                            </p:childTnLst>
                          </p:cTn>
                        </p:par>
                        <p:par>
                          <p:cTn id="24" fill="hold">
                            <p:stCondLst>
                              <p:cond delay="2500"/>
                            </p:stCondLst>
                            <p:childTnLst>
                              <p:par>
                                <p:cTn id="25" presetID="26" presetClass="emph" presetSubtype="0" fill="hold" nodeType="afterEffect">
                                  <p:stCondLst>
                                    <p:cond delay="0"/>
                                  </p:stCondLst>
                                  <p:childTnLst>
                                    <p:animEffect transition="out" filter="fade">
                                      <p:cBhvr>
                                        <p:cTn id="26" dur="500" tmFilter="0, 0; .2, .5; .8, .5; 1, 0"/>
                                        <p:tgtEl>
                                          <p:spTgt spid="51"/>
                                        </p:tgtEl>
                                      </p:cBhvr>
                                    </p:animEffect>
                                    <p:animScale>
                                      <p:cBhvr>
                                        <p:cTn id="27" dur="250" autoRev="1" fill="hold"/>
                                        <p:tgtEl>
                                          <p:spTgt spid="51"/>
                                        </p:tgtEl>
                                      </p:cBhvr>
                                      <p:by x="105000" y="105000"/>
                                    </p:animScale>
                                  </p:childTnLst>
                                </p:cTn>
                              </p:par>
                            </p:childTnLst>
                          </p:cTn>
                        </p:par>
                        <p:par>
                          <p:cTn id="28" fill="hold">
                            <p:stCondLst>
                              <p:cond delay="3000"/>
                            </p:stCondLst>
                            <p:childTnLst>
                              <p:par>
                                <p:cTn id="29" presetID="26" presetClass="emph" presetSubtype="0" fill="hold" nodeType="afterEffect">
                                  <p:stCondLst>
                                    <p:cond delay="0"/>
                                  </p:stCondLst>
                                  <p:childTnLst>
                                    <p:animEffect transition="out" filter="fade">
                                      <p:cBhvr>
                                        <p:cTn id="30" dur="500" tmFilter="0, 0; .2, .5; .8, .5; 1, 0"/>
                                        <p:tgtEl>
                                          <p:spTgt spid="52"/>
                                        </p:tgtEl>
                                      </p:cBhvr>
                                    </p:animEffect>
                                    <p:animScale>
                                      <p:cBhvr>
                                        <p:cTn id="31" dur="250" autoRev="1" fill="hold"/>
                                        <p:tgtEl>
                                          <p:spTgt spid="52"/>
                                        </p:tgtEl>
                                      </p:cBhvr>
                                      <p:by x="105000" y="105000"/>
                                    </p:animScale>
                                  </p:childTnLst>
                                </p:cTn>
                              </p:par>
                            </p:childTnLst>
                          </p:cTn>
                        </p:par>
                        <p:par>
                          <p:cTn id="32" fill="hold">
                            <p:stCondLst>
                              <p:cond delay="3500"/>
                            </p:stCondLst>
                            <p:childTnLst>
                              <p:par>
                                <p:cTn id="33" presetID="26" presetClass="emph" presetSubtype="0" fill="hold" nodeType="afterEffect">
                                  <p:stCondLst>
                                    <p:cond delay="0"/>
                                  </p:stCondLst>
                                  <p:childTnLst>
                                    <p:animEffect transition="out" filter="fade">
                                      <p:cBhvr>
                                        <p:cTn id="34" dur="500" tmFilter="0, 0; .2, .5; .8, .5; 1, 0"/>
                                        <p:tgtEl>
                                          <p:spTgt spid="53"/>
                                        </p:tgtEl>
                                      </p:cBhvr>
                                    </p:animEffect>
                                    <p:animScale>
                                      <p:cBhvr>
                                        <p:cTn id="35" dur="250" autoRev="1" fill="hold"/>
                                        <p:tgtEl>
                                          <p:spTgt spid="53"/>
                                        </p:tgtEl>
                                      </p:cBhvr>
                                      <p:by x="105000" y="105000"/>
                                    </p:animScale>
                                  </p:childTnLst>
                                </p:cTn>
                              </p:par>
                            </p:childTnLst>
                          </p:cTn>
                        </p:par>
                        <p:par>
                          <p:cTn id="36" fill="hold">
                            <p:stCondLst>
                              <p:cond delay="4000"/>
                            </p:stCondLst>
                            <p:childTnLst>
                              <p:par>
                                <p:cTn id="37" presetID="26" presetClass="emph" presetSubtype="0" fill="hold" nodeType="afterEffect">
                                  <p:stCondLst>
                                    <p:cond delay="0"/>
                                  </p:stCondLst>
                                  <p:childTnLst>
                                    <p:animEffect transition="out" filter="fade">
                                      <p:cBhvr>
                                        <p:cTn id="38" dur="500" tmFilter="0, 0; .2, .5; .8, .5; 1, 0"/>
                                        <p:tgtEl>
                                          <p:spTgt spid="54"/>
                                        </p:tgtEl>
                                      </p:cBhvr>
                                    </p:animEffect>
                                    <p:animScale>
                                      <p:cBhvr>
                                        <p:cTn id="39" dur="250" autoRev="1" fill="hold"/>
                                        <p:tgtEl>
                                          <p:spTgt spid="54"/>
                                        </p:tgtEl>
                                      </p:cBhvr>
                                      <p:by x="105000" y="105000"/>
                                    </p:animScale>
                                  </p:childTnLst>
                                </p:cTn>
                              </p:par>
                            </p:childTnLst>
                          </p:cTn>
                        </p:par>
                        <p:par>
                          <p:cTn id="40" fill="hold">
                            <p:stCondLst>
                              <p:cond delay="4500"/>
                            </p:stCondLst>
                            <p:childTnLst>
                              <p:par>
                                <p:cTn id="41" presetID="26" presetClass="emph" presetSubtype="0" fill="hold" nodeType="afterEffect">
                                  <p:stCondLst>
                                    <p:cond delay="0"/>
                                  </p:stCondLst>
                                  <p:childTnLst>
                                    <p:animEffect transition="out" filter="fade">
                                      <p:cBhvr>
                                        <p:cTn id="42" dur="500" tmFilter="0, 0; .2, .5; .8, .5; 1, 0"/>
                                        <p:tgtEl>
                                          <p:spTgt spid="55"/>
                                        </p:tgtEl>
                                      </p:cBhvr>
                                    </p:animEffect>
                                    <p:animScale>
                                      <p:cBhvr>
                                        <p:cTn id="43" dur="250" autoRev="1" fill="hold"/>
                                        <p:tgtEl>
                                          <p:spTgt spid="55"/>
                                        </p:tgtEl>
                                      </p:cBhvr>
                                      <p:by x="105000" y="105000"/>
                                    </p:animScale>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68"/>
                                        </p:tgtEl>
                                        <p:attrNameLst>
                                          <p:attrName>style.visibility</p:attrName>
                                        </p:attrNameLst>
                                      </p:cBhvr>
                                      <p:to>
                                        <p:strVal val="visible"/>
                                      </p:to>
                                    </p:set>
                                    <p:animEffect transition="in" filter="fade">
                                      <p:cBhvr>
                                        <p:cTn id="47" dur="500"/>
                                        <p:tgtEl>
                                          <p:spTgt spid="68"/>
                                        </p:tgtEl>
                                      </p:cBhvr>
                                    </p:animEffect>
                                  </p:childTnLst>
                                </p:cTn>
                              </p:par>
                            </p:childTnLst>
                          </p:cTn>
                        </p:par>
                        <p:par>
                          <p:cTn id="48" fill="hold">
                            <p:stCondLst>
                              <p:cond delay="5500"/>
                            </p:stCondLst>
                            <p:childTnLst>
                              <p:par>
                                <p:cTn id="49" presetID="21" presetClass="emph" presetSubtype="0" repeatCount="100000" fill="hold" grpId="1" nodeType="afterEffect">
                                  <p:stCondLst>
                                    <p:cond delay="0"/>
                                  </p:stCondLst>
                                  <p:childTnLst>
                                    <p:animClr clrSpc="hsl" dir="cw">
                                      <p:cBhvr override="childStyle">
                                        <p:cTn id="50" dur="500" fill="hold"/>
                                        <p:tgtEl>
                                          <p:spTgt spid="68"/>
                                        </p:tgtEl>
                                        <p:attrNameLst>
                                          <p:attrName>style.color</p:attrName>
                                        </p:attrNameLst>
                                      </p:cBhvr>
                                      <p:by>
                                        <p:hsl h="7200000" s="0" l="0"/>
                                      </p:by>
                                    </p:animClr>
                                    <p:animClr clrSpc="hsl" dir="cw">
                                      <p:cBhvr>
                                        <p:cTn id="51" dur="500" fill="hold"/>
                                        <p:tgtEl>
                                          <p:spTgt spid="68"/>
                                        </p:tgtEl>
                                        <p:attrNameLst>
                                          <p:attrName>fillcolor</p:attrName>
                                        </p:attrNameLst>
                                      </p:cBhvr>
                                      <p:by>
                                        <p:hsl h="7200000" s="0" l="0"/>
                                      </p:by>
                                    </p:animClr>
                                    <p:animClr clrSpc="hsl" dir="cw">
                                      <p:cBhvr>
                                        <p:cTn id="52" dur="500" fill="hold"/>
                                        <p:tgtEl>
                                          <p:spTgt spid="68"/>
                                        </p:tgtEl>
                                        <p:attrNameLst>
                                          <p:attrName>stroke.color</p:attrName>
                                        </p:attrNameLst>
                                      </p:cBhvr>
                                      <p:by>
                                        <p:hsl h="7200000" s="0" l="0"/>
                                      </p:by>
                                    </p:animClr>
                                    <p:set>
                                      <p:cBhvr>
                                        <p:cTn id="53" dur="500" fill="hold"/>
                                        <p:tgtEl>
                                          <p:spTgt spid="68"/>
                                        </p:tgtEl>
                                        <p:attrNameLst>
                                          <p:attrName>fill.type</p:attrName>
                                        </p:attrNameLst>
                                      </p:cBhvr>
                                      <p:to>
                                        <p:strVal val="solid"/>
                                      </p:to>
                                    </p:set>
                                  </p:childTnLst>
                                </p:cTn>
                              </p:par>
                            </p:childTnLst>
                          </p:cTn>
                        </p:par>
                      </p:childTnLst>
                    </p:cTn>
                  </p:par>
                  <p:par>
                    <p:cTn id="54" fill="hold">
                      <p:stCondLst>
                        <p:cond delay="indefinite"/>
                      </p:stCondLst>
                      <p:childTnLst>
                        <p:par>
                          <p:cTn id="55" fill="hold">
                            <p:stCondLst>
                              <p:cond delay="0"/>
                            </p:stCondLst>
                            <p:childTnLst>
                              <p:par>
                                <p:cTn id="56" presetID="26" presetClass="emph" presetSubtype="0" fill="hold" nodeType="clickEffect">
                                  <p:stCondLst>
                                    <p:cond delay="0"/>
                                  </p:stCondLst>
                                  <p:childTnLst>
                                    <p:animEffect transition="out" filter="fade">
                                      <p:cBhvr>
                                        <p:cTn id="57" dur="500" tmFilter="0, 0; .2, .5; .8, .5; 1, 0"/>
                                        <p:tgtEl>
                                          <p:spTgt spid="48"/>
                                        </p:tgtEl>
                                      </p:cBhvr>
                                    </p:animEffect>
                                    <p:animScale>
                                      <p:cBhvr>
                                        <p:cTn id="58" dur="250" autoRev="1" fill="hold"/>
                                        <p:tgtEl>
                                          <p:spTgt spid="48"/>
                                        </p:tgtEl>
                                      </p:cBhvr>
                                      <p:by x="105000" y="105000"/>
                                    </p:animScale>
                                  </p:childTnLst>
                                </p:cTn>
                              </p:par>
                            </p:childTnLst>
                          </p:cTn>
                        </p:par>
                        <p:par>
                          <p:cTn id="59" fill="hold">
                            <p:stCondLst>
                              <p:cond delay="500"/>
                            </p:stCondLst>
                            <p:childTnLst>
                              <p:par>
                                <p:cTn id="60" presetID="26" presetClass="emph" presetSubtype="0" fill="hold" nodeType="afterEffect">
                                  <p:stCondLst>
                                    <p:cond delay="0"/>
                                  </p:stCondLst>
                                  <p:childTnLst>
                                    <p:animEffect transition="out" filter="fade">
                                      <p:cBhvr>
                                        <p:cTn id="61" dur="500" tmFilter="0, 0; .2, .5; .8, .5; 1, 0"/>
                                        <p:tgtEl>
                                          <p:spTgt spid="49"/>
                                        </p:tgtEl>
                                      </p:cBhvr>
                                    </p:animEffect>
                                    <p:animScale>
                                      <p:cBhvr>
                                        <p:cTn id="62" dur="250" autoRev="1" fill="hold"/>
                                        <p:tgtEl>
                                          <p:spTgt spid="49"/>
                                        </p:tgtEl>
                                      </p:cBhvr>
                                      <p:by x="105000" y="105000"/>
                                    </p:animScale>
                                  </p:childTnLst>
                                </p:cTn>
                              </p:par>
                            </p:childTnLst>
                          </p:cTn>
                        </p:par>
                        <p:par>
                          <p:cTn id="63" fill="hold">
                            <p:stCondLst>
                              <p:cond delay="1000"/>
                            </p:stCondLst>
                            <p:childTnLst>
                              <p:par>
                                <p:cTn id="64" presetID="26" presetClass="emph" presetSubtype="0" fill="hold" nodeType="afterEffect">
                                  <p:stCondLst>
                                    <p:cond delay="0"/>
                                  </p:stCondLst>
                                  <p:childTnLst>
                                    <p:animEffect transition="out" filter="fade">
                                      <p:cBhvr>
                                        <p:cTn id="65" dur="500" tmFilter="0, 0; .2, .5; .8, .5; 1, 0"/>
                                        <p:tgtEl>
                                          <p:spTgt spid="50"/>
                                        </p:tgtEl>
                                      </p:cBhvr>
                                    </p:animEffect>
                                    <p:animScale>
                                      <p:cBhvr>
                                        <p:cTn id="66" dur="250" autoRev="1" fill="hold"/>
                                        <p:tgtEl>
                                          <p:spTgt spid="50"/>
                                        </p:tgtEl>
                                      </p:cBhvr>
                                      <p:by x="105000" y="105000"/>
                                    </p:animScale>
                                  </p:childTnLst>
                                </p:cTn>
                              </p:par>
                            </p:childTnLst>
                          </p:cTn>
                        </p:par>
                        <p:par>
                          <p:cTn id="67" fill="hold">
                            <p:stCondLst>
                              <p:cond delay="1500"/>
                            </p:stCondLst>
                            <p:childTnLst>
                              <p:par>
                                <p:cTn id="68" presetID="26" presetClass="emph" presetSubtype="0" fill="hold" nodeType="afterEffect">
                                  <p:stCondLst>
                                    <p:cond delay="0"/>
                                  </p:stCondLst>
                                  <p:childTnLst>
                                    <p:animEffect transition="out" filter="fade">
                                      <p:cBhvr>
                                        <p:cTn id="69" dur="500" tmFilter="0, 0; .2, .5; .8, .5; 1, 0"/>
                                        <p:tgtEl>
                                          <p:spTgt spid="56"/>
                                        </p:tgtEl>
                                      </p:cBhvr>
                                    </p:animEffect>
                                    <p:animScale>
                                      <p:cBhvr>
                                        <p:cTn id="70" dur="250" autoRev="1" fill="hold"/>
                                        <p:tgtEl>
                                          <p:spTgt spid="56"/>
                                        </p:tgtEl>
                                      </p:cBhvr>
                                      <p:by x="105000" y="105000"/>
                                    </p:animScale>
                                  </p:childTnLst>
                                </p:cTn>
                              </p:par>
                            </p:childTnLst>
                          </p:cTn>
                        </p:par>
                        <p:par>
                          <p:cTn id="71" fill="hold">
                            <p:stCondLst>
                              <p:cond delay="2000"/>
                            </p:stCondLst>
                            <p:childTnLst>
                              <p:par>
                                <p:cTn id="72" presetID="26" presetClass="emph" presetSubtype="0" fill="hold" nodeType="afterEffect">
                                  <p:stCondLst>
                                    <p:cond delay="0"/>
                                  </p:stCondLst>
                                  <p:childTnLst>
                                    <p:animEffect transition="out" filter="fade">
                                      <p:cBhvr>
                                        <p:cTn id="73" dur="500" tmFilter="0, 0; .2, .5; .8, .5; 1, 0"/>
                                        <p:tgtEl>
                                          <p:spTgt spid="57"/>
                                        </p:tgtEl>
                                      </p:cBhvr>
                                    </p:animEffect>
                                    <p:animScale>
                                      <p:cBhvr>
                                        <p:cTn id="74" dur="250" autoRev="1" fill="hold"/>
                                        <p:tgtEl>
                                          <p:spTgt spid="57"/>
                                        </p:tgtEl>
                                      </p:cBhvr>
                                      <p:by x="105000" y="105000"/>
                                    </p:animScale>
                                  </p:childTnLst>
                                </p:cTn>
                              </p:par>
                            </p:childTnLst>
                          </p:cTn>
                        </p:par>
                        <p:par>
                          <p:cTn id="75" fill="hold">
                            <p:stCondLst>
                              <p:cond delay="2500"/>
                            </p:stCondLst>
                            <p:childTnLst>
                              <p:par>
                                <p:cTn id="76" presetID="26" presetClass="emph" presetSubtype="0" fill="hold" nodeType="afterEffect">
                                  <p:stCondLst>
                                    <p:cond delay="0"/>
                                  </p:stCondLst>
                                  <p:childTnLst>
                                    <p:animEffect transition="out" filter="fade">
                                      <p:cBhvr>
                                        <p:cTn id="77" dur="500" tmFilter="0, 0; .2, .5; .8, .5; 1, 0"/>
                                        <p:tgtEl>
                                          <p:spTgt spid="51"/>
                                        </p:tgtEl>
                                      </p:cBhvr>
                                    </p:animEffect>
                                    <p:animScale>
                                      <p:cBhvr>
                                        <p:cTn id="78" dur="250" autoRev="1" fill="hold"/>
                                        <p:tgtEl>
                                          <p:spTgt spid="51"/>
                                        </p:tgtEl>
                                      </p:cBhvr>
                                      <p:by x="105000" y="105000"/>
                                    </p:animScale>
                                  </p:childTnLst>
                                </p:cTn>
                              </p:par>
                            </p:childTnLst>
                          </p:cTn>
                        </p:par>
                        <p:par>
                          <p:cTn id="79" fill="hold">
                            <p:stCondLst>
                              <p:cond delay="3000"/>
                            </p:stCondLst>
                            <p:childTnLst>
                              <p:par>
                                <p:cTn id="80" presetID="26" presetClass="emph" presetSubtype="0" fill="hold" nodeType="afterEffect">
                                  <p:stCondLst>
                                    <p:cond delay="0"/>
                                  </p:stCondLst>
                                  <p:childTnLst>
                                    <p:animEffect transition="out" filter="fade">
                                      <p:cBhvr>
                                        <p:cTn id="81" dur="500" tmFilter="0, 0; .2, .5; .8, .5; 1, 0"/>
                                        <p:tgtEl>
                                          <p:spTgt spid="52"/>
                                        </p:tgtEl>
                                      </p:cBhvr>
                                    </p:animEffect>
                                    <p:animScale>
                                      <p:cBhvr>
                                        <p:cTn id="82" dur="250" autoRev="1" fill="hold"/>
                                        <p:tgtEl>
                                          <p:spTgt spid="52"/>
                                        </p:tgtEl>
                                      </p:cBhvr>
                                      <p:by x="105000" y="105000"/>
                                    </p:animScale>
                                  </p:childTnLst>
                                </p:cTn>
                              </p:par>
                            </p:childTnLst>
                          </p:cTn>
                        </p:par>
                        <p:par>
                          <p:cTn id="83" fill="hold">
                            <p:stCondLst>
                              <p:cond delay="3500"/>
                            </p:stCondLst>
                            <p:childTnLst>
                              <p:par>
                                <p:cTn id="84" presetID="26" presetClass="emph" presetSubtype="0" fill="hold" nodeType="afterEffect">
                                  <p:stCondLst>
                                    <p:cond delay="0"/>
                                  </p:stCondLst>
                                  <p:childTnLst>
                                    <p:animEffect transition="out" filter="fade">
                                      <p:cBhvr>
                                        <p:cTn id="85" dur="500" tmFilter="0, 0; .2, .5; .8, .5; 1, 0"/>
                                        <p:tgtEl>
                                          <p:spTgt spid="53"/>
                                        </p:tgtEl>
                                      </p:cBhvr>
                                    </p:animEffect>
                                    <p:animScale>
                                      <p:cBhvr>
                                        <p:cTn id="86" dur="250" autoRev="1" fill="hold"/>
                                        <p:tgtEl>
                                          <p:spTgt spid="53"/>
                                        </p:tgtEl>
                                      </p:cBhvr>
                                      <p:by x="105000" y="105000"/>
                                    </p:animScale>
                                  </p:childTnLst>
                                </p:cTn>
                              </p:par>
                            </p:childTnLst>
                          </p:cTn>
                        </p:par>
                        <p:par>
                          <p:cTn id="87" fill="hold">
                            <p:stCondLst>
                              <p:cond delay="4000"/>
                            </p:stCondLst>
                            <p:childTnLst>
                              <p:par>
                                <p:cTn id="88" presetID="26" presetClass="emph" presetSubtype="0" fill="hold" nodeType="afterEffect">
                                  <p:stCondLst>
                                    <p:cond delay="0"/>
                                  </p:stCondLst>
                                  <p:childTnLst>
                                    <p:animEffect transition="out" filter="fade">
                                      <p:cBhvr>
                                        <p:cTn id="89" dur="500" tmFilter="0, 0; .2, .5; .8, .5; 1, 0"/>
                                        <p:tgtEl>
                                          <p:spTgt spid="54"/>
                                        </p:tgtEl>
                                      </p:cBhvr>
                                    </p:animEffect>
                                    <p:animScale>
                                      <p:cBhvr>
                                        <p:cTn id="90" dur="250" autoRev="1" fill="hold"/>
                                        <p:tgtEl>
                                          <p:spTgt spid="54"/>
                                        </p:tgtEl>
                                      </p:cBhvr>
                                      <p:by x="105000" y="105000"/>
                                    </p:animScale>
                                  </p:childTnLst>
                                </p:cTn>
                              </p:par>
                            </p:childTnLst>
                          </p:cTn>
                        </p:par>
                        <p:par>
                          <p:cTn id="91" fill="hold">
                            <p:stCondLst>
                              <p:cond delay="4500"/>
                            </p:stCondLst>
                            <p:childTnLst>
                              <p:par>
                                <p:cTn id="92" presetID="26" presetClass="emph" presetSubtype="0" fill="hold" nodeType="afterEffect">
                                  <p:stCondLst>
                                    <p:cond delay="0"/>
                                  </p:stCondLst>
                                  <p:childTnLst>
                                    <p:animEffect transition="out" filter="fade">
                                      <p:cBhvr>
                                        <p:cTn id="93" dur="500" tmFilter="0, 0; .2, .5; .8, .5; 1, 0"/>
                                        <p:tgtEl>
                                          <p:spTgt spid="55"/>
                                        </p:tgtEl>
                                      </p:cBhvr>
                                    </p:animEffect>
                                    <p:animScale>
                                      <p:cBhvr>
                                        <p:cTn id="94" dur="250" autoRev="1" fill="hold"/>
                                        <p:tgtEl>
                                          <p:spTgt spid="55"/>
                                        </p:tgtEl>
                                      </p:cBhvr>
                                      <p:by x="105000" y="105000"/>
                                    </p:animScale>
                                  </p:childTnLst>
                                </p:cTn>
                              </p:par>
                            </p:childTnLst>
                          </p:cTn>
                        </p:par>
                        <p:par>
                          <p:cTn id="95" fill="hold">
                            <p:stCondLst>
                              <p:cond delay="5000"/>
                            </p:stCondLst>
                            <p:childTnLst>
                              <p:par>
                                <p:cTn id="96" presetID="10" presetClass="entr" presetSubtype="0" fill="hold" grpId="0" nodeType="afterEffect">
                                  <p:stCondLst>
                                    <p:cond delay="0"/>
                                  </p:stCondLst>
                                  <p:childTnLst>
                                    <p:set>
                                      <p:cBhvr>
                                        <p:cTn id="97" dur="1" fill="hold">
                                          <p:stCondLst>
                                            <p:cond delay="0"/>
                                          </p:stCondLst>
                                        </p:cTn>
                                        <p:tgtEl>
                                          <p:spTgt spid="70"/>
                                        </p:tgtEl>
                                        <p:attrNameLst>
                                          <p:attrName>style.visibility</p:attrName>
                                        </p:attrNameLst>
                                      </p:cBhvr>
                                      <p:to>
                                        <p:strVal val="visible"/>
                                      </p:to>
                                    </p:set>
                                    <p:animEffect transition="in" filter="fade">
                                      <p:cBhvr>
                                        <p:cTn id="98" dur="500"/>
                                        <p:tgtEl>
                                          <p:spTgt spid="70"/>
                                        </p:tgtEl>
                                      </p:cBhvr>
                                    </p:animEffect>
                                  </p:childTnLst>
                                </p:cTn>
                              </p:par>
                            </p:childTnLst>
                          </p:cTn>
                        </p:par>
                        <p:par>
                          <p:cTn id="99" fill="hold">
                            <p:stCondLst>
                              <p:cond delay="5500"/>
                            </p:stCondLst>
                            <p:childTnLst>
                              <p:par>
                                <p:cTn id="100" presetID="21" presetClass="emph" presetSubtype="0" repeatCount="100000" fill="hold" grpId="1" nodeType="afterEffect">
                                  <p:stCondLst>
                                    <p:cond delay="0"/>
                                  </p:stCondLst>
                                  <p:childTnLst>
                                    <p:animClr clrSpc="hsl" dir="cw">
                                      <p:cBhvr override="childStyle">
                                        <p:cTn id="101" dur="500" fill="hold"/>
                                        <p:tgtEl>
                                          <p:spTgt spid="70"/>
                                        </p:tgtEl>
                                        <p:attrNameLst>
                                          <p:attrName>style.color</p:attrName>
                                        </p:attrNameLst>
                                      </p:cBhvr>
                                      <p:by>
                                        <p:hsl h="7200000" s="0" l="0"/>
                                      </p:by>
                                    </p:animClr>
                                    <p:animClr clrSpc="hsl" dir="cw">
                                      <p:cBhvr>
                                        <p:cTn id="102" dur="500" fill="hold"/>
                                        <p:tgtEl>
                                          <p:spTgt spid="70"/>
                                        </p:tgtEl>
                                        <p:attrNameLst>
                                          <p:attrName>fillcolor</p:attrName>
                                        </p:attrNameLst>
                                      </p:cBhvr>
                                      <p:by>
                                        <p:hsl h="7200000" s="0" l="0"/>
                                      </p:by>
                                    </p:animClr>
                                    <p:animClr clrSpc="hsl" dir="cw">
                                      <p:cBhvr>
                                        <p:cTn id="103" dur="500" fill="hold"/>
                                        <p:tgtEl>
                                          <p:spTgt spid="70"/>
                                        </p:tgtEl>
                                        <p:attrNameLst>
                                          <p:attrName>stroke.color</p:attrName>
                                        </p:attrNameLst>
                                      </p:cBhvr>
                                      <p:by>
                                        <p:hsl h="7200000" s="0" l="0"/>
                                      </p:by>
                                    </p:animClr>
                                    <p:set>
                                      <p:cBhvr>
                                        <p:cTn id="104" dur="500" fill="hold"/>
                                        <p:tgtEl>
                                          <p:spTgt spid="70"/>
                                        </p:tgtEl>
                                        <p:attrNameLst>
                                          <p:attrName>fill.type</p:attrName>
                                        </p:attrNameLst>
                                      </p:cBhvr>
                                      <p:to>
                                        <p:strVal val="solid"/>
                                      </p:to>
                                    </p:set>
                                  </p:childTnLst>
                                </p:cTn>
                              </p:par>
                            </p:childTnLst>
                          </p:cTn>
                        </p:par>
                      </p:childTnLst>
                    </p:cTn>
                  </p:par>
                  <p:par>
                    <p:cTn id="105" fill="hold">
                      <p:stCondLst>
                        <p:cond delay="indefinite"/>
                      </p:stCondLst>
                      <p:childTnLst>
                        <p:par>
                          <p:cTn id="106" fill="hold">
                            <p:stCondLst>
                              <p:cond delay="0"/>
                            </p:stCondLst>
                            <p:childTnLst>
                              <p:par>
                                <p:cTn id="107" presetID="26" presetClass="emph" presetSubtype="0" fill="hold" nodeType="clickEffect">
                                  <p:stCondLst>
                                    <p:cond delay="0"/>
                                  </p:stCondLst>
                                  <p:childTnLst>
                                    <p:animEffect transition="out" filter="fade">
                                      <p:cBhvr>
                                        <p:cTn id="108" dur="500" tmFilter="0, 0; .2, .5; .8, .5; 1, 0"/>
                                        <p:tgtEl>
                                          <p:spTgt spid="48"/>
                                        </p:tgtEl>
                                      </p:cBhvr>
                                    </p:animEffect>
                                    <p:animScale>
                                      <p:cBhvr>
                                        <p:cTn id="109" dur="250" autoRev="1" fill="hold"/>
                                        <p:tgtEl>
                                          <p:spTgt spid="48"/>
                                        </p:tgtEl>
                                      </p:cBhvr>
                                      <p:by x="105000" y="105000"/>
                                    </p:animScale>
                                  </p:childTnLst>
                                </p:cTn>
                              </p:par>
                            </p:childTnLst>
                          </p:cTn>
                        </p:par>
                        <p:par>
                          <p:cTn id="110" fill="hold">
                            <p:stCondLst>
                              <p:cond delay="500"/>
                            </p:stCondLst>
                            <p:childTnLst>
                              <p:par>
                                <p:cTn id="111" presetID="26" presetClass="emph" presetSubtype="0" fill="hold" nodeType="afterEffect">
                                  <p:stCondLst>
                                    <p:cond delay="0"/>
                                  </p:stCondLst>
                                  <p:childTnLst>
                                    <p:animEffect transition="out" filter="fade">
                                      <p:cBhvr>
                                        <p:cTn id="112" dur="500" tmFilter="0, 0; .2, .5; .8, .5; 1, 0"/>
                                        <p:tgtEl>
                                          <p:spTgt spid="49"/>
                                        </p:tgtEl>
                                      </p:cBhvr>
                                    </p:animEffect>
                                    <p:animScale>
                                      <p:cBhvr>
                                        <p:cTn id="113" dur="250" autoRev="1" fill="hold"/>
                                        <p:tgtEl>
                                          <p:spTgt spid="49"/>
                                        </p:tgtEl>
                                      </p:cBhvr>
                                      <p:by x="105000" y="105000"/>
                                    </p:animScale>
                                  </p:childTnLst>
                                </p:cTn>
                              </p:par>
                            </p:childTnLst>
                          </p:cTn>
                        </p:par>
                        <p:par>
                          <p:cTn id="114" fill="hold">
                            <p:stCondLst>
                              <p:cond delay="1000"/>
                            </p:stCondLst>
                            <p:childTnLst>
                              <p:par>
                                <p:cTn id="115" presetID="26" presetClass="emph" presetSubtype="0" fill="hold" nodeType="afterEffect">
                                  <p:stCondLst>
                                    <p:cond delay="0"/>
                                  </p:stCondLst>
                                  <p:childTnLst>
                                    <p:animEffect transition="out" filter="fade">
                                      <p:cBhvr>
                                        <p:cTn id="116" dur="500" tmFilter="0, 0; .2, .5; .8, .5; 1, 0"/>
                                        <p:tgtEl>
                                          <p:spTgt spid="50"/>
                                        </p:tgtEl>
                                      </p:cBhvr>
                                    </p:animEffect>
                                    <p:animScale>
                                      <p:cBhvr>
                                        <p:cTn id="117" dur="250" autoRev="1" fill="hold"/>
                                        <p:tgtEl>
                                          <p:spTgt spid="50"/>
                                        </p:tgtEl>
                                      </p:cBhvr>
                                      <p:by x="105000" y="105000"/>
                                    </p:animScale>
                                  </p:childTnLst>
                                </p:cTn>
                              </p:par>
                            </p:childTnLst>
                          </p:cTn>
                        </p:par>
                        <p:par>
                          <p:cTn id="118" fill="hold">
                            <p:stCondLst>
                              <p:cond delay="1500"/>
                            </p:stCondLst>
                            <p:childTnLst>
                              <p:par>
                                <p:cTn id="119" presetID="26" presetClass="emph" presetSubtype="0" fill="hold" nodeType="afterEffect">
                                  <p:stCondLst>
                                    <p:cond delay="0"/>
                                  </p:stCondLst>
                                  <p:childTnLst>
                                    <p:animEffect transition="out" filter="fade">
                                      <p:cBhvr>
                                        <p:cTn id="120" dur="500" tmFilter="0, 0; .2, .5; .8, .5; 1, 0"/>
                                        <p:tgtEl>
                                          <p:spTgt spid="56"/>
                                        </p:tgtEl>
                                      </p:cBhvr>
                                    </p:animEffect>
                                    <p:animScale>
                                      <p:cBhvr>
                                        <p:cTn id="121" dur="250" autoRev="1" fill="hold"/>
                                        <p:tgtEl>
                                          <p:spTgt spid="56"/>
                                        </p:tgtEl>
                                      </p:cBhvr>
                                      <p:by x="105000" y="105000"/>
                                    </p:animScale>
                                  </p:childTnLst>
                                </p:cTn>
                              </p:par>
                            </p:childTnLst>
                          </p:cTn>
                        </p:par>
                        <p:par>
                          <p:cTn id="122" fill="hold">
                            <p:stCondLst>
                              <p:cond delay="2000"/>
                            </p:stCondLst>
                            <p:childTnLst>
                              <p:par>
                                <p:cTn id="123" presetID="26" presetClass="emph" presetSubtype="0" fill="hold" nodeType="afterEffect">
                                  <p:stCondLst>
                                    <p:cond delay="0"/>
                                  </p:stCondLst>
                                  <p:childTnLst>
                                    <p:animEffect transition="out" filter="fade">
                                      <p:cBhvr>
                                        <p:cTn id="124" dur="500" tmFilter="0, 0; .2, .5; .8, .5; 1, 0"/>
                                        <p:tgtEl>
                                          <p:spTgt spid="57"/>
                                        </p:tgtEl>
                                      </p:cBhvr>
                                    </p:animEffect>
                                    <p:animScale>
                                      <p:cBhvr>
                                        <p:cTn id="125" dur="250" autoRev="1" fill="hold"/>
                                        <p:tgtEl>
                                          <p:spTgt spid="57"/>
                                        </p:tgtEl>
                                      </p:cBhvr>
                                      <p:by x="105000" y="105000"/>
                                    </p:animScale>
                                  </p:childTnLst>
                                </p:cTn>
                              </p:par>
                            </p:childTnLst>
                          </p:cTn>
                        </p:par>
                        <p:par>
                          <p:cTn id="126" fill="hold">
                            <p:stCondLst>
                              <p:cond delay="2500"/>
                            </p:stCondLst>
                            <p:childTnLst>
                              <p:par>
                                <p:cTn id="127" presetID="26" presetClass="emph" presetSubtype="0" fill="hold" nodeType="afterEffect">
                                  <p:stCondLst>
                                    <p:cond delay="0"/>
                                  </p:stCondLst>
                                  <p:childTnLst>
                                    <p:animEffect transition="out" filter="fade">
                                      <p:cBhvr>
                                        <p:cTn id="128" dur="500" tmFilter="0, 0; .2, .5; .8, .5; 1, 0"/>
                                        <p:tgtEl>
                                          <p:spTgt spid="51"/>
                                        </p:tgtEl>
                                      </p:cBhvr>
                                    </p:animEffect>
                                    <p:animScale>
                                      <p:cBhvr>
                                        <p:cTn id="129" dur="250" autoRev="1" fill="hold"/>
                                        <p:tgtEl>
                                          <p:spTgt spid="51"/>
                                        </p:tgtEl>
                                      </p:cBhvr>
                                      <p:by x="105000" y="105000"/>
                                    </p:animScale>
                                  </p:childTnLst>
                                </p:cTn>
                              </p:par>
                            </p:childTnLst>
                          </p:cTn>
                        </p:par>
                        <p:par>
                          <p:cTn id="130" fill="hold">
                            <p:stCondLst>
                              <p:cond delay="3000"/>
                            </p:stCondLst>
                            <p:childTnLst>
                              <p:par>
                                <p:cTn id="131" presetID="26" presetClass="emph" presetSubtype="0" fill="hold" nodeType="afterEffect">
                                  <p:stCondLst>
                                    <p:cond delay="0"/>
                                  </p:stCondLst>
                                  <p:childTnLst>
                                    <p:animEffect transition="out" filter="fade">
                                      <p:cBhvr>
                                        <p:cTn id="132" dur="500" tmFilter="0, 0; .2, .5; .8, .5; 1, 0"/>
                                        <p:tgtEl>
                                          <p:spTgt spid="52"/>
                                        </p:tgtEl>
                                      </p:cBhvr>
                                    </p:animEffect>
                                    <p:animScale>
                                      <p:cBhvr>
                                        <p:cTn id="133" dur="250" autoRev="1" fill="hold"/>
                                        <p:tgtEl>
                                          <p:spTgt spid="52"/>
                                        </p:tgtEl>
                                      </p:cBhvr>
                                      <p:by x="105000" y="105000"/>
                                    </p:animScale>
                                  </p:childTnLst>
                                </p:cTn>
                              </p:par>
                            </p:childTnLst>
                          </p:cTn>
                        </p:par>
                        <p:par>
                          <p:cTn id="134" fill="hold">
                            <p:stCondLst>
                              <p:cond delay="3500"/>
                            </p:stCondLst>
                            <p:childTnLst>
                              <p:par>
                                <p:cTn id="135" presetID="26" presetClass="emph" presetSubtype="0" fill="hold" nodeType="afterEffect">
                                  <p:stCondLst>
                                    <p:cond delay="0"/>
                                  </p:stCondLst>
                                  <p:childTnLst>
                                    <p:animEffect transition="out" filter="fade">
                                      <p:cBhvr>
                                        <p:cTn id="136" dur="500" tmFilter="0, 0; .2, .5; .8, .5; 1, 0"/>
                                        <p:tgtEl>
                                          <p:spTgt spid="53"/>
                                        </p:tgtEl>
                                      </p:cBhvr>
                                    </p:animEffect>
                                    <p:animScale>
                                      <p:cBhvr>
                                        <p:cTn id="137" dur="250" autoRev="1" fill="hold"/>
                                        <p:tgtEl>
                                          <p:spTgt spid="53"/>
                                        </p:tgtEl>
                                      </p:cBhvr>
                                      <p:by x="105000" y="105000"/>
                                    </p:animScale>
                                  </p:childTnLst>
                                </p:cTn>
                              </p:par>
                            </p:childTnLst>
                          </p:cTn>
                        </p:par>
                        <p:par>
                          <p:cTn id="138" fill="hold">
                            <p:stCondLst>
                              <p:cond delay="4000"/>
                            </p:stCondLst>
                            <p:childTnLst>
                              <p:par>
                                <p:cTn id="139" presetID="26" presetClass="emph" presetSubtype="0" fill="hold" nodeType="afterEffect">
                                  <p:stCondLst>
                                    <p:cond delay="0"/>
                                  </p:stCondLst>
                                  <p:childTnLst>
                                    <p:animEffect transition="out" filter="fade">
                                      <p:cBhvr>
                                        <p:cTn id="140" dur="500" tmFilter="0, 0; .2, .5; .8, .5; 1, 0"/>
                                        <p:tgtEl>
                                          <p:spTgt spid="54"/>
                                        </p:tgtEl>
                                      </p:cBhvr>
                                    </p:animEffect>
                                    <p:animScale>
                                      <p:cBhvr>
                                        <p:cTn id="141" dur="250" autoRev="1" fill="hold"/>
                                        <p:tgtEl>
                                          <p:spTgt spid="54"/>
                                        </p:tgtEl>
                                      </p:cBhvr>
                                      <p:by x="105000" y="105000"/>
                                    </p:animScale>
                                  </p:childTnLst>
                                </p:cTn>
                              </p:par>
                            </p:childTnLst>
                          </p:cTn>
                        </p:par>
                        <p:par>
                          <p:cTn id="142" fill="hold">
                            <p:stCondLst>
                              <p:cond delay="4500"/>
                            </p:stCondLst>
                            <p:childTnLst>
                              <p:par>
                                <p:cTn id="143" presetID="26" presetClass="emph" presetSubtype="0" fill="hold" nodeType="afterEffect">
                                  <p:stCondLst>
                                    <p:cond delay="0"/>
                                  </p:stCondLst>
                                  <p:childTnLst>
                                    <p:animEffect transition="out" filter="fade">
                                      <p:cBhvr>
                                        <p:cTn id="144" dur="500" tmFilter="0, 0; .2, .5; .8, .5; 1, 0"/>
                                        <p:tgtEl>
                                          <p:spTgt spid="55"/>
                                        </p:tgtEl>
                                      </p:cBhvr>
                                    </p:animEffect>
                                    <p:animScale>
                                      <p:cBhvr>
                                        <p:cTn id="145" dur="250" autoRev="1" fill="hold"/>
                                        <p:tgtEl>
                                          <p:spTgt spid="55"/>
                                        </p:tgtEl>
                                      </p:cBhvr>
                                      <p:by x="105000" y="105000"/>
                                    </p:animScale>
                                  </p:childTnLst>
                                </p:cTn>
                              </p:par>
                            </p:childTnLst>
                          </p:cTn>
                        </p:par>
                        <p:par>
                          <p:cTn id="146" fill="hold">
                            <p:stCondLst>
                              <p:cond delay="5000"/>
                            </p:stCondLst>
                            <p:childTnLst>
                              <p:par>
                                <p:cTn id="147" presetID="10" presetClass="entr" presetSubtype="0" fill="hold" grpId="0" nodeType="afterEffect">
                                  <p:stCondLst>
                                    <p:cond delay="0"/>
                                  </p:stCondLst>
                                  <p:childTnLst>
                                    <p:set>
                                      <p:cBhvr>
                                        <p:cTn id="148" dur="1" fill="hold">
                                          <p:stCondLst>
                                            <p:cond delay="0"/>
                                          </p:stCondLst>
                                        </p:cTn>
                                        <p:tgtEl>
                                          <p:spTgt spid="69"/>
                                        </p:tgtEl>
                                        <p:attrNameLst>
                                          <p:attrName>style.visibility</p:attrName>
                                        </p:attrNameLst>
                                      </p:cBhvr>
                                      <p:to>
                                        <p:strVal val="visible"/>
                                      </p:to>
                                    </p:set>
                                    <p:animEffect transition="in" filter="fade">
                                      <p:cBhvr>
                                        <p:cTn id="149" dur="500"/>
                                        <p:tgtEl>
                                          <p:spTgt spid="69"/>
                                        </p:tgtEl>
                                      </p:cBhvr>
                                    </p:animEffect>
                                  </p:childTnLst>
                                </p:cTn>
                              </p:par>
                            </p:childTnLst>
                          </p:cTn>
                        </p:par>
                        <p:par>
                          <p:cTn id="150" fill="hold">
                            <p:stCondLst>
                              <p:cond delay="5500"/>
                            </p:stCondLst>
                            <p:childTnLst>
                              <p:par>
                                <p:cTn id="151" presetID="21" presetClass="emph" presetSubtype="0" repeatCount="100000" fill="hold" grpId="1" nodeType="afterEffect">
                                  <p:stCondLst>
                                    <p:cond delay="0"/>
                                  </p:stCondLst>
                                  <p:childTnLst>
                                    <p:animClr clrSpc="hsl" dir="cw">
                                      <p:cBhvr override="childStyle">
                                        <p:cTn id="152" dur="500" fill="hold"/>
                                        <p:tgtEl>
                                          <p:spTgt spid="69"/>
                                        </p:tgtEl>
                                        <p:attrNameLst>
                                          <p:attrName>style.color</p:attrName>
                                        </p:attrNameLst>
                                      </p:cBhvr>
                                      <p:by>
                                        <p:hsl h="7200000" s="0" l="0"/>
                                      </p:by>
                                    </p:animClr>
                                    <p:animClr clrSpc="hsl" dir="cw">
                                      <p:cBhvr>
                                        <p:cTn id="153" dur="500" fill="hold"/>
                                        <p:tgtEl>
                                          <p:spTgt spid="69"/>
                                        </p:tgtEl>
                                        <p:attrNameLst>
                                          <p:attrName>fillcolor</p:attrName>
                                        </p:attrNameLst>
                                      </p:cBhvr>
                                      <p:by>
                                        <p:hsl h="7200000" s="0" l="0"/>
                                      </p:by>
                                    </p:animClr>
                                    <p:animClr clrSpc="hsl" dir="cw">
                                      <p:cBhvr>
                                        <p:cTn id="154" dur="500" fill="hold"/>
                                        <p:tgtEl>
                                          <p:spTgt spid="69"/>
                                        </p:tgtEl>
                                        <p:attrNameLst>
                                          <p:attrName>stroke.color</p:attrName>
                                        </p:attrNameLst>
                                      </p:cBhvr>
                                      <p:by>
                                        <p:hsl h="7200000" s="0" l="0"/>
                                      </p:by>
                                    </p:animClr>
                                    <p:set>
                                      <p:cBhvr>
                                        <p:cTn id="155" dur="500" fill="hold"/>
                                        <p:tgtEl>
                                          <p:spTgt spid="69"/>
                                        </p:tgtEl>
                                        <p:attrNameLst>
                                          <p:attrName>fill.type</p:attrName>
                                        </p:attrNameLst>
                                      </p:cBhvr>
                                      <p:to>
                                        <p:strVal val="solid"/>
                                      </p:to>
                                    </p:set>
                                  </p:childTnLst>
                                </p:cTn>
                              </p:par>
                            </p:childTnLst>
                          </p:cTn>
                        </p:par>
                      </p:childTnLst>
                    </p:cTn>
                  </p:par>
                  <p:par>
                    <p:cTn id="156" fill="hold">
                      <p:stCondLst>
                        <p:cond delay="indefinite"/>
                      </p:stCondLst>
                      <p:childTnLst>
                        <p:par>
                          <p:cTn id="157" fill="hold">
                            <p:stCondLst>
                              <p:cond delay="0"/>
                            </p:stCondLst>
                            <p:childTnLst>
                              <p:par>
                                <p:cTn id="158" presetID="26" presetClass="emph" presetSubtype="0" fill="hold" nodeType="clickEffect">
                                  <p:stCondLst>
                                    <p:cond delay="0"/>
                                  </p:stCondLst>
                                  <p:childTnLst>
                                    <p:animEffect transition="out" filter="fade">
                                      <p:cBhvr>
                                        <p:cTn id="159" dur="500" tmFilter="0, 0; .2, .5; .8, .5; 1, 0"/>
                                        <p:tgtEl>
                                          <p:spTgt spid="48"/>
                                        </p:tgtEl>
                                      </p:cBhvr>
                                    </p:animEffect>
                                    <p:animScale>
                                      <p:cBhvr>
                                        <p:cTn id="160" dur="250" autoRev="1" fill="hold"/>
                                        <p:tgtEl>
                                          <p:spTgt spid="48"/>
                                        </p:tgtEl>
                                      </p:cBhvr>
                                      <p:by x="105000" y="105000"/>
                                    </p:animScale>
                                  </p:childTnLst>
                                </p:cTn>
                              </p:par>
                            </p:childTnLst>
                          </p:cTn>
                        </p:par>
                        <p:par>
                          <p:cTn id="161" fill="hold">
                            <p:stCondLst>
                              <p:cond delay="500"/>
                            </p:stCondLst>
                            <p:childTnLst>
                              <p:par>
                                <p:cTn id="162" presetID="26" presetClass="emph" presetSubtype="0" fill="hold" nodeType="afterEffect">
                                  <p:stCondLst>
                                    <p:cond delay="0"/>
                                  </p:stCondLst>
                                  <p:childTnLst>
                                    <p:animEffect transition="out" filter="fade">
                                      <p:cBhvr>
                                        <p:cTn id="163" dur="500" tmFilter="0, 0; .2, .5; .8, .5; 1, 0"/>
                                        <p:tgtEl>
                                          <p:spTgt spid="49"/>
                                        </p:tgtEl>
                                      </p:cBhvr>
                                    </p:animEffect>
                                    <p:animScale>
                                      <p:cBhvr>
                                        <p:cTn id="164" dur="250" autoRev="1" fill="hold"/>
                                        <p:tgtEl>
                                          <p:spTgt spid="49"/>
                                        </p:tgtEl>
                                      </p:cBhvr>
                                      <p:by x="105000" y="105000"/>
                                    </p:animScale>
                                  </p:childTnLst>
                                </p:cTn>
                              </p:par>
                            </p:childTnLst>
                          </p:cTn>
                        </p:par>
                        <p:par>
                          <p:cTn id="165" fill="hold">
                            <p:stCondLst>
                              <p:cond delay="1000"/>
                            </p:stCondLst>
                            <p:childTnLst>
                              <p:par>
                                <p:cTn id="166" presetID="26" presetClass="emph" presetSubtype="0" fill="hold" nodeType="afterEffect">
                                  <p:stCondLst>
                                    <p:cond delay="0"/>
                                  </p:stCondLst>
                                  <p:childTnLst>
                                    <p:animEffect transition="out" filter="fade">
                                      <p:cBhvr>
                                        <p:cTn id="167" dur="500" tmFilter="0, 0; .2, .5; .8, .5; 1, 0"/>
                                        <p:tgtEl>
                                          <p:spTgt spid="50"/>
                                        </p:tgtEl>
                                      </p:cBhvr>
                                    </p:animEffect>
                                    <p:animScale>
                                      <p:cBhvr>
                                        <p:cTn id="168" dur="250" autoRev="1" fill="hold"/>
                                        <p:tgtEl>
                                          <p:spTgt spid="50"/>
                                        </p:tgtEl>
                                      </p:cBhvr>
                                      <p:by x="105000" y="105000"/>
                                    </p:animScale>
                                  </p:childTnLst>
                                </p:cTn>
                              </p:par>
                            </p:childTnLst>
                          </p:cTn>
                        </p:par>
                        <p:par>
                          <p:cTn id="169" fill="hold">
                            <p:stCondLst>
                              <p:cond delay="1500"/>
                            </p:stCondLst>
                            <p:childTnLst>
                              <p:par>
                                <p:cTn id="170" presetID="26" presetClass="emph" presetSubtype="0" fill="hold" nodeType="afterEffect">
                                  <p:stCondLst>
                                    <p:cond delay="0"/>
                                  </p:stCondLst>
                                  <p:childTnLst>
                                    <p:animEffect transition="out" filter="fade">
                                      <p:cBhvr>
                                        <p:cTn id="171" dur="500" tmFilter="0, 0; .2, .5; .8, .5; 1, 0"/>
                                        <p:tgtEl>
                                          <p:spTgt spid="56"/>
                                        </p:tgtEl>
                                      </p:cBhvr>
                                    </p:animEffect>
                                    <p:animScale>
                                      <p:cBhvr>
                                        <p:cTn id="172" dur="250" autoRev="1" fill="hold"/>
                                        <p:tgtEl>
                                          <p:spTgt spid="56"/>
                                        </p:tgtEl>
                                      </p:cBhvr>
                                      <p:by x="105000" y="105000"/>
                                    </p:animScale>
                                  </p:childTnLst>
                                </p:cTn>
                              </p:par>
                            </p:childTnLst>
                          </p:cTn>
                        </p:par>
                        <p:par>
                          <p:cTn id="173" fill="hold">
                            <p:stCondLst>
                              <p:cond delay="2000"/>
                            </p:stCondLst>
                            <p:childTnLst>
                              <p:par>
                                <p:cTn id="174" presetID="26" presetClass="emph" presetSubtype="0" fill="hold" nodeType="afterEffect">
                                  <p:stCondLst>
                                    <p:cond delay="0"/>
                                  </p:stCondLst>
                                  <p:childTnLst>
                                    <p:animEffect transition="out" filter="fade">
                                      <p:cBhvr>
                                        <p:cTn id="175" dur="500" tmFilter="0, 0; .2, .5; .8, .5; 1, 0"/>
                                        <p:tgtEl>
                                          <p:spTgt spid="57"/>
                                        </p:tgtEl>
                                      </p:cBhvr>
                                    </p:animEffect>
                                    <p:animScale>
                                      <p:cBhvr>
                                        <p:cTn id="176" dur="250" autoRev="1" fill="hold"/>
                                        <p:tgtEl>
                                          <p:spTgt spid="57"/>
                                        </p:tgtEl>
                                      </p:cBhvr>
                                      <p:by x="105000" y="105000"/>
                                    </p:animScale>
                                  </p:childTnLst>
                                </p:cTn>
                              </p:par>
                            </p:childTnLst>
                          </p:cTn>
                        </p:par>
                        <p:par>
                          <p:cTn id="177" fill="hold">
                            <p:stCondLst>
                              <p:cond delay="2500"/>
                            </p:stCondLst>
                            <p:childTnLst>
                              <p:par>
                                <p:cTn id="178" presetID="26" presetClass="emph" presetSubtype="0" fill="hold" nodeType="afterEffect">
                                  <p:stCondLst>
                                    <p:cond delay="0"/>
                                  </p:stCondLst>
                                  <p:childTnLst>
                                    <p:animEffect transition="out" filter="fade">
                                      <p:cBhvr>
                                        <p:cTn id="179" dur="500" tmFilter="0, 0; .2, .5; .8, .5; 1, 0"/>
                                        <p:tgtEl>
                                          <p:spTgt spid="51"/>
                                        </p:tgtEl>
                                      </p:cBhvr>
                                    </p:animEffect>
                                    <p:animScale>
                                      <p:cBhvr>
                                        <p:cTn id="180" dur="250" autoRev="1" fill="hold"/>
                                        <p:tgtEl>
                                          <p:spTgt spid="51"/>
                                        </p:tgtEl>
                                      </p:cBhvr>
                                      <p:by x="105000" y="105000"/>
                                    </p:animScale>
                                  </p:childTnLst>
                                </p:cTn>
                              </p:par>
                            </p:childTnLst>
                          </p:cTn>
                        </p:par>
                        <p:par>
                          <p:cTn id="181" fill="hold">
                            <p:stCondLst>
                              <p:cond delay="3000"/>
                            </p:stCondLst>
                            <p:childTnLst>
                              <p:par>
                                <p:cTn id="182" presetID="26" presetClass="emph" presetSubtype="0" fill="hold" nodeType="afterEffect">
                                  <p:stCondLst>
                                    <p:cond delay="0"/>
                                  </p:stCondLst>
                                  <p:childTnLst>
                                    <p:animEffect transition="out" filter="fade">
                                      <p:cBhvr>
                                        <p:cTn id="183" dur="500" tmFilter="0, 0; .2, .5; .8, .5; 1, 0"/>
                                        <p:tgtEl>
                                          <p:spTgt spid="52"/>
                                        </p:tgtEl>
                                      </p:cBhvr>
                                    </p:animEffect>
                                    <p:animScale>
                                      <p:cBhvr>
                                        <p:cTn id="184" dur="250" autoRev="1" fill="hold"/>
                                        <p:tgtEl>
                                          <p:spTgt spid="52"/>
                                        </p:tgtEl>
                                      </p:cBhvr>
                                      <p:by x="105000" y="105000"/>
                                    </p:animScale>
                                  </p:childTnLst>
                                </p:cTn>
                              </p:par>
                            </p:childTnLst>
                          </p:cTn>
                        </p:par>
                        <p:par>
                          <p:cTn id="185" fill="hold">
                            <p:stCondLst>
                              <p:cond delay="3500"/>
                            </p:stCondLst>
                            <p:childTnLst>
                              <p:par>
                                <p:cTn id="186" presetID="26" presetClass="emph" presetSubtype="0" fill="hold" nodeType="afterEffect">
                                  <p:stCondLst>
                                    <p:cond delay="0"/>
                                  </p:stCondLst>
                                  <p:childTnLst>
                                    <p:animEffect transition="out" filter="fade">
                                      <p:cBhvr>
                                        <p:cTn id="187" dur="500" tmFilter="0, 0; .2, .5; .8, .5; 1, 0"/>
                                        <p:tgtEl>
                                          <p:spTgt spid="53"/>
                                        </p:tgtEl>
                                      </p:cBhvr>
                                    </p:animEffect>
                                    <p:animScale>
                                      <p:cBhvr>
                                        <p:cTn id="188" dur="250" autoRev="1" fill="hold"/>
                                        <p:tgtEl>
                                          <p:spTgt spid="53"/>
                                        </p:tgtEl>
                                      </p:cBhvr>
                                      <p:by x="105000" y="105000"/>
                                    </p:animScale>
                                  </p:childTnLst>
                                </p:cTn>
                              </p:par>
                            </p:childTnLst>
                          </p:cTn>
                        </p:par>
                        <p:par>
                          <p:cTn id="189" fill="hold">
                            <p:stCondLst>
                              <p:cond delay="4000"/>
                            </p:stCondLst>
                            <p:childTnLst>
                              <p:par>
                                <p:cTn id="190" presetID="26" presetClass="emph" presetSubtype="0" fill="hold" nodeType="afterEffect">
                                  <p:stCondLst>
                                    <p:cond delay="0"/>
                                  </p:stCondLst>
                                  <p:childTnLst>
                                    <p:animEffect transition="out" filter="fade">
                                      <p:cBhvr>
                                        <p:cTn id="191" dur="500" tmFilter="0, 0; .2, .5; .8, .5; 1, 0"/>
                                        <p:tgtEl>
                                          <p:spTgt spid="54"/>
                                        </p:tgtEl>
                                      </p:cBhvr>
                                    </p:animEffect>
                                    <p:animScale>
                                      <p:cBhvr>
                                        <p:cTn id="192" dur="250" autoRev="1" fill="hold"/>
                                        <p:tgtEl>
                                          <p:spTgt spid="54"/>
                                        </p:tgtEl>
                                      </p:cBhvr>
                                      <p:by x="105000" y="105000"/>
                                    </p:animScale>
                                  </p:childTnLst>
                                </p:cTn>
                              </p:par>
                            </p:childTnLst>
                          </p:cTn>
                        </p:par>
                        <p:par>
                          <p:cTn id="193" fill="hold">
                            <p:stCondLst>
                              <p:cond delay="4500"/>
                            </p:stCondLst>
                            <p:childTnLst>
                              <p:par>
                                <p:cTn id="194" presetID="26" presetClass="emph" presetSubtype="0" fill="hold" nodeType="afterEffect">
                                  <p:stCondLst>
                                    <p:cond delay="0"/>
                                  </p:stCondLst>
                                  <p:childTnLst>
                                    <p:animEffect transition="out" filter="fade">
                                      <p:cBhvr>
                                        <p:cTn id="195" dur="500" tmFilter="0, 0; .2, .5; .8, .5; 1, 0"/>
                                        <p:tgtEl>
                                          <p:spTgt spid="55"/>
                                        </p:tgtEl>
                                      </p:cBhvr>
                                    </p:animEffect>
                                    <p:animScale>
                                      <p:cBhvr>
                                        <p:cTn id="196" dur="250" autoRev="1" fill="hold"/>
                                        <p:tgtEl>
                                          <p:spTgt spid="55"/>
                                        </p:tgtEl>
                                      </p:cBhvr>
                                      <p:by x="105000" y="105000"/>
                                    </p:animScale>
                                  </p:childTnLst>
                                </p:cTn>
                              </p:par>
                            </p:childTnLst>
                          </p:cTn>
                        </p:par>
                        <p:par>
                          <p:cTn id="197" fill="hold">
                            <p:stCondLst>
                              <p:cond delay="5000"/>
                            </p:stCondLst>
                            <p:childTnLst>
                              <p:par>
                                <p:cTn id="198" presetID="10" presetClass="entr" presetSubtype="0" fill="hold" grpId="0" nodeType="afterEffect">
                                  <p:stCondLst>
                                    <p:cond delay="0"/>
                                  </p:stCondLst>
                                  <p:childTnLst>
                                    <p:set>
                                      <p:cBhvr>
                                        <p:cTn id="199" dur="1" fill="hold">
                                          <p:stCondLst>
                                            <p:cond delay="0"/>
                                          </p:stCondLst>
                                        </p:cTn>
                                        <p:tgtEl>
                                          <p:spTgt spid="71"/>
                                        </p:tgtEl>
                                        <p:attrNameLst>
                                          <p:attrName>style.visibility</p:attrName>
                                        </p:attrNameLst>
                                      </p:cBhvr>
                                      <p:to>
                                        <p:strVal val="visible"/>
                                      </p:to>
                                    </p:set>
                                    <p:animEffect transition="in" filter="fade">
                                      <p:cBhvr>
                                        <p:cTn id="200" dur="500"/>
                                        <p:tgtEl>
                                          <p:spTgt spid="71"/>
                                        </p:tgtEl>
                                      </p:cBhvr>
                                    </p:animEffect>
                                  </p:childTnLst>
                                </p:cTn>
                              </p:par>
                            </p:childTnLst>
                          </p:cTn>
                        </p:par>
                        <p:par>
                          <p:cTn id="201" fill="hold">
                            <p:stCondLst>
                              <p:cond delay="5500"/>
                            </p:stCondLst>
                            <p:childTnLst>
                              <p:par>
                                <p:cTn id="202" presetID="21" presetClass="emph" presetSubtype="0" repeatCount="100000" fill="hold" grpId="1" nodeType="afterEffect">
                                  <p:stCondLst>
                                    <p:cond delay="0"/>
                                  </p:stCondLst>
                                  <p:childTnLst>
                                    <p:animClr clrSpc="hsl" dir="cw">
                                      <p:cBhvr override="childStyle">
                                        <p:cTn id="203" dur="500" fill="hold"/>
                                        <p:tgtEl>
                                          <p:spTgt spid="71"/>
                                        </p:tgtEl>
                                        <p:attrNameLst>
                                          <p:attrName>style.color</p:attrName>
                                        </p:attrNameLst>
                                      </p:cBhvr>
                                      <p:by>
                                        <p:hsl h="7200000" s="0" l="0"/>
                                      </p:by>
                                    </p:animClr>
                                    <p:animClr clrSpc="hsl" dir="cw">
                                      <p:cBhvr>
                                        <p:cTn id="204" dur="500" fill="hold"/>
                                        <p:tgtEl>
                                          <p:spTgt spid="71"/>
                                        </p:tgtEl>
                                        <p:attrNameLst>
                                          <p:attrName>fillcolor</p:attrName>
                                        </p:attrNameLst>
                                      </p:cBhvr>
                                      <p:by>
                                        <p:hsl h="7200000" s="0" l="0"/>
                                      </p:by>
                                    </p:animClr>
                                    <p:animClr clrSpc="hsl" dir="cw">
                                      <p:cBhvr>
                                        <p:cTn id="205" dur="500" fill="hold"/>
                                        <p:tgtEl>
                                          <p:spTgt spid="71"/>
                                        </p:tgtEl>
                                        <p:attrNameLst>
                                          <p:attrName>stroke.color</p:attrName>
                                        </p:attrNameLst>
                                      </p:cBhvr>
                                      <p:by>
                                        <p:hsl h="7200000" s="0" l="0"/>
                                      </p:by>
                                    </p:animClr>
                                    <p:set>
                                      <p:cBhvr>
                                        <p:cTn id="206" dur="500" fill="hold"/>
                                        <p:tgtEl>
                                          <p:spTgt spid="71"/>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 grpId="0" animBg="1"/>
      <p:bldP spid="68" grpId="1" animBg="1"/>
      <p:bldP spid="69" grpId="0" animBg="1"/>
      <p:bldP spid="69" grpId="1" animBg="1"/>
      <p:bldP spid="70" grpId="0" animBg="1"/>
      <p:bldP spid="70" grpId="1" animBg="1"/>
      <p:bldP spid="71" grpId="0" animBg="1"/>
      <p:bldP spid="71"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dirty="0" err="1">
                <a:solidFill>
                  <a:srgbClr val="0000FF"/>
                </a:solidFill>
                <a:latin typeface="Times New Roman" pitchFamily="18" charset="0"/>
                <a:cs typeface="Times New Roman" pitchFamily="18" charset="0"/>
              </a:rPr>
              <a:t>Thứ</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ngày</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tháng</a:t>
            </a:r>
            <a:r>
              <a:rPr lang="en-US" sz="2400" dirty="0">
                <a:solidFill>
                  <a:srgbClr val="0000FF"/>
                </a:solidFill>
                <a:latin typeface="Times New Roman" pitchFamily="18" charset="0"/>
                <a:cs typeface="Times New Roman" pitchFamily="18" charset="0"/>
              </a:rPr>
              <a:t>……</a:t>
            </a:r>
            <a:r>
              <a:rPr lang="en-US" sz="2400" dirty="0" err="1">
                <a:solidFill>
                  <a:srgbClr val="0000FF"/>
                </a:solidFill>
                <a:latin typeface="Times New Roman" pitchFamily="18" charset="0"/>
                <a:cs typeface="Times New Roman" pitchFamily="18" charset="0"/>
              </a:rPr>
              <a:t>năm</a:t>
            </a:r>
            <a:r>
              <a:rPr lang="en-US" sz="2400" dirty="0">
                <a:solidFill>
                  <a:srgbClr val="0000FF"/>
                </a:solidFill>
                <a:latin typeface="Times New Roman" pitchFamily="18" charset="0"/>
                <a:cs typeface="Times New Roman" pitchFamily="18" charset="0"/>
              </a:rPr>
              <a:t> 2023</a:t>
            </a:r>
          </a:p>
        </p:txBody>
      </p:sp>
      <p:sp>
        <p:nvSpPr>
          <p:cNvPr id="5" name="Rectangle 4"/>
          <p:cNvSpPr/>
          <p:nvPr/>
        </p:nvSpPr>
        <p:spPr>
          <a:xfrm>
            <a:off x="8573531" y="2133585"/>
            <a:ext cx="7253538" cy="1938992"/>
          </a:xfrm>
          <a:prstGeom prst="rect">
            <a:avLst/>
          </a:prstGeom>
        </p:spPr>
        <p:txBody>
          <a:bodyPr wrap="square">
            <a:spAutoFit/>
          </a:bodyPr>
          <a:lstStyle/>
          <a:p>
            <a:pPr indent="577850" algn="just"/>
            <a:r>
              <a:rPr lang="en-US" b="1" u="sng" dirty="0" err="1">
                <a:solidFill>
                  <a:srgbClr val="FF3399"/>
                </a:solidFill>
                <a:latin typeface="Times New Roman" panose="02020603050405020304" pitchFamily="18" charset="0"/>
                <a:cs typeface="Times New Roman" pitchFamily="18" charset="0"/>
              </a:rPr>
              <a:t>Cách</a:t>
            </a:r>
            <a:r>
              <a:rPr lang="en-US" b="1" u="sng" dirty="0">
                <a:solidFill>
                  <a:srgbClr val="FF3399"/>
                </a:solidFill>
                <a:latin typeface="Times New Roman" pitchFamily="18" charset="0"/>
                <a:cs typeface="Times New Roman" pitchFamily="18" charset="0"/>
              </a:rPr>
              <a:t> </a:t>
            </a:r>
            <a:r>
              <a:rPr lang="en-US" b="1" u="sng" dirty="0" err="1">
                <a:solidFill>
                  <a:srgbClr val="FF3399"/>
                </a:solidFill>
                <a:latin typeface="Times New Roman" pitchFamily="18" charset="0"/>
                <a:cs typeface="Times New Roman" pitchFamily="18" charset="0"/>
              </a:rPr>
              <a:t>đọc</a:t>
            </a:r>
            <a:r>
              <a:rPr lang="en-US" b="1" u="sng" dirty="0">
                <a:solidFill>
                  <a:srgbClr val="FF3399"/>
                </a:solidFill>
                <a:latin typeface="Times New Roman" pitchFamily="18" charset="0"/>
                <a:cs typeface="Times New Roman"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Đọc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trôi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chảy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toàn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bài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ngắt</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nghỉ</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câu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đúng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chú</a:t>
            </a:r>
            <a:r>
              <a:rPr lang="en-US" b="1" dirty="0">
                <a:solidFill>
                  <a:srgbClr val="FF3399"/>
                </a:solidFill>
                <a:latin typeface="Times New Roman" panose="02020603050405020304" pitchFamily="18" charset="0"/>
                <a:cs typeface="Times New Roman" panose="02020603050405020304" pitchFamily="18" charset="0"/>
              </a:rPr>
              <a:t> ý </a:t>
            </a:r>
            <a:r>
              <a:rPr lang="en-US" b="1" dirty="0" err="1">
                <a:solidFill>
                  <a:srgbClr val="FF3399"/>
                </a:solidFill>
                <a:latin typeface="Times New Roman" panose="02020603050405020304" pitchFamily="18" charset="0"/>
                <a:cs typeface="Times New Roman" panose="02020603050405020304" pitchFamily="18" charset="0"/>
              </a:rPr>
              <a:t>câu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dài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Đọc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diễn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cảm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các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từ</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ngữ</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thể</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hiện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tâm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trạng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cảm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xúc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nhân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vật</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trong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câu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chuyện</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7" name="Rectangle 6"/>
          <p:cNvSpPr/>
          <p:nvPr/>
        </p:nvSpPr>
        <p:spPr>
          <a:xfrm>
            <a:off x="9015149" y="4535856"/>
            <a:ext cx="6726314" cy="553998"/>
          </a:xfrm>
          <a:prstGeom prst="rect">
            <a:avLst/>
          </a:prstGeom>
        </p:spPr>
        <p:txBody>
          <a:bodyPr wrap="square">
            <a:spAutoFit/>
          </a:bodyPr>
          <a:lstStyle/>
          <a:p>
            <a:pPr algn="just"/>
            <a:r>
              <a:rPr lang="en-US" b="1" u="sng" dirty="0" err="1">
                <a:solidFill>
                  <a:srgbClr val="FF3399"/>
                </a:solidFill>
                <a:latin typeface="Times New Roman" pitchFamily="18" charset="0"/>
                <a:cs typeface="Times New Roman" pitchFamily="18" charset="0"/>
              </a:rPr>
              <a:t>Bài</a:t>
            </a:r>
            <a:r>
              <a:rPr lang="en-US" b="1" u="sng" dirty="0">
                <a:solidFill>
                  <a:srgbClr val="FF3399"/>
                </a:solidFill>
                <a:latin typeface="Times New Roman" pitchFamily="18" charset="0"/>
                <a:cs typeface="Times New Roman" pitchFamily="18" charset="0"/>
              </a:rPr>
              <a:t> </a:t>
            </a:r>
            <a:r>
              <a:rPr lang="en-US" b="1" u="sng" dirty="0" err="1">
                <a:solidFill>
                  <a:srgbClr val="FF3399"/>
                </a:solidFill>
                <a:latin typeface="Times New Roman" pitchFamily="18" charset="0"/>
                <a:cs typeface="Times New Roman" pitchFamily="18" charset="0"/>
              </a:rPr>
              <a:t>thơ</a:t>
            </a:r>
            <a:r>
              <a:rPr lang="en-US" b="1" u="sng" dirty="0">
                <a:solidFill>
                  <a:srgbClr val="FF3399"/>
                </a:solidFill>
                <a:latin typeface="Times New Roman" pitchFamily="18" charset="0"/>
                <a:cs typeface="Times New Roman" pitchFamily="18" charset="0"/>
              </a:rPr>
              <a:t> </a:t>
            </a:r>
            <a:r>
              <a:rPr lang="en-US" b="1" u="sng" dirty="0" err="1">
                <a:solidFill>
                  <a:srgbClr val="FF3399"/>
                </a:solidFill>
                <a:latin typeface="Times New Roman" pitchFamily="18" charset="0"/>
                <a:cs typeface="Times New Roman" pitchFamily="18" charset="0"/>
              </a:rPr>
              <a:t>có</a:t>
            </a:r>
            <a:r>
              <a:rPr lang="en-US" b="1" u="sng" dirty="0">
                <a:solidFill>
                  <a:srgbClr val="FF3399"/>
                </a:solidFill>
                <a:latin typeface="Times New Roman" pitchFamily="18" charset="0"/>
                <a:cs typeface="Times New Roman" pitchFamily="18" charset="0"/>
              </a:rPr>
              <a:t> 2 </a:t>
            </a:r>
            <a:r>
              <a:rPr lang="en-US" b="1" u="sng" dirty="0" err="1">
                <a:solidFill>
                  <a:srgbClr val="FF3399"/>
                </a:solidFill>
                <a:latin typeface="Times New Roman" pitchFamily="18" charset="0"/>
                <a:cs typeface="Times New Roman" pitchFamily="18" charset="0"/>
              </a:rPr>
              <a:t>đoạn</a:t>
            </a:r>
            <a:r>
              <a:rPr lang="en-US" b="1" u="sng" dirty="0">
                <a:solidFill>
                  <a:srgbClr val="FF3399"/>
                </a:solidFill>
                <a:latin typeface="Times New Roman" pitchFamily="18" charset="0"/>
                <a:cs typeface="Times New Roman" pitchFamily="18" charset="0"/>
              </a:rPr>
              <a:t>:</a:t>
            </a:r>
            <a:endParaRPr lang="en-US" dirty="0">
              <a:solidFill>
                <a:srgbClr val="FF3399"/>
              </a:solidFill>
              <a:latin typeface="Times New Roman" pitchFamily="18" charset="0"/>
              <a:cs typeface="Times New Roman" pitchFamily="18" charset="0"/>
            </a:endParaRPr>
          </a:p>
        </p:txBody>
      </p:sp>
      <p:sp>
        <p:nvSpPr>
          <p:cNvPr id="8" name="Rectangle 7"/>
          <p:cNvSpPr/>
          <p:nvPr/>
        </p:nvSpPr>
        <p:spPr>
          <a:xfrm>
            <a:off x="9015149" y="5297856"/>
            <a:ext cx="6862733" cy="553998"/>
          </a:xfrm>
          <a:prstGeom prst="rect">
            <a:avLst/>
          </a:prstGeom>
        </p:spPr>
        <p:txBody>
          <a:bodyPr wrap="square">
            <a:spAutoFit/>
          </a:bodyPr>
          <a:lstStyle/>
          <a:p>
            <a:pPr algn="just"/>
            <a:r>
              <a:rPr lang="en-US" b="1" dirty="0" err="1">
                <a:solidFill>
                  <a:srgbClr val="FF3399"/>
                </a:solidFill>
                <a:latin typeface="Times New Roman" pitchFamily="18" charset="0"/>
                <a:cs typeface="Times New Roman" pitchFamily="18" charset="0"/>
              </a:rPr>
              <a:t>Đoạn</a:t>
            </a:r>
            <a:r>
              <a:rPr lang="en-US" b="1" dirty="0">
                <a:solidFill>
                  <a:srgbClr val="FF3399"/>
                </a:solidFill>
                <a:latin typeface="Times New Roman" pitchFamily="18" charset="0"/>
                <a:cs typeface="Times New Roman" pitchFamily="18" charset="0"/>
              </a:rPr>
              <a:t> 1: </a:t>
            </a:r>
            <a:r>
              <a:rPr lang="en-US" b="1" dirty="0" err="1">
                <a:solidFill>
                  <a:srgbClr val="FF3399"/>
                </a:solidFill>
                <a:latin typeface="Times New Roman" pitchFamily="18" charset="0"/>
                <a:cs typeface="Times New Roman" pitchFamily="18" charset="0"/>
              </a:rPr>
              <a:t>Từ</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đầu</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đến</a:t>
            </a:r>
            <a:r>
              <a:rPr lang="en-US" b="1" dirty="0">
                <a:solidFill>
                  <a:srgbClr val="FF3399"/>
                </a:solidFill>
                <a:latin typeface="Times New Roman" pitchFamily="18" charset="0"/>
                <a:cs typeface="Times New Roman" pitchFamily="18" charset="0"/>
              </a:rPr>
              <a:t> … </a:t>
            </a:r>
            <a:r>
              <a:rPr lang="en-US" b="1" dirty="0" err="1">
                <a:solidFill>
                  <a:srgbClr val="FF3399"/>
                </a:solidFill>
                <a:latin typeface="Times New Roman" pitchFamily="18" charset="0"/>
                <a:cs typeface="Times New Roman" pitchFamily="18" charset="0"/>
              </a:rPr>
              <a:t>xin</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mời</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vào</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nhà</a:t>
            </a:r>
            <a:r>
              <a:rPr lang="en-US" b="1" dirty="0">
                <a:solidFill>
                  <a:srgbClr val="FF3399"/>
                </a:solidFill>
                <a:latin typeface="Times New Roman" pitchFamily="18" charset="0"/>
                <a:cs typeface="Times New Roman" pitchFamily="18" charset="0"/>
              </a:rPr>
              <a:t>.</a:t>
            </a:r>
          </a:p>
        </p:txBody>
      </p:sp>
      <p:sp>
        <p:nvSpPr>
          <p:cNvPr id="11" name="Rectangle 10"/>
          <p:cNvSpPr/>
          <p:nvPr/>
        </p:nvSpPr>
        <p:spPr>
          <a:xfrm>
            <a:off x="9015149" y="6039258"/>
            <a:ext cx="6862733" cy="553998"/>
          </a:xfrm>
          <a:prstGeom prst="rect">
            <a:avLst/>
          </a:prstGeom>
        </p:spPr>
        <p:txBody>
          <a:bodyPr wrap="square">
            <a:spAutoFit/>
          </a:bodyPr>
          <a:lstStyle/>
          <a:p>
            <a:pPr algn="just"/>
            <a:r>
              <a:rPr lang="en-US" b="1" dirty="0" err="1">
                <a:solidFill>
                  <a:srgbClr val="FF3399"/>
                </a:solidFill>
                <a:latin typeface="Times New Roman" pitchFamily="18" charset="0"/>
                <a:cs typeface="Times New Roman" pitchFamily="18" charset="0"/>
              </a:rPr>
              <a:t>Đoạn</a:t>
            </a:r>
            <a:r>
              <a:rPr lang="en-US" b="1" dirty="0">
                <a:solidFill>
                  <a:srgbClr val="FF3399"/>
                </a:solidFill>
                <a:latin typeface="Times New Roman" pitchFamily="18" charset="0"/>
                <a:cs typeface="Times New Roman" pitchFamily="18" charset="0"/>
              </a:rPr>
              <a:t> 2: </a:t>
            </a:r>
            <a:r>
              <a:rPr lang="en-US" b="1" dirty="0" err="1">
                <a:solidFill>
                  <a:srgbClr val="FF3399"/>
                </a:solidFill>
                <a:latin typeface="Times New Roman" pitchFamily="18" charset="0"/>
                <a:cs typeface="Times New Roman" pitchFamily="18" charset="0"/>
              </a:rPr>
              <a:t>Tiếp</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theo</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itchFamily="18" charset="0"/>
                <a:cs typeface="Times New Roman" pitchFamily="18" charset="0"/>
              </a:rPr>
              <a:t>đến</a:t>
            </a:r>
            <a:r>
              <a:rPr lang="en-US" b="1" dirty="0">
                <a:solidFill>
                  <a:srgbClr val="FF3399"/>
                </a:solidFill>
                <a:latin typeface="Times New Roman" pitchFamily="18" charset="0"/>
                <a:cs typeface="Times New Roman" pitchFamily="18" charset="0"/>
              </a:rPr>
              <a:t> … </a:t>
            </a:r>
            <a:r>
              <a:rPr lang="en-US" b="1" dirty="0" err="1">
                <a:solidFill>
                  <a:srgbClr val="FF3399"/>
                </a:solidFill>
                <a:latin typeface="Times New Roman" pitchFamily="18" charset="0"/>
                <a:cs typeface="Times New Roman" pitchFamily="18" charset="0"/>
              </a:rPr>
              <a:t>hết</a:t>
            </a:r>
            <a:r>
              <a:rPr lang="en-US" b="1" dirty="0">
                <a:solidFill>
                  <a:srgbClr val="FF3399"/>
                </a:solidFill>
                <a:latin typeface="Times New Roman" pitchFamily="18" charset="0"/>
                <a:cs typeface="Times New Roman" pitchFamily="18" charset="0"/>
              </a:rPr>
              <a:t>.</a:t>
            </a:r>
          </a:p>
        </p:txBody>
      </p:sp>
      <p:grpSp>
        <p:nvGrpSpPr>
          <p:cNvPr id="24" name="Group 23"/>
          <p:cNvGrpSpPr/>
          <p:nvPr/>
        </p:nvGrpSpPr>
        <p:grpSpPr>
          <a:xfrm>
            <a:off x="120720" y="980629"/>
            <a:ext cx="8463734" cy="8138338"/>
            <a:chOff x="312821" y="1097807"/>
            <a:chExt cx="8891337" cy="7681138"/>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3" name="Rectangle 22"/>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10" name="Hình chữ nhật: Góc Tròn 5">
            <a:extLst>
              <a:ext uri="{FF2B5EF4-FFF2-40B4-BE49-F238E27FC236}">
                <a16:creationId xmlns:a16="http://schemas.microsoft.com/office/drawing/2014/main" id="{68329D4C-D1CB-19A1-ED55-698D7524FE4E}"/>
              </a:ext>
            </a:extLst>
          </p:cNvPr>
          <p:cNvSpPr/>
          <p:nvPr/>
        </p:nvSpPr>
        <p:spPr>
          <a:xfrm>
            <a:off x="742611" y="2105860"/>
            <a:ext cx="7543680" cy="3380541"/>
          </a:xfrm>
          <a:prstGeom prst="roundRect">
            <a:avLst/>
          </a:prstGeom>
          <a:solidFill>
            <a:schemeClr val="accent6">
              <a:lumMod val="75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2" name="Hình chữ nhật: Góc Tròn 5">
            <a:extLst>
              <a:ext uri="{FF2B5EF4-FFF2-40B4-BE49-F238E27FC236}">
                <a16:creationId xmlns:a16="http://schemas.microsoft.com/office/drawing/2014/main" id="{68329D4C-D1CB-19A1-ED55-698D7524FE4E}"/>
              </a:ext>
            </a:extLst>
          </p:cNvPr>
          <p:cNvSpPr/>
          <p:nvPr/>
        </p:nvSpPr>
        <p:spPr>
          <a:xfrm>
            <a:off x="742611" y="5509915"/>
            <a:ext cx="7543680" cy="2795885"/>
          </a:xfrm>
          <a:prstGeom prst="roundRect">
            <a:avLst/>
          </a:prstGeom>
          <a:solidFill>
            <a:srgbClr val="0000FF">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grpSp>
        <p:nvGrpSpPr>
          <p:cNvPr id="28" name="Group 27"/>
          <p:cNvGrpSpPr/>
          <p:nvPr/>
        </p:nvGrpSpPr>
        <p:grpSpPr>
          <a:xfrm>
            <a:off x="11112269" y="1371600"/>
            <a:ext cx="2480166" cy="553998"/>
            <a:chOff x="11673681" y="1371600"/>
            <a:chExt cx="2605468" cy="553998"/>
          </a:xfrm>
        </p:grpSpPr>
        <p:sp>
          <p:nvSpPr>
            <p:cNvPr id="25" name="TextBox 24"/>
            <p:cNvSpPr txBox="1"/>
            <p:nvPr/>
          </p:nvSpPr>
          <p:spPr>
            <a:xfrm>
              <a:off x="11673681" y="1371600"/>
              <a:ext cx="2605468" cy="553998"/>
            </a:xfrm>
            <a:prstGeom prst="rect">
              <a:avLst/>
            </a:prstGeom>
            <a:noFill/>
          </p:spPr>
          <p:txBody>
            <a:bodyPr wrap="none" rtlCol="0">
              <a:spAutoFit/>
            </a:bodyPr>
            <a:lstStyle/>
            <a:p>
              <a:r>
                <a:rPr lang="en-US"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LUYỆN ĐỌC</a:t>
              </a:r>
            </a:p>
          </p:txBody>
        </p:sp>
        <p:cxnSp>
          <p:nvCxnSpPr>
            <p:cNvPr id="27" name="Straight Connector 26"/>
            <p:cNvCxnSpPr/>
            <p:nvPr/>
          </p:nvCxnSpPr>
          <p:spPr>
            <a:xfrm>
              <a:off x="11784315" y="1905000"/>
              <a:ext cx="2194560" cy="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4" name="Rectangle 3"/>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6" name="TextBox 25"/>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34722988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par>
                                <p:cTn id="8" presetID="10" presetClass="entr" presetSubtype="0" fill="hold" nodeType="withEffect">
                                  <p:stCondLst>
                                    <p:cond delay="0"/>
                                  </p:stCondLst>
                                  <p:childTnLst>
                                    <p:set>
                                      <p:cBhvr>
                                        <p:cTn id="9" dur="1" fill="hold">
                                          <p:stCondLst>
                                            <p:cond delay="0"/>
                                          </p:stCondLst>
                                        </p:cTn>
                                        <p:tgtEl>
                                          <p:spTgt spid="28"/>
                                        </p:tgtEl>
                                        <p:attrNameLst>
                                          <p:attrName>style.visibility</p:attrName>
                                        </p:attrNameLst>
                                      </p:cBhvr>
                                      <p:to>
                                        <p:strVal val="visible"/>
                                      </p:to>
                                    </p:set>
                                    <p:animEffect transition="in" filter="fade">
                                      <p:cBhvr>
                                        <p:cTn id="10" dur="500"/>
                                        <p:tgtEl>
                                          <p:spTgt spid="2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fade">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animEffect transition="in" filter="fade">
                                      <p:cBhvr>
                                        <p:cTn id="30" dur="500"/>
                                        <p:tgtEl>
                                          <p:spTgt spid="10"/>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fade">
                                      <p:cBhvr>
                                        <p:cTn id="33" dur="500"/>
                                        <p:tgtEl>
                                          <p:spTgt spid="8"/>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fade">
                                      <p:cBhvr>
                                        <p:cTn id="38" dur="500"/>
                                        <p:tgtEl>
                                          <p:spTgt spid="11"/>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11" grpId="0"/>
      <p:bldP spid="10" grpId="0" animBg="1"/>
      <p:bldP spid="12" grpId="0" animBg="1"/>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116518" y="1097808"/>
            <a:ext cx="8463734" cy="7878731"/>
          </a:xfrm>
          <a:prstGeom prst="rect">
            <a:avLst/>
          </a:prstGeom>
        </p:spPr>
      </p:pic>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sp>
        <p:nvSpPr>
          <p:cNvPr id="11" name="Rectangle 10"/>
          <p:cNvSpPr/>
          <p:nvPr/>
        </p:nvSpPr>
        <p:spPr>
          <a:xfrm>
            <a:off x="9063856" y="2360892"/>
            <a:ext cx="2725210" cy="553998"/>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anose="02020603050405020304" pitchFamily="18" charset="0"/>
              </a:rPr>
              <a:t>Cơ-rô-xét-ti</a:t>
            </a:r>
            <a:r>
              <a:rPr lang="en-US" b="1" i="1" dirty="0">
                <a:solidFill>
                  <a:srgbClr val="FF3399"/>
                </a:solidFill>
                <a:latin typeface="Times New Roman" pitchFamily="18" charset="0"/>
                <a:cs typeface="Times New Roman" pitchFamily="18" charset="0"/>
              </a:rPr>
              <a:t>, </a:t>
            </a:r>
            <a:endParaRPr lang="en-US" b="1" dirty="0">
              <a:solidFill>
                <a:srgbClr val="FF3399"/>
              </a:solidFill>
              <a:latin typeface="Times New Roman" pitchFamily="18" charset="0"/>
              <a:cs typeface="Times New Roman" pitchFamily="18" charset="0"/>
            </a:endParaRPr>
          </a:p>
        </p:txBody>
      </p:sp>
      <p:grpSp>
        <p:nvGrpSpPr>
          <p:cNvPr id="20" name="Group 19"/>
          <p:cNvGrpSpPr/>
          <p:nvPr/>
        </p:nvGrpSpPr>
        <p:grpSpPr>
          <a:xfrm>
            <a:off x="9916134" y="1371601"/>
            <a:ext cx="4495719" cy="584775"/>
            <a:chOff x="10328064" y="1515217"/>
            <a:chExt cx="4722851" cy="584775"/>
          </a:xfrm>
        </p:grpSpPr>
        <p:sp>
          <p:nvSpPr>
            <p:cNvPr id="6" name="Rectangle 5"/>
            <p:cNvSpPr/>
            <p:nvPr/>
          </p:nvSpPr>
          <p:spPr>
            <a:xfrm>
              <a:off x="10328064" y="1515217"/>
              <a:ext cx="4722851"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a:ln w="11430"/>
                  <a:solidFill>
                    <a:srgbClr val="FF0000"/>
                  </a:solidFill>
                  <a:latin typeface="Times New Roman" pitchFamily="18" charset="0"/>
                  <a:cs typeface="Times New Roman" pitchFamily="18" charset="0"/>
                </a:rPr>
                <a:t>LUYỆN ĐỌC TỪ KHÓ</a:t>
              </a:r>
            </a:p>
          </p:txBody>
        </p:sp>
        <p:cxnSp>
          <p:nvCxnSpPr>
            <p:cNvPr id="19" name="Straight Connector 18"/>
            <p:cNvCxnSpPr/>
            <p:nvPr/>
          </p:nvCxnSpPr>
          <p:spPr>
            <a:xfrm>
              <a:off x="10683081" y="2087960"/>
              <a:ext cx="40386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21" name="Rectangle 20"/>
          <p:cNvSpPr/>
          <p:nvPr/>
        </p:nvSpPr>
        <p:spPr>
          <a:xfrm>
            <a:off x="11474946" y="2373389"/>
            <a:ext cx="3772005" cy="553998"/>
          </a:xfrm>
          <a:prstGeom prst="rect">
            <a:avLst/>
          </a:prstGeom>
        </p:spPr>
        <p:txBody>
          <a:bodyPr wrap="square">
            <a:spAutoFit/>
          </a:bodyPr>
          <a:lstStyle/>
          <a:p>
            <a:r>
              <a:rPr lang="en-US" b="1" dirty="0">
                <a:solidFill>
                  <a:srgbClr val="FF3399"/>
                </a:solidFill>
                <a:latin typeface="Times New Roman" panose="02020603050405020304" pitchFamily="18" charset="0"/>
                <a:cs typeface="Times New Roman" panose="02020603050405020304" pitchFamily="18" charset="0"/>
              </a:rPr>
              <a:t>An-</a:t>
            </a:r>
            <a:r>
              <a:rPr lang="en-US" b="1" dirty="0" err="1">
                <a:solidFill>
                  <a:srgbClr val="FF3399"/>
                </a:solidFill>
                <a:latin typeface="Times New Roman" panose="02020603050405020304" pitchFamily="18" charset="0"/>
                <a:cs typeface="Times New Roman" panose="02020603050405020304" pitchFamily="18" charset="0"/>
              </a:rPr>
              <a:t>béc</a:t>
            </a:r>
            <a:r>
              <a:rPr lang="en-US" b="1" dirty="0">
                <a:solidFill>
                  <a:srgbClr val="FF3399"/>
                </a:solidFill>
                <a:latin typeface="Times New Roman" panose="02020603050405020304" pitchFamily="18" charset="0"/>
                <a:cs typeface="Times New Roman" panose="02020603050405020304" pitchFamily="18" charset="0"/>
              </a:rPr>
              <a:t>-</a:t>
            </a:r>
            <a:r>
              <a:rPr lang="en-US" b="1" dirty="0" err="1">
                <a:solidFill>
                  <a:srgbClr val="FF3399"/>
                </a:solidFill>
                <a:latin typeface="Times New Roman" panose="02020603050405020304" pitchFamily="18" charset="0"/>
                <a:cs typeface="Times New Roman" panose="02020603050405020304" pitchFamily="18" charset="0"/>
              </a:rPr>
              <a:t>tô</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Bốt-ti-ni</a:t>
            </a:r>
            <a:endParaRPr lang="en-US" b="1" dirty="0">
              <a:solidFill>
                <a:srgbClr val="FF3399"/>
              </a:solidFill>
              <a:latin typeface="Times New Roman" panose="02020603050405020304" pitchFamily="18" charset="0"/>
              <a:cs typeface="Times New Roman" panose="02020603050405020304" pitchFamily="18" charset="0"/>
            </a:endParaRPr>
          </a:p>
        </p:txBody>
      </p:sp>
      <p:cxnSp>
        <p:nvCxnSpPr>
          <p:cNvPr id="24" name="Straight Connector 23"/>
          <p:cNvCxnSpPr/>
          <p:nvPr/>
        </p:nvCxnSpPr>
        <p:spPr>
          <a:xfrm>
            <a:off x="7195358" y="2373389"/>
            <a:ext cx="870425" cy="0"/>
          </a:xfrm>
          <a:prstGeom prst="line">
            <a:avLst/>
          </a:prstGeom>
          <a:ln w="28575">
            <a:solidFill>
              <a:srgbClr val="FF0000"/>
            </a:solidFill>
          </a:ln>
        </p:spPr>
        <p:style>
          <a:lnRef idx="3">
            <a:schemeClr val="accent6"/>
          </a:lnRef>
          <a:fillRef idx="0">
            <a:schemeClr val="accent6"/>
          </a:fillRef>
          <a:effectRef idx="2">
            <a:schemeClr val="accent6"/>
          </a:effectRef>
          <a:fontRef idx="minor">
            <a:schemeClr val="tx1"/>
          </a:fontRef>
        </p:style>
      </p:cxnSp>
      <p:cxnSp>
        <p:nvCxnSpPr>
          <p:cNvPr id="27" name="Straight Connector 26"/>
          <p:cNvCxnSpPr/>
          <p:nvPr/>
        </p:nvCxnSpPr>
        <p:spPr>
          <a:xfrm>
            <a:off x="1319993" y="4724400"/>
            <a:ext cx="1595778"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nvGrpSpPr>
          <p:cNvPr id="32" name="Group 31"/>
          <p:cNvGrpSpPr/>
          <p:nvPr/>
        </p:nvGrpSpPr>
        <p:grpSpPr>
          <a:xfrm>
            <a:off x="10337181" y="3873406"/>
            <a:ext cx="3712876" cy="584775"/>
            <a:chOff x="10739261" y="1515217"/>
            <a:chExt cx="3900457" cy="584775"/>
          </a:xfrm>
        </p:grpSpPr>
        <p:sp>
          <p:nvSpPr>
            <p:cNvPr id="33" name="Rectangle 32"/>
            <p:cNvSpPr/>
            <p:nvPr/>
          </p:nvSpPr>
          <p:spPr>
            <a:xfrm>
              <a:off x="10739261" y="1515217"/>
              <a:ext cx="390045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LUYỆN ĐỌC CÂU</a:t>
              </a:r>
            </a:p>
          </p:txBody>
        </p:sp>
        <p:cxnSp>
          <p:nvCxnSpPr>
            <p:cNvPr id="34" name="Straight Connector 33"/>
            <p:cNvCxnSpPr/>
            <p:nvPr/>
          </p:nvCxnSpPr>
          <p:spPr>
            <a:xfrm>
              <a:off x="10992685" y="2087960"/>
              <a:ext cx="3380223"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36" name="Rectangle 35"/>
          <p:cNvSpPr/>
          <p:nvPr/>
        </p:nvSpPr>
        <p:spPr>
          <a:xfrm>
            <a:off x="9206346" y="5037172"/>
            <a:ext cx="6330582" cy="1938992"/>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anose="02020603050405020304" pitchFamily="18" charset="0"/>
              </a:rPr>
              <a:t>Hôm</a:t>
            </a:r>
            <a:r>
              <a:rPr lang="en-US" b="1" dirty="0">
                <a:solidFill>
                  <a:srgbClr val="FF3399"/>
                </a:solidFill>
                <a:latin typeface="Times New Roman" panose="02020603050405020304" pitchFamily="18" charset="0"/>
                <a:cs typeface="Times New Roman" panose="02020603050405020304" pitchFamily="18" charset="0"/>
              </a:rPr>
              <a:t> qua,/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rủ</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tôi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tàu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đến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thăm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người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thầy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đầu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tiên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thầy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Cơ</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rô-xét</a:t>
            </a:r>
            <a:r>
              <a:rPr lang="en-US" b="1" dirty="0">
                <a:solidFill>
                  <a:srgbClr val="FF3399"/>
                </a:solidFill>
                <a:latin typeface="Times New Roman" panose="02020603050405020304" pitchFamily="18" charset="0"/>
                <a:cs typeface="Times New Roman" panose="02020603050405020304" pitchFamily="18" charset="0"/>
              </a:rPr>
              <a:t>–</a:t>
            </a:r>
            <a:r>
              <a:rPr lang="en-US" b="1" dirty="0" err="1">
                <a:solidFill>
                  <a:srgbClr val="FF3399"/>
                </a:solidFill>
                <a:latin typeface="Times New Roman" panose="02020603050405020304" pitchFamily="18" charset="0"/>
                <a:cs typeface="Times New Roman" panose="02020603050405020304" pitchFamily="18" charset="0"/>
              </a:rPr>
              <a:t>ti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năm</a:t>
            </a:r>
            <a:r>
              <a:rPr lang="en-US" b="1" dirty="0">
                <a:solidFill>
                  <a:srgbClr val="FF3399"/>
                </a:solidFill>
                <a:latin typeface="Times New Roman" panose="02020603050405020304" pitchFamily="18" charset="0"/>
                <a:cs typeface="Times New Roman" panose="02020603050405020304" pitchFamily="18" charset="0"/>
              </a:rPr>
              <a:t> nay </a:t>
            </a:r>
            <a:r>
              <a:rPr lang="en-US" b="1" dirty="0" err="1">
                <a:solidFill>
                  <a:srgbClr val="FF3399"/>
                </a:solidFill>
                <a:latin typeface="Times New Roman" panose="02020603050405020304" pitchFamily="18" charset="0"/>
                <a:cs typeface="Times New Roman" panose="02020603050405020304" pitchFamily="18" charset="0"/>
              </a:rPr>
              <a:t>đã</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tám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mươi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tuổi</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38" name="Rectangle 37"/>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39" name="Rectangle 38"/>
          <p:cNvSpPr/>
          <p:nvPr/>
        </p:nvSpPr>
        <p:spPr>
          <a:xfrm>
            <a:off x="1290663" y="1635391"/>
            <a:ext cx="6560129" cy="523220"/>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964836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nodeType="withEffect">
                                  <p:stCondLst>
                                    <p:cond delay="0"/>
                                  </p:stCondLst>
                                  <p:childTnLst>
                                    <p:set>
                                      <p:cBhvr>
                                        <p:cTn id="9" dur="1" fill="hold">
                                          <p:stCondLst>
                                            <p:cond delay="0"/>
                                          </p:stCondLst>
                                        </p:cTn>
                                        <p:tgtEl>
                                          <p:spTgt spid="24"/>
                                        </p:tgtEl>
                                        <p:attrNameLst>
                                          <p:attrName>style.visibility</p:attrName>
                                        </p:attrNameLst>
                                      </p:cBhvr>
                                      <p:to>
                                        <p:strVal val="visible"/>
                                      </p:to>
                                    </p:set>
                                    <p:animEffect transition="in" filter="fade">
                                      <p:cBhvr>
                                        <p:cTn id="10" dur="500"/>
                                        <p:tgtEl>
                                          <p:spTgt spid="2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childTnLst>
                                </p:cTn>
                              </p:par>
                              <p:par>
                                <p:cTn id="16" presetID="10" presetClass="entr" presetSubtype="0" fill="hold"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fade">
                                      <p:cBhvr>
                                        <p:cTn id="18" dur="500"/>
                                        <p:tgtEl>
                                          <p:spTgt spid="27"/>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fade">
                                      <p:cBhvr>
                                        <p:cTn id="23" dur="500"/>
                                        <p:tgtEl>
                                          <p:spTgt spid="3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36"/>
                                        </p:tgtEl>
                                        <p:attrNameLst>
                                          <p:attrName>style.visibility</p:attrName>
                                        </p:attrNameLst>
                                      </p:cBhvr>
                                      <p:to>
                                        <p:strVal val="visible"/>
                                      </p:to>
                                    </p:set>
                                    <p:animEffect transition="in" filter="fade">
                                      <p:cBhvr>
                                        <p:cTn id="28"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1" grpId="0"/>
      <p:bldP spid="3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9680782" y="1371601"/>
            <a:ext cx="4966424" cy="584775"/>
            <a:chOff x="10080823" y="1515217"/>
            <a:chExt cx="5217337" cy="584775"/>
          </a:xfrm>
        </p:grpSpPr>
        <p:sp>
          <p:nvSpPr>
            <p:cNvPr id="6" name="Rectangle 5"/>
            <p:cNvSpPr/>
            <p:nvPr/>
          </p:nvSpPr>
          <p:spPr>
            <a:xfrm>
              <a:off x="10080823" y="1515217"/>
              <a:ext cx="521733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LUYỆN ĐỌC DIỄN CẢM</a:t>
              </a:r>
            </a:p>
          </p:txBody>
        </p:sp>
        <p:cxnSp>
          <p:nvCxnSpPr>
            <p:cNvPr id="19" name="Straight Connector 18"/>
            <p:cNvCxnSpPr/>
            <p:nvPr/>
          </p:nvCxnSpPr>
          <p:spPr>
            <a:xfrm flipV="1">
              <a:off x="10441631" y="2099992"/>
              <a:ext cx="4489622"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17" name="Rectangle 16"/>
          <p:cNvSpPr/>
          <p:nvPr/>
        </p:nvSpPr>
        <p:spPr>
          <a:xfrm>
            <a:off x="8718602" y="2514600"/>
            <a:ext cx="7253538" cy="1477328"/>
          </a:xfrm>
          <a:prstGeom prst="rect">
            <a:avLst/>
          </a:prstGeom>
        </p:spPr>
        <p:txBody>
          <a:bodyPr wrap="square">
            <a:spAutoFit/>
          </a:bodyPr>
          <a:lstStyle/>
          <a:p>
            <a:pPr algn="just"/>
            <a:r>
              <a:rPr lang="en-US" b="1" u="sng" dirty="0" err="1">
                <a:solidFill>
                  <a:srgbClr val="FF3399"/>
                </a:solidFill>
                <a:latin typeface="Times New Roman" panose="02020603050405020304" pitchFamily="18" charset="0"/>
                <a:cs typeface="Times New Roman" pitchFamily="18" charset="0"/>
              </a:rPr>
              <a:t>Cách</a:t>
            </a:r>
            <a:r>
              <a:rPr lang="en-US" b="1" u="sng" dirty="0">
                <a:solidFill>
                  <a:srgbClr val="FF3399"/>
                </a:solidFill>
                <a:latin typeface="Times New Roman" pitchFamily="18" charset="0"/>
                <a:cs typeface="Times New Roman" pitchFamily="18" charset="0"/>
              </a:rPr>
              <a:t> </a:t>
            </a:r>
            <a:r>
              <a:rPr lang="en-US" b="1" u="sng" dirty="0" err="1">
                <a:solidFill>
                  <a:srgbClr val="FF3399"/>
                </a:solidFill>
                <a:latin typeface="Times New Roman" pitchFamily="18" charset="0"/>
                <a:cs typeface="Times New Roman" pitchFamily="18" charset="0"/>
              </a:rPr>
              <a:t>đọc</a:t>
            </a:r>
            <a:r>
              <a:rPr lang="en-US" b="1" u="sng" dirty="0">
                <a:solidFill>
                  <a:srgbClr val="FF3399"/>
                </a:solidFill>
                <a:latin typeface="Times New Roman" pitchFamily="18" charset="0"/>
                <a:cs typeface="Times New Roman" pitchFamily="18" charset="0"/>
              </a:rPr>
              <a:t>:</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Đọc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diễn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cảm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ngắt</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nghỉ</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đúng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các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dấu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câu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thể</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hiện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theo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tâm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trạng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nhân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vật</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nhẹ</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nhàng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tình</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cảm</a:t>
            </a:r>
            <a:r>
              <a:rPr lang="en-US" b="1" dirty="0">
                <a:solidFill>
                  <a:srgbClr val="FF3399"/>
                </a:solidFill>
                <a:latin typeface="Times New Roman" panose="02020603050405020304" pitchFamily="18" charset="0"/>
                <a:cs typeface="Times New Roman" panose="02020603050405020304" pitchFamily="18" charset="0"/>
              </a:rPr>
              <a:t>.  </a:t>
            </a:r>
          </a:p>
        </p:txBody>
      </p:sp>
      <p:grpSp>
        <p:nvGrpSpPr>
          <p:cNvPr id="21" name="Group 20"/>
          <p:cNvGrpSpPr/>
          <p:nvPr/>
        </p:nvGrpSpPr>
        <p:grpSpPr>
          <a:xfrm>
            <a:off x="120720" y="980629"/>
            <a:ext cx="8463734" cy="8138338"/>
            <a:chOff x="312821" y="1097807"/>
            <a:chExt cx="8891337" cy="7681138"/>
          </a:xfrm>
        </p:grpSpPr>
        <p:pic>
          <p:nvPicPr>
            <p:cNvPr id="22" name="Picture 21"/>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3" name="Rectangle 22"/>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4" name="Rectangle 23"/>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5" name="TextBox 24"/>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7005405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fade">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10628960" y="1371601"/>
            <a:ext cx="3070072" cy="584775"/>
            <a:chOff x="11076903" y="1515217"/>
            <a:chExt cx="3225177" cy="584775"/>
          </a:xfrm>
        </p:grpSpPr>
        <p:sp>
          <p:nvSpPr>
            <p:cNvPr id="6" name="Rectangle 5"/>
            <p:cNvSpPr/>
            <p:nvPr/>
          </p:nvSpPr>
          <p:spPr>
            <a:xfrm>
              <a:off x="11076903" y="1515217"/>
              <a:ext cx="322517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TÌM HIỂU BÀI</a:t>
              </a:r>
            </a:p>
          </p:txBody>
        </p:sp>
        <p:cxnSp>
          <p:nvCxnSpPr>
            <p:cNvPr id="19" name="Straight Connector 18"/>
            <p:cNvCxnSpPr/>
            <p:nvPr/>
          </p:nvCxnSpPr>
          <p:spPr>
            <a:xfrm flipV="1">
              <a:off x="11325551" y="2099992"/>
              <a:ext cx="27432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17" name="Rectangle 16"/>
          <p:cNvSpPr/>
          <p:nvPr/>
        </p:nvSpPr>
        <p:spPr>
          <a:xfrm>
            <a:off x="8428460" y="2507915"/>
            <a:ext cx="7616215" cy="1015663"/>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itchFamily="18" charset="0"/>
              </a:rPr>
              <a:t>Câu</a:t>
            </a:r>
            <a:r>
              <a:rPr lang="en-US" b="1" dirty="0">
                <a:solidFill>
                  <a:srgbClr val="FF3399"/>
                </a:solidFill>
                <a:latin typeface="Times New Roman" pitchFamily="18" charset="0"/>
                <a:cs typeface="Times New Roman" pitchFamily="18" charset="0"/>
              </a:rPr>
              <a:t> 1: </a:t>
            </a:r>
            <a:r>
              <a:rPr lang="en-US" b="1" dirty="0" err="1">
                <a:solidFill>
                  <a:srgbClr val="FF3399"/>
                </a:solidFill>
                <a:latin typeface="Times New Roman" panose="02020603050405020304" pitchFamily="18" charset="0"/>
                <a:cs typeface="Times New Roman" panose="02020603050405020304" pitchFamily="18" charset="0"/>
              </a:rPr>
              <a:t>Hành</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động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bỏ</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mũ</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khi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chào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thầy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giáo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cũ</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bạn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nhỏ</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nói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lên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điều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gì</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5" name="Rectangle 4"/>
          <p:cNvSpPr/>
          <p:nvPr/>
        </p:nvSpPr>
        <p:spPr>
          <a:xfrm>
            <a:off x="8591363" y="3667792"/>
            <a:ext cx="7384252" cy="1477328"/>
          </a:xfrm>
          <a:prstGeom prst="rect">
            <a:avLst/>
          </a:prstGeom>
        </p:spPr>
        <p:txBody>
          <a:bodyPr wrap="square">
            <a:spAutoFit/>
          </a:bodyPr>
          <a:lstStyle/>
          <a:p>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Hành</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động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bỏ</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mũ</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khi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chào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thầy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giáo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cũ</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bạn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nhỏ</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thấy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bạn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rất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kính</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trọng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thầy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giáo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cũ</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mình</a:t>
            </a:r>
            <a:r>
              <a:rPr lang="en-US" b="1" dirty="0">
                <a:solidFill>
                  <a:schemeClr val="accent3">
                    <a:lumMod val="75000"/>
                  </a:schemeClr>
                </a:solidFill>
                <a:latin typeface="Times New Roman" panose="02020603050405020304" pitchFamily="18" charset="0"/>
                <a:cs typeface="Times New Roman" panose="02020603050405020304" pitchFamily="18" charset="0"/>
              </a:rPr>
              <a:t>.</a:t>
            </a:r>
          </a:p>
        </p:txBody>
      </p:sp>
      <p:grpSp>
        <p:nvGrpSpPr>
          <p:cNvPr id="21" name="Group 20"/>
          <p:cNvGrpSpPr/>
          <p:nvPr/>
        </p:nvGrpSpPr>
        <p:grpSpPr>
          <a:xfrm>
            <a:off x="-40560" y="1075951"/>
            <a:ext cx="8463734" cy="8138338"/>
            <a:chOff x="312821" y="1097807"/>
            <a:chExt cx="8891337" cy="7681138"/>
          </a:xfrm>
        </p:grpSpPr>
        <p:pic>
          <p:nvPicPr>
            <p:cNvPr id="22" name="Picture 21"/>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3" name="Rectangle 22"/>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4" name="Rectangle 23"/>
          <p:cNvSpPr/>
          <p:nvPr/>
        </p:nvSpPr>
        <p:spPr>
          <a:xfrm>
            <a:off x="465366" y="2249806"/>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5" name="TextBox 24"/>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11408290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10628960" y="1371601"/>
            <a:ext cx="3070072" cy="584775"/>
            <a:chOff x="11076903" y="1515217"/>
            <a:chExt cx="3225177" cy="584775"/>
          </a:xfrm>
        </p:grpSpPr>
        <p:sp>
          <p:nvSpPr>
            <p:cNvPr id="6" name="Rectangle 5"/>
            <p:cNvSpPr/>
            <p:nvPr/>
          </p:nvSpPr>
          <p:spPr>
            <a:xfrm>
              <a:off x="11076903" y="1515217"/>
              <a:ext cx="322517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TÌM HIỂU BÀI</a:t>
              </a:r>
            </a:p>
          </p:txBody>
        </p:sp>
        <p:cxnSp>
          <p:nvCxnSpPr>
            <p:cNvPr id="19" name="Straight Connector 18"/>
            <p:cNvCxnSpPr/>
            <p:nvPr/>
          </p:nvCxnSpPr>
          <p:spPr>
            <a:xfrm flipV="1">
              <a:off x="11325551" y="2099992"/>
              <a:ext cx="27432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7" name="Rectangle 6"/>
          <p:cNvSpPr/>
          <p:nvPr/>
        </p:nvSpPr>
        <p:spPr>
          <a:xfrm>
            <a:off x="8461072" y="2011373"/>
            <a:ext cx="7496833" cy="1477328"/>
          </a:xfrm>
          <a:prstGeom prst="rect">
            <a:avLst/>
          </a:prstGeom>
        </p:spPr>
        <p:txBody>
          <a:bodyPr wrap="square">
            <a:spAutoFit/>
          </a:bodyPr>
          <a:lstStyle/>
          <a:p>
            <a:pPr indent="517525" algn="just"/>
            <a:r>
              <a:rPr lang="en-US" b="1" dirty="0" err="1">
                <a:solidFill>
                  <a:srgbClr val="FF3399"/>
                </a:solidFill>
                <a:latin typeface="Times New Roman" panose="02020603050405020304" pitchFamily="18" charset="0"/>
                <a:cs typeface="Times New Roman" pitchFamily="18" charset="0"/>
              </a:rPr>
              <a:t>Câu</a:t>
            </a:r>
            <a:r>
              <a:rPr lang="en-US" b="1" dirty="0">
                <a:solidFill>
                  <a:srgbClr val="FF3399"/>
                </a:solidFill>
                <a:latin typeface="Times New Roman" pitchFamily="18" charset="0"/>
                <a:cs typeface="Times New Roman" pitchFamily="18" charset="0"/>
              </a:rPr>
              <a:t> 2: </a:t>
            </a:r>
            <a:r>
              <a:rPr lang="en-US" b="1" dirty="0" err="1">
                <a:solidFill>
                  <a:srgbClr val="FF3399"/>
                </a:solidFill>
                <a:latin typeface="Times New Roman" pitchFamily="18" charset="0"/>
                <a:cs typeface="Times New Roman" pitchFamily="18" charset="0"/>
              </a:rPr>
              <a:t>Những</a:t>
            </a:r>
            <a:r>
              <a:rPr lang="en-US" b="1" dirty="0">
                <a:solidFill>
                  <a:srgbClr val="FF3399"/>
                </a:solidFill>
                <a:latin typeface="Times New Roman" pitchFamily="18" charset="0"/>
                <a:cs typeface="Times New Roman"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cử</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chỉ</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lời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nói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việc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làm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nào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thầy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giáo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già</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làm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bạn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nhỏ</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xúc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động</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8" name="Rectangle 7"/>
          <p:cNvSpPr/>
          <p:nvPr/>
        </p:nvSpPr>
        <p:spPr>
          <a:xfrm>
            <a:off x="8514972" y="3733800"/>
            <a:ext cx="7761666" cy="4247317"/>
          </a:xfrm>
          <a:prstGeom prst="rect">
            <a:avLst/>
          </a:prstGeom>
        </p:spPr>
        <p:txBody>
          <a:bodyPr wrap="square">
            <a:spAutoFit/>
          </a:bodyPr>
          <a:lstStyle/>
          <a:p>
            <a:r>
              <a:rPr lang="nl-NL" b="1" dirty="0">
                <a:solidFill>
                  <a:schemeClr val="accent3">
                    <a:lumMod val="75000"/>
                  </a:schemeClr>
                </a:solidFill>
                <a:latin typeface="Times New Roman" panose="02020603050405020304" pitchFamily="18" charset="0"/>
                <a:cs typeface="Times New Roman" panose="02020603050405020304" pitchFamily="18" charset="0"/>
              </a:rPr>
              <a:t>+ Cử chỉ: ôm hôn bố bạn nhỏ, trò chuyện như chưa hề xa cách</a:t>
            </a:r>
            <a:endParaRPr lang="en-US" b="1" dirty="0">
              <a:solidFill>
                <a:schemeClr val="accent3">
                  <a:lumMod val="75000"/>
                </a:schemeClr>
              </a:solidFill>
              <a:latin typeface="Times New Roman" panose="02020603050405020304" pitchFamily="18" charset="0"/>
              <a:cs typeface="Times New Roman" panose="02020603050405020304" pitchFamily="18" charset="0"/>
            </a:endParaRPr>
          </a:p>
          <a:p>
            <a:r>
              <a:rPr lang="nl-NL" b="1" dirty="0">
                <a:solidFill>
                  <a:schemeClr val="accent3">
                    <a:lumMod val="75000"/>
                  </a:schemeClr>
                </a:solidFill>
                <a:latin typeface="Times New Roman" panose="02020603050405020304" pitchFamily="18" charset="0"/>
                <a:cs typeface="Times New Roman" panose="02020603050405020304" pitchFamily="18" charset="0"/>
              </a:rPr>
              <a:t>+ Lời nói: An-béc-tô Bốt- ti-ni? An-béc-tô, tôi nhớ chứ! Lớp Một, anh ngồi... Những lời nói này cho thấy thầy rất nhớ các học trò của mình.</a:t>
            </a:r>
            <a:endParaRPr lang="en-US" b="1" dirty="0">
              <a:solidFill>
                <a:schemeClr val="accent3">
                  <a:lumMod val="75000"/>
                </a:schemeClr>
              </a:solidFill>
              <a:latin typeface="Times New Roman" panose="02020603050405020304" pitchFamily="18" charset="0"/>
              <a:cs typeface="Times New Roman" panose="02020603050405020304" pitchFamily="18" charset="0"/>
            </a:endParaRPr>
          </a:p>
          <a:p>
            <a:r>
              <a:rPr lang="nl-NL" b="1" dirty="0">
                <a:solidFill>
                  <a:schemeClr val="accent3">
                    <a:lumMod val="75000"/>
                  </a:schemeClr>
                </a:solidFill>
                <a:latin typeface="Times New Roman" panose="02020603050405020304" pitchFamily="18" charset="0"/>
                <a:cs typeface="Times New Roman" panose="02020603050405020304" pitchFamily="18" charset="0"/>
              </a:rPr>
              <a:t>+ Việc làm: giữ lại bài chính tả của 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nl-NL" b="1" dirty="0">
                <a:solidFill>
                  <a:schemeClr val="accent3">
                    <a:lumMod val="75000"/>
                  </a:schemeClr>
                </a:solidFill>
                <a:latin typeface="Times New Roman" panose="02020603050405020304" pitchFamily="18" charset="0"/>
                <a:cs typeface="Times New Roman" panose="02020603050405020304" pitchFamily="18" charset="0"/>
              </a:rPr>
              <a:t>bạn nhỏ, cho bố bạn ..... ngả vàng như một niềm vui bất ngờ</a:t>
            </a:r>
            <a:endParaRPr lang="en-US" b="1" dirty="0">
              <a:solidFill>
                <a:schemeClr val="accent3">
                  <a:lumMod val="75000"/>
                </a:schemeClr>
              </a:solidFill>
              <a:latin typeface="Times New Roman" panose="02020603050405020304" pitchFamily="18" charset="0"/>
              <a:cs typeface="Times New Roman" panose="02020603050405020304" pitchFamily="18" charset="0"/>
            </a:endParaRPr>
          </a:p>
        </p:txBody>
      </p:sp>
      <p:grpSp>
        <p:nvGrpSpPr>
          <p:cNvPr id="21" name="Group 20"/>
          <p:cNvGrpSpPr/>
          <p:nvPr/>
        </p:nvGrpSpPr>
        <p:grpSpPr>
          <a:xfrm>
            <a:off x="-40560" y="1075951"/>
            <a:ext cx="8463734" cy="8138338"/>
            <a:chOff x="312821" y="1097807"/>
            <a:chExt cx="8891337" cy="7681138"/>
          </a:xfrm>
        </p:grpSpPr>
        <p:pic>
          <p:nvPicPr>
            <p:cNvPr id="22" name="Picture 21"/>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3" name="Rectangle 22"/>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4" name="Rectangle 23"/>
          <p:cNvSpPr/>
          <p:nvPr/>
        </p:nvSpPr>
        <p:spPr>
          <a:xfrm>
            <a:off x="465366" y="2249806"/>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5" name="TextBox 24"/>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140326892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10628960" y="1371601"/>
            <a:ext cx="3070072" cy="584775"/>
            <a:chOff x="11076903" y="1515217"/>
            <a:chExt cx="3225177" cy="584775"/>
          </a:xfrm>
        </p:grpSpPr>
        <p:sp>
          <p:nvSpPr>
            <p:cNvPr id="6" name="Rectangle 5"/>
            <p:cNvSpPr/>
            <p:nvPr/>
          </p:nvSpPr>
          <p:spPr>
            <a:xfrm>
              <a:off x="11076903" y="1515217"/>
              <a:ext cx="322517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TÌM HIỂU BÀI</a:t>
              </a:r>
            </a:p>
          </p:txBody>
        </p:sp>
        <p:cxnSp>
          <p:nvCxnSpPr>
            <p:cNvPr id="19" name="Straight Connector 18"/>
            <p:cNvCxnSpPr/>
            <p:nvPr/>
          </p:nvCxnSpPr>
          <p:spPr>
            <a:xfrm flipV="1">
              <a:off x="11325551" y="2099992"/>
              <a:ext cx="27432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17" name="Rectangle 16"/>
          <p:cNvSpPr/>
          <p:nvPr/>
        </p:nvSpPr>
        <p:spPr>
          <a:xfrm>
            <a:off x="8584455" y="2033319"/>
            <a:ext cx="7460221" cy="1477328"/>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itchFamily="18" charset="0"/>
              </a:rPr>
              <a:t>Câu</a:t>
            </a:r>
            <a:r>
              <a:rPr lang="en-US" b="1" dirty="0">
                <a:solidFill>
                  <a:srgbClr val="FF3399"/>
                </a:solidFill>
                <a:latin typeface="Times New Roman" pitchFamily="18" charset="0"/>
                <a:cs typeface="Times New Roman" pitchFamily="18" charset="0"/>
              </a:rPr>
              <a:t> 3: </a:t>
            </a:r>
            <a:r>
              <a:rPr lang="en-US" b="1" dirty="0" err="1">
                <a:solidFill>
                  <a:srgbClr val="FF3399"/>
                </a:solidFill>
                <a:latin typeface="Times New Roman" panose="02020603050405020304" pitchFamily="18" charset="0"/>
                <a:cs typeface="Times New Roman" panose="02020603050405020304" pitchFamily="18" charset="0"/>
              </a:rPr>
              <a:t>Vì</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sao</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bạn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nhỏ</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lại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rưng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rưng</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nước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mắt</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khi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nhận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lại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bài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chính</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tả</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cũ</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mình</a:t>
            </a:r>
            <a:r>
              <a:rPr lang="en-US" b="1" dirty="0">
                <a:solidFill>
                  <a:srgbClr val="FF3399"/>
                </a:solidFill>
                <a:latin typeface="Times New Roman" panose="02020603050405020304" pitchFamily="18" charset="0"/>
                <a:cs typeface="Times New Roman" panose="02020603050405020304" pitchFamily="18" charset="0"/>
              </a:rPr>
              <a:t>?</a:t>
            </a:r>
          </a:p>
        </p:txBody>
      </p:sp>
      <p:sp>
        <p:nvSpPr>
          <p:cNvPr id="5" name="Rectangle 4"/>
          <p:cNvSpPr/>
          <p:nvPr/>
        </p:nvSpPr>
        <p:spPr>
          <a:xfrm>
            <a:off x="8584455" y="3498010"/>
            <a:ext cx="7460221" cy="4247317"/>
          </a:xfrm>
          <a:prstGeom prst="rect">
            <a:avLst/>
          </a:prstGeom>
        </p:spPr>
        <p:txBody>
          <a:bodyPr wrap="square">
            <a:spAutoFit/>
          </a:bodyPr>
          <a:lstStyle/>
          <a:p>
            <a:pPr algn="just"/>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bạn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nhỏ</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lại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rưng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rưng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nước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mắt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khi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nhận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lại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bài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chính</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tả</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cũ</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mình</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thấy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rất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xúc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động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Vì</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bài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chính</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tả</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với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nét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chữ</a:t>
            </a:r>
            <a:r>
              <a:rPr lang="en-US" b="1" dirty="0">
                <a:solidFill>
                  <a:schemeClr val="accent3">
                    <a:lumMod val="75000"/>
                  </a:schemeClr>
                </a:solidFill>
                <a:latin typeface="Times New Roman" panose="02020603050405020304" pitchFamily="18" charset="0"/>
                <a:cs typeface="Times New Roman" panose="02020603050405020304" pitchFamily="18" charset="0"/>
              </a:rPr>
              <a:t> to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cồ</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cộ</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hồi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nhỏ</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làm</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bố</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nhớ</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lại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những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kỉ</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niệm</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thời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thơ</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ấu</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Tờ</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giấy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đã</a:t>
            </a:r>
            <a:r>
              <a:rPr lang="en-US" b="1" dirty="0">
                <a:solidFill>
                  <a:schemeClr val="accent3">
                    <a:lumMod val="75000"/>
                  </a:schemeClr>
                </a:solidFill>
                <a:latin typeface="Times New Roman" panose="02020603050405020304" pitchFamily="18" charset="0"/>
                <a:cs typeface="Times New Roman" panose="02020603050405020304" pitchFamily="18" charset="0"/>
              </a:rPr>
              <a:t> ố </a:t>
            </a:r>
            <a:r>
              <a:rPr lang="en-US" b="1" dirty="0" err="1">
                <a:solidFill>
                  <a:schemeClr val="accent3">
                    <a:lumMod val="75000"/>
                  </a:schemeClr>
                </a:solidFill>
                <a:latin typeface="Times New Roman" panose="02020603050405020304" pitchFamily="18" charset="0"/>
                <a:cs typeface="Times New Roman" panose="02020603050405020304" pitchFamily="18" charset="0"/>
              </a:rPr>
              <a:t>vàng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thấy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người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thầy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giáo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đã</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giữ</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nó</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lâu</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như</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một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kỉ</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vật</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về</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học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trò</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cho</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thấy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thầy</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vô</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cùng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yêu</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thương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và</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trân</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trọng</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kỉ</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niệm</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với</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các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học</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trò</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của</a:t>
            </a:r>
            <a:r>
              <a:rPr lang="en-US" b="1" dirty="0">
                <a:solidFill>
                  <a:schemeClr val="accent3">
                    <a:lumMod val="75000"/>
                  </a:schemeClr>
                </a:solidFill>
                <a:latin typeface="Times New Roman" panose="02020603050405020304" pitchFamily="18" charset="0"/>
                <a:cs typeface="Times New Roman" panose="02020603050405020304" pitchFamily="18" charset="0"/>
              </a:rPr>
              <a:t> </a:t>
            </a:r>
            <a:r>
              <a:rPr lang="en-US" b="1" dirty="0" err="1">
                <a:solidFill>
                  <a:schemeClr val="accent3">
                    <a:lumMod val="75000"/>
                  </a:schemeClr>
                </a:solidFill>
                <a:latin typeface="Times New Roman" panose="02020603050405020304" pitchFamily="18" charset="0"/>
                <a:cs typeface="Times New Roman" panose="02020603050405020304" pitchFamily="18" charset="0"/>
              </a:rPr>
              <a:t>mình</a:t>
            </a:r>
            <a:r>
              <a:rPr lang="en-US" b="1" dirty="0">
                <a:solidFill>
                  <a:schemeClr val="accent3">
                    <a:lumMod val="75000"/>
                  </a:schemeClr>
                </a:solidFill>
                <a:latin typeface="Times New Roman" panose="02020603050405020304" pitchFamily="18" charset="0"/>
                <a:cs typeface="Times New Roman" panose="02020603050405020304" pitchFamily="18" charset="0"/>
              </a:rPr>
              <a:t>.</a:t>
            </a:r>
          </a:p>
        </p:txBody>
      </p:sp>
      <p:grpSp>
        <p:nvGrpSpPr>
          <p:cNvPr id="16" name="Group 15"/>
          <p:cNvGrpSpPr/>
          <p:nvPr/>
        </p:nvGrpSpPr>
        <p:grpSpPr>
          <a:xfrm>
            <a:off x="120720" y="980629"/>
            <a:ext cx="8463734" cy="8138338"/>
            <a:chOff x="312821" y="1097807"/>
            <a:chExt cx="8891337" cy="7681138"/>
          </a:xfrm>
        </p:grpSpPr>
        <p:pic>
          <p:nvPicPr>
            <p:cNvPr id="18" name="Picture 17"/>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1" name="Rectangle 20"/>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2" name="Rectangle 21"/>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3" name="TextBox 22"/>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Tree>
    <p:extLst>
      <p:ext uri="{BB962C8B-B14F-4D97-AF65-F5344CB8AC3E}">
        <p14:creationId xmlns:p14="http://schemas.microsoft.com/office/powerpoint/2010/main" val="88464931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53346" y="104002"/>
            <a:ext cx="5041765" cy="461665"/>
          </a:xfrm>
          <a:prstGeom prst="rect">
            <a:avLst/>
          </a:prstGeom>
          <a:noFill/>
        </p:spPr>
        <p:txBody>
          <a:bodyPr wrap="none" rtlCol="0">
            <a:spAutoFit/>
          </a:bodyPr>
          <a:lstStyle/>
          <a:p>
            <a:r>
              <a:rPr lang="en-US" sz="2400">
                <a:solidFill>
                  <a:srgbClr val="0000FF"/>
                </a:solidFill>
                <a:latin typeface="Times New Roman" pitchFamily="18" charset="0"/>
                <a:cs typeface="Times New Roman" pitchFamily="18" charset="0"/>
              </a:rPr>
              <a:t>Thứ……ngày……tháng……năm 2023</a:t>
            </a:r>
          </a:p>
        </p:txBody>
      </p:sp>
      <p:grpSp>
        <p:nvGrpSpPr>
          <p:cNvPr id="20" name="Group 19"/>
          <p:cNvGrpSpPr/>
          <p:nvPr/>
        </p:nvGrpSpPr>
        <p:grpSpPr>
          <a:xfrm>
            <a:off x="10628960" y="1371601"/>
            <a:ext cx="3070072" cy="584775"/>
            <a:chOff x="11076903" y="1515217"/>
            <a:chExt cx="3225177" cy="584775"/>
          </a:xfrm>
        </p:grpSpPr>
        <p:sp>
          <p:nvSpPr>
            <p:cNvPr id="6" name="Rectangle 5"/>
            <p:cNvSpPr/>
            <p:nvPr/>
          </p:nvSpPr>
          <p:spPr>
            <a:xfrm>
              <a:off x="11076903" y="1515217"/>
              <a:ext cx="3225177" cy="584775"/>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3200" b="1" cap="none" spc="50" dirty="0">
                  <a:ln w="11430"/>
                  <a:solidFill>
                    <a:srgbClr val="FF0000"/>
                  </a:solidFill>
                  <a:effectLst>
                    <a:outerShdw blurRad="76200" dist="50800" dir="5400000" algn="tl" rotWithShape="0">
                      <a:srgbClr val="000000">
                        <a:alpha val="65000"/>
                      </a:srgbClr>
                    </a:outerShdw>
                  </a:effectLst>
                  <a:latin typeface="Times New Roman" pitchFamily="18" charset="0"/>
                  <a:cs typeface="Times New Roman" pitchFamily="18" charset="0"/>
                </a:rPr>
                <a:t>TÌM HIỂU BÀI</a:t>
              </a:r>
            </a:p>
          </p:txBody>
        </p:sp>
        <p:cxnSp>
          <p:nvCxnSpPr>
            <p:cNvPr id="19" name="Straight Connector 18"/>
            <p:cNvCxnSpPr/>
            <p:nvPr/>
          </p:nvCxnSpPr>
          <p:spPr>
            <a:xfrm flipV="1">
              <a:off x="11325551" y="2099992"/>
              <a:ext cx="2743200" cy="0"/>
            </a:xfrm>
            <a:prstGeom prst="line">
              <a:avLst/>
            </a:prstGeom>
            <a:ln>
              <a:solidFill>
                <a:srgbClr val="FF0000"/>
              </a:solidFill>
            </a:ln>
          </p:spPr>
          <p:style>
            <a:lnRef idx="3">
              <a:schemeClr val="accent6"/>
            </a:lnRef>
            <a:fillRef idx="0">
              <a:schemeClr val="accent6"/>
            </a:fillRef>
            <a:effectRef idx="2">
              <a:schemeClr val="accent6"/>
            </a:effectRef>
            <a:fontRef idx="minor">
              <a:schemeClr val="tx1"/>
            </a:fontRef>
          </p:style>
        </p:cxnSp>
      </p:grpSp>
      <p:sp>
        <p:nvSpPr>
          <p:cNvPr id="17" name="Rectangle 16"/>
          <p:cNvSpPr/>
          <p:nvPr/>
        </p:nvSpPr>
        <p:spPr>
          <a:xfrm>
            <a:off x="8616944" y="2158612"/>
            <a:ext cx="7253538" cy="1015663"/>
          </a:xfrm>
          <a:prstGeom prst="rect">
            <a:avLst/>
          </a:prstGeom>
        </p:spPr>
        <p:txBody>
          <a:bodyPr wrap="square">
            <a:spAutoFit/>
          </a:bodyPr>
          <a:lstStyle/>
          <a:p>
            <a:r>
              <a:rPr lang="en-US" b="1" dirty="0" err="1">
                <a:solidFill>
                  <a:srgbClr val="FF3399"/>
                </a:solidFill>
                <a:latin typeface="Times New Roman" panose="02020603050405020304" pitchFamily="18" charset="0"/>
                <a:cs typeface="Times New Roman" pitchFamily="18" charset="0"/>
              </a:rPr>
              <a:t>Câu</a:t>
            </a:r>
            <a:r>
              <a:rPr lang="en-US" b="1" dirty="0">
                <a:solidFill>
                  <a:srgbClr val="FF3399"/>
                </a:solidFill>
                <a:latin typeface="Times New Roman" pitchFamily="18" charset="0"/>
                <a:cs typeface="Times New Roman" pitchFamily="18" charset="0"/>
              </a:rPr>
              <a:t> 4: Theo </a:t>
            </a:r>
            <a:r>
              <a:rPr lang="en-US" b="1" dirty="0" err="1">
                <a:solidFill>
                  <a:srgbClr val="FF3399"/>
                </a:solidFill>
                <a:latin typeface="Times New Roman" panose="02020603050405020304" pitchFamily="18" charset="0"/>
                <a:cs typeface="Times New Roman" panose="02020603050405020304" pitchFamily="18" charset="0"/>
              </a:rPr>
              <a:t>em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bạn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nhỏ</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có</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cảm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nghĩ</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gì</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khi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được</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tới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thăm</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người</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thầy</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đầu</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tiên</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của</a:t>
            </a:r>
            <a:r>
              <a:rPr lang="en-US" b="1" dirty="0">
                <a:solidFill>
                  <a:srgbClr val="FF3399"/>
                </a:solidFill>
                <a:latin typeface="Times New Roman" panose="02020603050405020304" pitchFamily="18" charset="0"/>
                <a:cs typeface="Times New Roman" panose="02020603050405020304" pitchFamily="18" charset="0"/>
              </a:rPr>
              <a:t> </a:t>
            </a:r>
            <a:r>
              <a:rPr lang="en-US" b="1" dirty="0" err="1">
                <a:solidFill>
                  <a:srgbClr val="FF3399"/>
                </a:solidFill>
                <a:latin typeface="Times New Roman" panose="02020603050405020304" pitchFamily="18" charset="0"/>
                <a:cs typeface="Times New Roman" panose="02020603050405020304" pitchFamily="18" charset="0"/>
              </a:rPr>
              <a:t>bố</a:t>
            </a:r>
            <a:r>
              <a:rPr lang="en-US" b="1" dirty="0">
                <a:solidFill>
                  <a:srgbClr val="FF3399"/>
                </a:solidFill>
                <a:latin typeface="Times New Roman" panose="02020603050405020304" pitchFamily="18" charset="0"/>
                <a:cs typeface="Times New Roman" panose="02020603050405020304" pitchFamily="18" charset="0"/>
              </a:rPr>
              <a:t>?</a:t>
            </a:r>
          </a:p>
        </p:txBody>
      </p:sp>
      <p:grpSp>
        <p:nvGrpSpPr>
          <p:cNvPr id="22" name="Group 21"/>
          <p:cNvGrpSpPr/>
          <p:nvPr/>
        </p:nvGrpSpPr>
        <p:grpSpPr>
          <a:xfrm>
            <a:off x="120720" y="980629"/>
            <a:ext cx="8463734" cy="8138338"/>
            <a:chOff x="312821" y="1097807"/>
            <a:chExt cx="8891337" cy="7681138"/>
          </a:xfrm>
        </p:grpSpPr>
        <p:pic>
          <p:nvPicPr>
            <p:cNvPr id="23" name="Picture 22"/>
            <p:cNvPicPr>
              <a:picLocks noChangeAspect="1"/>
            </p:cNvPicPr>
            <p:nvPr/>
          </p:nvPicPr>
          <p:blipFill rotWithShape="1">
            <a:blip r:embed="rId2">
              <a:extLst>
                <a:ext uri="{28A0092B-C50C-407E-A947-70E740481C1C}">
                  <a14:useLocalDpi xmlns:a14="http://schemas.microsoft.com/office/drawing/2010/main" val="0"/>
                </a:ext>
              </a:extLst>
            </a:blip>
            <a:srcRect l="1716" t="2115" r="1047" b="1709"/>
            <a:stretch/>
          </p:blipFill>
          <p:spPr>
            <a:xfrm>
              <a:off x="312821" y="1097807"/>
              <a:ext cx="8891337" cy="7681138"/>
            </a:xfrm>
            <a:prstGeom prst="rect">
              <a:avLst/>
            </a:prstGeom>
          </p:spPr>
        </p:pic>
        <p:sp>
          <p:nvSpPr>
            <p:cNvPr id="24" name="Rectangle 23"/>
            <p:cNvSpPr/>
            <p:nvPr/>
          </p:nvSpPr>
          <p:spPr>
            <a:xfrm>
              <a:off x="1541872" y="1715785"/>
              <a:ext cx="6891558" cy="493826"/>
            </a:xfrm>
            <a:prstGeom prst="rect">
              <a:avLst/>
            </a:prstGeom>
            <a:noFill/>
          </p:spPr>
          <p:txBody>
            <a:bodyPr wrap="none" lIns="91440" tIns="45720" rIns="91440" bIns="45720">
              <a:spAutoFit/>
            </a:bodyPr>
            <a:lstStyle/>
            <a:p>
              <a:pPr algn="ctr"/>
              <a:r>
                <a:rPr lang="en-US" sz="28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endParaRPr lang="en-US" sz="2800" b="1" cap="none" spc="0" dirty="0">
                <a:ln w="10541" cmpd="sng">
                  <a:solidFill>
                    <a:schemeClr val="accent1">
                      <a:shade val="88000"/>
                      <a:satMod val="110000"/>
                    </a:schemeClr>
                  </a:solidFill>
                  <a:prstDash val="solid"/>
                </a:ln>
                <a:solidFill>
                  <a:srgbClr val="0000FF"/>
                </a:solidFill>
                <a:effectLst/>
                <a:latin typeface="Times New Roman" panose="02020603050405020304" pitchFamily="18" charset="0"/>
                <a:cs typeface="Times New Roman" panose="02020603050405020304" pitchFamily="18" charset="0"/>
              </a:endParaRPr>
            </a:p>
          </p:txBody>
        </p:sp>
      </p:grpSp>
      <p:sp>
        <p:nvSpPr>
          <p:cNvPr id="25" name="Rectangle 24"/>
          <p:cNvSpPr/>
          <p:nvPr/>
        </p:nvSpPr>
        <p:spPr>
          <a:xfrm>
            <a:off x="742611" y="2082345"/>
            <a:ext cx="7543680" cy="6894195"/>
          </a:xfrm>
          <a:prstGeom prst="rect">
            <a:avLst/>
          </a:prstGeom>
        </p:spPr>
        <p:txBody>
          <a:bodyPr wrap="square">
            <a:spAutoFit/>
          </a:bodyPr>
          <a:lstStyle/>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Hôm qua, bố rủ tôi đi tàu đến thăm người thầy đầu tiên của bố, thầy Cơ-rô-xét-ti, năm nay đã tám mươi tuổi.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Xuống tàu, chúng tôi hỏi thăm đường đến nhà thầy, một ngôi nhà nhỏ cuối làng. Bố nhẹ nhàng gõ cửa. Ra mở cửa là một cụ già râu tóc đã bạc.</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chào thầy ạ! – Bố vừa nói vừa bỏ mũ ra.</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Chào anh. Xin lỗi, anh là...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Con là An-béc-tô, học trò cũ của thầy. Con đến thăm thầy 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Thật hân hạnh quá! Nhưng... anh học với tôi hồi nào nhỉ?</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Bố nói tên lớp và ngày bố vào trường. Cụ cúi đầu suy nghĩ rồi bỗng ngẩng lên:</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Bốt-ti-ni?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Đúng ạ! – Bố đưa cả hai tay về phía cụ.</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bước tới ôm hôn bố và nói:</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Xin mời vào nhà.</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Chúng tôi vào nhà và ngồi xuống ghế yên lặng. Cụ nhìn bố tôi một lần nữa rồi nói to:</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An-béc-tô, tôi nhớ chứ! Lớp Một anh ngồi bên trái cạnh cửa sổ. Hồi đó, anh rất hiếu động. Đến lớp Hai, anh bị ốm phải nghỉ một tuần, phải không nào? Anh còn nhớ đến người thầy giáo già của mình, thật quý hoá...</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Cụ trò chuyện cùng bố tôi như chưa hề xa cách. Bỗng cụ đứng dậy: </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Tôi dành cho anh một bất ngờ đây.</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Nói rồi cụ lục tìm trên giá sách, rút ra một tờ giấy đã ngả vàng đưa cho bố.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Bố nhận ra bài chính tả của mình, nét chữ to cồ cộ. Bố vừa đọc vừa mìm cười.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Rồi bố cúi xuống hôn vào trang giấy, mắt rung rung.</a:t>
            </a: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Thưa thầy kính yêu, con xin cảm ơn thầy! – Bố đưa tay lên gạt nướ</a:t>
            </a:r>
            <a:r>
              <a:rPr lang="en-US" sz="1700" dirty="0">
                <a:solidFill>
                  <a:srgbClr val="0000FF"/>
                </a:solidFill>
                <a:latin typeface="Times New Roman" panose="02020603050405020304" pitchFamily="18" charset="0"/>
                <a:cs typeface="Times New Roman" panose="02020603050405020304" pitchFamily="18" charset="0"/>
              </a:rPr>
              <a:t>c</a:t>
            </a:r>
            <a:r>
              <a:rPr lang="vi-VN" sz="1700" dirty="0">
                <a:solidFill>
                  <a:srgbClr val="0000FF"/>
                </a:solidFill>
                <a:latin typeface="Times New Roman" panose="02020603050405020304" pitchFamily="18" charset="0"/>
                <a:cs typeface="Times New Roman" panose="02020603050405020304" pitchFamily="18" charset="0"/>
              </a:rPr>
              <a:t> mắt rồi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vi-VN" sz="1700" dirty="0">
                <a:solidFill>
                  <a:srgbClr val="0000FF"/>
                </a:solidFill>
                <a:latin typeface="Times New Roman" panose="02020603050405020304" pitchFamily="18" charset="0"/>
                <a:cs typeface="Times New Roman" panose="02020603050405020304" pitchFamily="18" charset="0"/>
              </a:rPr>
              <a:t>ôm lấy người thầy của mình. </a:t>
            </a:r>
            <a:endParaRPr lang="en-US" sz="1700" dirty="0">
              <a:solidFill>
                <a:srgbClr val="0000FF"/>
              </a:solidFill>
              <a:latin typeface="Times New Roman" panose="02020603050405020304" pitchFamily="18" charset="0"/>
              <a:cs typeface="Times New Roman" panose="02020603050405020304" pitchFamily="18" charset="0"/>
            </a:endParaRPr>
          </a:p>
          <a:p>
            <a:pPr algn="just"/>
            <a:r>
              <a:rPr lang="en-US" sz="1700" dirty="0">
                <a:solidFill>
                  <a:srgbClr val="0000FF"/>
                </a:solidFill>
                <a:latin typeface="Times New Roman" panose="02020603050405020304" pitchFamily="18" charset="0"/>
                <a:cs typeface="Times New Roman" panose="02020603050405020304" pitchFamily="18" charset="0"/>
              </a:rPr>
              <a:t>			</a:t>
            </a:r>
            <a:r>
              <a:rPr lang="vi-VN" sz="1700" dirty="0">
                <a:solidFill>
                  <a:srgbClr val="0000FF"/>
                </a:solidFill>
                <a:latin typeface="Times New Roman" panose="02020603050405020304" pitchFamily="18" charset="0"/>
                <a:cs typeface="Times New Roman" panose="02020603050405020304" pitchFamily="18" charset="0"/>
              </a:rPr>
              <a:t> (Theo A-mi-xi)</a:t>
            </a:r>
            <a:endParaRPr lang="vi-VN" sz="1700" b="0" i="0" dirty="0">
              <a:solidFill>
                <a:srgbClr val="0000FF"/>
              </a:solidFill>
              <a:effectLst/>
              <a:latin typeface="Times New Roman" panose="02020603050405020304" pitchFamily="18" charset="0"/>
              <a:cs typeface="Times New Roman" panose="02020603050405020304" pitchFamily="18" charset="0"/>
            </a:endParaRPr>
          </a:p>
        </p:txBody>
      </p:sp>
      <p:sp>
        <p:nvSpPr>
          <p:cNvPr id="26" name="TextBox 25"/>
          <p:cNvSpPr txBox="1"/>
          <p:nvPr/>
        </p:nvSpPr>
        <p:spPr>
          <a:xfrm>
            <a:off x="4027934" y="574588"/>
            <a:ext cx="8247001" cy="492443"/>
          </a:xfrm>
          <a:prstGeom prst="rect">
            <a:avLst/>
          </a:prstGeom>
          <a:noFill/>
        </p:spPr>
        <p:txBody>
          <a:bodyPr wrap="none" rtlCol="0">
            <a:spAutoFit/>
          </a:bodyPr>
          <a:lstStyle/>
          <a:p>
            <a:pPr algn="ctr"/>
            <a:r>
              <a:rPr lang="en-US" sz="2600" b="1" dirty="0">
                <a:solidFill>
                  <a:srgbClr val="0000FF"/>
                </a:solidFill>
                <a:latin typeface="Times New Roman" pitchFamily="18" charset="0"/>
                <a:cs typeface="Times New Roman" pitchFamily="18" charset="0"/>
              </a:rPr>
              <a:t>BÀI 15: ĐỌC: </a:t>
            </a:r>
            <a:r>
              <a:rPr lang="en-US" sz="2600" b="1" dirty="0">
                <a:ln w="10541" cmpd="sng">
                  <a:solidFill>
                    <a:schemeClr val="accent1">
                      <a:shade val="88000"/>
                      <a:satMod val="110000"/>
                    </a:schemeClr>
                  </a:solidFill>
                  <a:prstDash val="solid"/>
                </a:ln>
                <a:solidFill>
                  <a:srgbClr val="0000FF"/>
                </a:solidFill>
                <a:latin typeface="Times New Roman" panose="02020603050405020304" pitchFamily="18" charset="0"/>
                <a:cs typeface="Times New Roman" panose="02020603050405020304" pitchFamily="18" charset="0"/>
              </a:rPr>
              <a:t>NGƯỜI THẦY ĐẦU TIÊN CỦA BỐ TÔI</a:t>
            </a:r>
          </a:p>
        </p:txBody>
      </p:sp>
      <p:sp>
        <p:nvSpPr>
          <p:cNvPr id="4" name="Rectangle 3"/>
          <p:cNvSpPr/>
          <p:nvPr/>
        </p:nvSpPr>
        <p:spPr>
          <a:xfrm>
            <a:off x="8785627" y="3395559"/>
            <a:ext cx="6916171" cy="1200329"/>
          </a:xfrm>
          <a:prstGeom prst="rect">
            <a:avLst/>
          </a:prstGeom>
        </p:spPr>
        <p:txBody>
          <a:bodyPr wrap="square">
            <a:spAutoFit/>
          </a:bodyPr>
          <a:lstStyle/>
          <a:p>
            <a:pPr algn="just">
              <a:lnSpc>
                <a:spcPct val="120000"/>
              </a:lnSpc>
            </a:pPr>
            <a:r>
              <a:rPr lang="nl-NL" b="1" dirty="0">
                <a:solidFill>
                  <a:schemeClr val="accent3">
                    <a:lumMod val="75000"/>
                  </a:schemeClr>
                </a:solidFill>
                <a:latin typeface="Times New Roman" panose="02020603050405020304" pitchFamily="18" charset="0"/>
                <a:ea typeface="Calibri" panose="020F0502020204030204" pitchFamily="34" charset="0"/>
                <a:cs typeface="Times New Roman" panose="02020603050405020304" pitchFamily="18" charset="0"/>
              </a:rPr>
              <a:t>- Bố rất yêu quý, kính trọng thầy giáo cũ, thầy giáo rất yêu mến học sinh..</a:t>
            </a:r>
            <a:endParaRPr lang="en-US" b="1" dirty="0">
              <a:solidFill>
                <a:schemeClr val="accent3">
                  <a:lumMod val="75000"/>
                </a:schemeClr>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079027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545</TotalTime>
  <Words>4892</Words>
  <Application>Microsoft Office PowerPoint</Application>
  <PresentationFormat>Custom</PresentationFormat>
  <Paragraphs>300</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Pham Dung</cp:lastModifiedBy>
  <cp:revision>112</cp:revision>
  <dcterms:created xsi:type="dcterms:W3CDTF">2023-07-19T07:13:18Z</dcterms:created>
  <dcterms:modified xsi:type="dcterms:W3CDTF">2025-04-03T00:52:35Z</dcterms:modified>
</cp:coreProperties>
</file>