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9" r:id="rId4"/>
    <p:sldId id="280" r:id="rId5"/>
    <p:sldId id="268" r:id="rId6"/>
  </p:sldIdLst>
  <p:sldSz cx="16276638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  <p15:guide id="3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62"/>
      </p:cViewPr>
      <p:guideLst>
        <p:guide orient="horz" pos="2880"/>
        <p:guide pos="5386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3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66714" y="488951"/>
            <a:ext cx="6846925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3111" y="488951"/>
            <a:ext cx="20272327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3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9"/>
            <a:ext cx="13835143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111" y="2844801"/>
            <a:ext cx="13558214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2601" y="2844801"/>
            <a:ext cx="13561038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68"/>
            <a:ext cx="9099092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2"/>
            <a:ext cx="14648974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5"/>
            <a:ext cx="5154269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08296" y="4648201"/>
            <a:ext cx="7684540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14: TRONG LỜI MẸ HÁT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75720" y="5791200"/>
            <a:ext cx="11049000" cy="1138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VIẾT</a:t>
            </a:r>
          </a:p>
          <a:p>
            <a:pPr algn="ctr"/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DÀN Ý CHO BÀI VĂN THUẬT LẠI MỘT SỰ VIỆC</a:t>
            </a:r>
            <a:endParaRPr lang="en-US" sz="4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9C3DD-9337-4C27-6ECF-162FE5C0A50C}"/>
              </a:ext>
            </a:extLst>
          </p:cNvPr>
          <p:cNvSpPr txBox="1"/>
          <p:nvPr/>
        </p:nvSpPr>
        <p:spPr>
          <a:xfrm>
            <a:off x="3794919" y="533400"/>
            <a:ext cx="81369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152993" y="2286000"/>
            <a:ext cx="7688751" cy="4648200"/>
          </a:xfrm>
          <a:prstGeom prst="rect">
            <a:avLst/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17855" y="722671"/>
            <a:ext cx="10009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LẬP DÀN Ý CHO BÀI VĂN THUẬT LẠI MỘT SỰ VIỆC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6517" y="1692048"/>
            <a:ext cx="7906169" cy="5836104"/>
            <a:chOff x="122404" y="2362200"/>
            <a:chExt cx="8305603" cy="66294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122404" y="2362200"/>
              <a:ext cx="8305603" cy="6629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341406" y="3313060"/>
              <a:ext cx="7086600" cy="5943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indent="-514350" algn="just">
                <a:buAutoNum type="arabicPeriod"/>
              </a:pP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Chuẩn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bị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8401298" y="2609812"/>
            <a:ext cx="718100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binh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Nam,…</a:t>
            </a:r>
            <a:endParaRPr lang="vi-VN" sz="2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573531" y="5410201"/>
            <a:ext cx="71810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6706" y="3395008"/>
            <a:ext cx="688010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17525" algn="just"/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 lại một sự việc thể hiện truyền thống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vi-VN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 nước nhớ nguồn và chia sẻ suy nghĩ, cảm xúc của em về sự việc đó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1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6518" y="1295400"/>
            <a:ext cx="15928158" cy="7696200"/>
            <a:chOff x="122404" y="1295400"/>
            <a:chExt cx="8305603" cy="76962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122404" y="1295400"/>
              <a:ext cx="8305603" cy="76962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081881" y="1960602"/>
              <a:ext cx="70866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517525" algn="just"/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dàn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</a:t>
              </a:r>
              <a:endPara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826" y="3138138"/>
            <a:ext cx="14108334" cy="471046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017855" y="722671"/>
            <a:ext cx="10009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LẬP DÀN Ý CHO BÀI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5173457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05415" y="1905000"/>
            <a:ext cx="14434541" cy="5257800"/>
            <a:chOff x="36370" y="1447800"/>
            <a:chExt cx="8305603" cy="76962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36370" y="1447800"/>
              <a:ext cx="8305603" cy="76962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241050" y="2462819"/>
              <a:ext cx="7086600" cy="765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517525" algn="just"/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Góp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chỉnh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sửa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dàn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</a:t>
              </a:r>
              <a:endPara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2698165" y="3309208"/>
            <a:ext cx="69633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endParaRPr lang="en-US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endParaRPr lang="en-US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17855" y="722671"/>
            <a:ext cx="10009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LẬP DÀN Ý CHO BÀI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6911203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0" y="278641"/>
            <a:ext cx="14111595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770701" y="3902462"/>
            <a:ext cx="11108359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233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266</cp:revision>
  <dcterms:created xsi:type="dcterms:W3CDTF">2023-07-19T07:13:18Z</dcterms:created>
  <dcterms:modified xsi:type="dcterms:W3CDTF">2025-04-03T00:50:16Z</dcterms:modified>
</cp:coreProperties>
</file>