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5" r:id="rId4"/>
    <p:sldId id="270" r:id="rId5"/>
    <p:sldId id="271" r:id="rId6"/>
    <p:sldId id="274" r:id="rId7"/>
    <p:sldId id="276" r:id="rId8"/>
    <p:sldId id="277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49762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499525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49287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2999049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48811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498574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248336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5998098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386">
          <p15:clr>
            <a:srgbClr val="A4A3A4"/>
          </p15:clr>
        </p15:guide>
        <p15:guide id="3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62"/>
      </p:cViewPr>
      <p:guideLst>
        <p:guide orient="horz" pos="2880"/>
        <p:guide pos="5386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3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4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9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49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99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4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9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4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9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1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6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066714" y="488951"/>
            <a:ext cx="6846925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3111" y="488951"/>
            <a:ext cx="20272327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0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3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3" cy="1816100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9"/>
            <a:ext cx="13835143" cy="2000249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4976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49952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4928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990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4881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9857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2483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980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111" y="2844801"/>
            <a:ext cx="13558214" cy="8045451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2601" y="2844801"/>
            <a:ext cx="13561038" cy="8045451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762" indent="0">
              <a:buNone/>
              <a:defRPr sz="3300" b="1"/>
            </a:lvl2pPr>
            <a:lvl3pPr marL="1499525" indent="0">
              <a:buNone/>
              <a:defRPr sz="3000" b="1"/>
            </a:lvl3pPr>
            <a:lvl4pPr marL="2249287" indent="0">
              <a:buNone/>
              <a:defRPr sz="2600" b="1"/>
            </a:lvl4pPr>
            <a:lvl5pPr marL="2999049" indent="0">
              <a:buNone/>
              <a:defRPr sz="2600" b="1"/>
            </a:lvl5pPr>
            <a:lvl6pPr marL="3748811" indent="0">
              <a:buNone/>
              <a:defRPr sz="2600" b="1"/>
            </a:lvl6pPr>
            <a:lvl7pPr marL="4498574" indent="0">
              <a:buNone/>
              <a:defRPr sz="2600" b="1"/>
            </a:lvl7pPr>
            <a:lvl8pPr marL="5248336" indent="0">
              <a:buNone/>
              <a:defRPr sz="2600" b="1"/>
            </a:lvl8pPr>
            <a:lvl9pPr marL="5998098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762" indent="0">
              <a:buNone/>
              <a:defRPr sz="3300" b="1"/>
            </a:lvl2pPr>
            <a:lvl3pPr marL="1499525" indent="0">
              <a:buNone/>
              <a:defRPr sz="3000" b="1"/>
            </a:lvl3pPr>
            <a:lvl4pPr marL="2249287" indent="0">
              <a:buNone/>
              <a:defRPr sz="2600" b="1"/>
            </a:lvl4pPr>
            <a:lvl5pPr marL="2999049" indent="0">
              <a:buNone/>
              <a:defRPr sz="2600" b="1"/>
            </a:lvl5pPr>
            <a:lvl6pPr marL="3748811" indent="0">
              <a:buNone/>
              <a:defRPr sz="2600" b="1"/>
            </a:lvl6pPr>
            <a:lvl7pPr marL="4498574" indent="0">
              <a:buNone/>
              <a:defRPr sz="2600" b="1"/>
            </a:lvl7pPr>
            <a:lvl8pPr marL="5248336" indent="0">
              <a:buNone/>
              <a:defRPr sz="2600" b="1"/>
            </a:lvl8pPr>
            <a:lvl9pPr marL="5998098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5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1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68"/>
            <a:ext cx="9099092" cy="7804151"/>
          </a:xfrm>
        </p:spPr>
        <p:txBody>
          <a:bodyPr/>
          <a:lstStyle>
            <a:lvl1pPr>
              <a:defRPr sz="5200"/>
            </a:lvl1pPr>
            <a:lvl2pPr>
              <a:defRPr sz="4600"/>
            </a:lvl2pPr>
            <a:lvl3pPr>
              <a:defRPr sz="39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300"/>
            </a:lvl1pPr>
            <a:lvl2pPr marL="749762" indent="0">
              <a:buNone/>
              <a:defRPr sz="2000"/>
            </a:lvl2pPr>
            <a:lvl3pPr marL="1499525" indent="0">
              <a:buNone/>
              <a:defRPr sz="1600"/>
            </a:lvl3pPr>
            <a:lvl4pPr marL="2249287" indent="0">
              <a:buNone/>
              <a:defRPr sz="1500"/>
            </a:lvl4pPr>
            <a:lvl5pPr marL="2999049" indent="0">
              <a:buNone/>
              <a:defRPr sz="1500"/>
            </a:lvl5pPr>
            <a:lvl6pPr marL="3748811" indent="0">
              <a:buNone/>
              <a:defRPr sz="1500"/>
            </a:lvl6pPr>
            <a:lvl7pPr marL="4498574" indent="0">
              <a:buNone/>
              <a:defRPr sz="1500"/>
            </a:lvl7pPr>
            <a:lvl8pPr marL="5248336" indent="0">
              <a:buNone/>
              <a:defRPr sz="1500"/>
            </a:lvl8pPr>
            <a:lvl9pPr marL="599809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5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200"/>
            </a:lvl1pPr>
            <a:lvl2pPr marL="749762" indent="0">
              <a:buNone/>
              <a:defRPr sz="4600"/>
            </a:lvl2pPr>
            <a:lvl3pPr marL="1499525" indent="0">
              <a:buNone/>
              <a:defRPr sz="3900"/>
            </a:lvl3pPr>
            <a:lvl4pPr marL="2249287" indent="0">
              <a:buNone/>
              <a:defRPr sz="3300"/>
            </a:lvl4pPr>
            <a:lvl5pPr marL="2999049" indent="0">
              <a:buNone/>
              <a:defRPr sz="3300"/>
            </a:lvl5pPr>
            <a:lvl6pPr marL="3748811" indent="0">
              <a:buNone/>
              <a:defRPr sz="3300"/>
            </a:lvl6pPr>
            <a:lvl7pPr marL="4498574" indent="0">
              <a:buNone/>
              <a:defRPr sz="3300"/>
            </a:lvl7pPr>
            <a:lvl8pPr marL="5248336" indent="0">
              <a:buNone/>
              <a:defRPr sz="3300"/>
            </a:lvl8pPr>
            <a:lvl9pPr marL="5998098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300"/>
            </a:lvl1pPr>
            <a:lvl2pPr marL="749762" indent="0">
              <a:buNone/>
              <a:defRPr sz="2000"/>
            </a:lvl2pPr>
            <a:lvl3pPr marL="1499525" indent="0">
              <a:buNone/>
              <a:defRPr sz="1600"/>
            </a:lvl3pPr>
            <a:lvl4pPr marL="2249287" indent="0">
              <a:buNone/>
              <a:defRPr sz="1500"/>
            </a:lvl4pPr>
            <a:lvl5pPr marL="2999049" indent="0">
              <a:buNone/>
              <a:defRPr sz="1500"/>
            </a:lvl5pPr>
            <a:lvl6pPr marL="3748811" indent="0">
              <a:buNone/>
              <a:defRPr sz="1500"/>
            </a:lvl6pPr>
            <a:lvl7pPr marL="4498574" indent="0">
              <a:buNone/>
              <a:defRPr sz="1500"/>
            </a:lvl7pPr>
            <a:lvl8pPr marL="5248336" indent="0">
              <a:buNone/>
              <a:defRPr sz="1500"/>
            </a:lvl8pPr>
            <a:lvl9pPr marL="599809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6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9952" tIns="74976" rIns="149952" bIns="749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9952" tIns="74976" rIns="149952" bIns="749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5"/>
            <a:ext cx="3797882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5"/>
            <a:ext cx="5154269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5"/>
            <a:ext cx="3797882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99525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2322" indent="-562322" algn="l" defTabSz="1499525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18364" indent="-468601" algn="l" defTabSz="1499525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74406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624168" indent="-374881" algn="l" defTabSz="1499525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3930" indent="-374881" algn="l" defTabSz="1499525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23693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73455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23217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72979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9762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99525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49287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99049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48811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98574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248336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998098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50983" y="4979074"/>
            <a:ext cx="9999404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15: NGƯỜI THẦY CỦA BỐ TÔI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7513" y="6019800"/>
            <a:ext cx="9145453" cy="107721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TRẠNG NGỮ CHỈ NGUYÊN NHÂN, MỤC ĐÍCH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75E85-DAE8-40B4-D2B7-7C4A2FD81BBD}"/>
              </a:ext>
            </a:extLst>
          </p:cNvPr>
          <p:cNvSpPr txBox="1"/>
          <p:nvPr/>
        </p:nvSpPr>
        <p:spPr>
          <a:xfrm>
            <a:off x="4785519" y="609600"/>
            <a:ext cx="81369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6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1819" y="574588"/>
            <a:ext cx="8021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 CHỈ NGUYÊN NHÂN, MỤC ĐÍCH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8416" y="1528695"/>
            <a:ext cx="7624691" cy="7213827"/>
            <a:chOff x="122404" y="1631207"/>
            <a:chExt cx="8442493" cy="70866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122404" y="1631207"/>
              <a:ext cx="8442493" cy="7086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29481" y="2236160"/>
              <a:ext cx="69342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854075" algn="just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trạng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ngữ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bổ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sung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22032" y="3932037"/>
            <a:ext cx="7539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896160"/>
              </p:ext>
            </p:extLst>
          </p:nvPr>
        </p:nvGraphicFramePr>
        <p:xfrm>
          <a:off x="7711883" y="2592019"/>
          <a:ext cx="8429825" cy="3806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26">
                  <a:extLst>
                    <a:ext uri="{9D8B030D-6E8A-4147-A177-3AD203B41FA5}">
                      <a16:colId xmlns:a16="http://schemas.microsoft.com/office/drawing/2014/main" val="3485563090"/>
                    </a:ext>
                  </a:extLst>
                </a:gridCol>
                <a:gridCol w="3996899">
                  <a:extLst>
                    <a:ext uri="{9D8B030D-6E8A-4147-A177-3AD203B41FA5}">
                      <a16:colId xmlns:a16="http://schemas.microsoft.com/office/drawing/2014/main" val="1438343786"/>
                    </a:ext>
                  </a:extLst>
                </a:gridCol>
              </a:tblGrid>
              <a:tr h="546625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2" marR="870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2" marR="87042"/>
                </a:tc>
                <a:extLst>
                  <a:ext uri="{0D108BD9-81ED-4DB2-BD59-A6C34878D82A}">
                    <a16:rowId xmlns:a16="http://schemas.microsoft.com/office/drawing/2014/main" val="2613451005"/>
                  </a:ext>
                </a:extLst>
              </a:tr>
              <a:tr h="994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042" marR="8704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042" marR="87042"/>
                </a:tc>
                <a:extLst>
                  <a:ext uri="{0D108BD9-81ED-4DB2-BD59-A6C34878D82A}">
                    <a16:rowId xmlns:a16="http://schemas.microsoft.com/office/drawing/2014/main" val="159388725"/>
                  </a:ext>
                </a:extLst>
              </a:tr>
              <a:tr h="11887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042" marR="8704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042" marR="87042"/>
                </a:tc>
                <a:extLst>
                  <a:ext uri="{0D108BD9-81ED-4DB2-BD59-A6C34878D82A}">
                    <a16:rowId xmlns:a16="http://schemas.microsoft.com/office/drawing/2014/main" val="3903721433"/>
                  </a:ext>
                </a:extLst>
              </a:tr>
              <a:tr h="10737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042" marR="8704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042" marR="87042"/>
                </a:tc>
                <a:extLst>
                  <a:ext uri="{0D108BD9-81ED-4DB2-BD59-A6C34878D82A}">
                    <a16:rowId xmlns:a16="http://schemas.microsoft.com/office/drawing/2014/main" val="7680928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32174" y="4217904"/>
            <a:ext cx="4338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84220" y="3074152"/>
            <a:ext cx="4071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65839" y="5254340"/>
            <a:ext cx="4318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215282" y="3100839"/>
            <a:ext cx="3657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272835" y="4191001"/>
            <a:ext cx="3626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170836" y="5294293"/>
            <a:ext cx="3657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2298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7" grpId="0"/>
      <p:bldP spid="68" grpId="0"/>
      <p:bldP spid="70" grpId="0"/>
      <p:bldP spid="71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356" y="1566731"/>
            <a:ext cx="8036476" cy="7086600"/>
            <a:chOff x="55108" y="1542017"/>
            <a:chExt cx="8442493" cy="70866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55108" y="1542017"/>
              <a:ext cx="8442493" cy="7086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42440" y="2625171"/>
              <a:ext cx="6934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854075" algn="just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739710" y="4419600"/>
            <a:ext cx="29014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39710" y="5110031"/>
            <a:ext cx="4800218" cy="208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9710" y="5867400"/>
            <a:ext cx="57302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8050832" y="2895600"/>
            <a:ext cx="8036476" cy="4572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331755" y="3957974"/>
            <a:ext cx="75396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9570" y="4013078"/>
            <a:ext cx="7539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11819" y="574588"/>
            <a:ext cx="8021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 CHỈ NGUYÊN NHÂN, MỤC ĐÍCH</a:t>
            </a:r>
          </a:p>
        </p:txBody>
      </p:sp>
    </p:spTree>
    <p:extLst>
      <p:ext uri="{BB962C8B-B14F-4D97-AF65-F5344CB8AC3E}">
        <p14:creationId xmlns:p14="http://schemas.microsoft.com/office/powerpoint/2010/main" val="3276250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hững khung ảnh đẹp nhất cho các bạn ghép ảnh và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3590" r="5919" b="6764"/>
          <a:stretch/>
        </p:blipFill>
        <p:spPr bwMode="auto">
          <a:xfrm>
            <a:off x="2492469" y="1671818"/>
            <a:ext cx="11550809" cy="668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6762" y="3133131"/>
            <a:ext cx="79788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?...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3772" y="2209800"/>
            <a:ext cx="328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1819" y="574588"/>
            <a:ext cx="8021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 CHỈ NGUYÊN NHÂN, MỤC ĐÍCH</a:t>
            </a:r>
          </a:p>
        </p:txBody>
      </p:sp>
    </p:spTree>
    <p:extLst>
      <p:ext uri="{BB962C8B-B14F-4D97-AF65-F5344CB8AC3E}">
        <p14:creationId xmlns:p14="http://schemas.microsoft.com/office/powerpoint/2010/main" val="9339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7825" y="1137380"/>
            <a:ext cx="23882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3012" y="1691378"/>
            <a:ext cx="8036476" cy="7452622"/>
            <a:chOff x="122404" y="1631207"/>
            <a:chExt cx="8442493" cy="7086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122404" y="1631207"/>
              <a:ext cx="8442493" cy="70866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251133" y="2224778"/>
              <a:ext cx="6934200" cy="965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3.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102" name="Table 2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01322"/>
              </p:ext>
            </p:extLst>
          </p:nvPr>
        </p:nvGraphicFramePr>
        <p:xfrm>
          <a:off x="8638306" y="2067732"/>
          <a:ext cx="7104776" cy="4942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4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0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5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42" marR="87042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42" marR="87042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682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42" marR="87042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42" marR="87042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03" name="Rectangle 2102"/>
          <p:cNvSpPr/>
          <p:nvPr/>
        </p:nvSpPr>
        <p:spPr>
          <a:xfrm>
            <a:off x="8808791" y="3266598"/>
            <a:ext cx="3046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2284096" y="3266597"/>
            <a:ext cx="3334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9895" y="3074328"/>
            <a:ext cx="725353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89445" y="7359509"/>
            <a:ext cx="2611274" cy="11084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47759" y="7359509"/>
            <a:ext cx="2611274" cy="1066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51547" y="4588891"/>
            <a:ext cx="3909870" cy="3058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333" y="3742575"/>
            <a:ext cx="4112827" cy="190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51547" y="6324600"/>
            <a:ext cx="49557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51547" y="5486400"/>
            <a:ext cx="66966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808791" y="4467410"/>
            <a:ext cx="3046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223184" y="4532294"/>
            <a:ext cx="3616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1819" y="574588"/>
            <a:ext cx="8021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 CHỈ NGUYÊN NHÂN, MỤC ĐÍCH</a:t>
            </a:r>
          </a:p>
        </p:txBody>
      </p:sp>
    </p:spTree>
    <p:extLst>
      <p:ext uri="{BB962C8B-B14F-4D97-AF65-F5344CB8AC3E}">
        <p14:creationId xmlns:p14="http://schemas.microsoft.com/office/powerpoint/2010/main" val="33233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9" grpId="0"/>
      <p:bldP spid="6" grpId="0"/>
      <p:bldP spid="7" grpId="0" animBg="1"/>
      <p:bldP spid="16" grpId="0" animBg="1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7825" y="1137380"/>
            <a:ext cx="23882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3012" y="1691378"/>
            <a:ext cx="8036476" cy="7086600"/>
            <a:chOff x="122404" y="1631207"/>
            <a:chExt cx="8442493" cy="7086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122404" y="1631207"/>
              <a:ext cx="8442493" cy="70866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161260" y="2253877"/>
              <a:ext cx="73461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4.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nhờ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8522969" y="2846188"/>
            <a:ext cx="6961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835" y="3860808"/>
            <a:ext cx="75708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7210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    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tabLst>
                <a:tab pos="537210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 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tabLst>
                <a:tab pos="537210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c/   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073" y="3886201"/>
            <a:ext cx="395526" cy="3822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02386" y="4952812"/>
            <a:ext cx="413035" cy="37053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6540" y="6015703"/>
            <a:ext cx="413035" cy="3433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508614" y="5313402"/>
            <a:ext cx="6961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488310" y="4090760"/>
            <a:ext cx="696112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1819" y="574588"/>
            <a:ext cx="8021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 CHỈ NGUYÊN NHÂN, MỤC ĐÍCH</a:t>
            </a:r>
          </a:p>
        </p:txBody>
      </p:sp>
    </p:spTree>
    <p:extLst>
      <p:ext uri="{BB962C8B-B14F-4D97-AF65-F5344CB8AC3E}">
        <p14:creationId xmlns:p14="http://schemas.microsoft.com/office/powerpoint/2010/main" val="24941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21" grpId="0" animBg="1"/>
      <p:bldP spid="22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7825" y="1137380"/>
            <a:ext cx="23882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3011" y="1691378"/>
            <a:ext cx="8396425" cy="7086600"/>
            <a:chOff x="122404" y="1631207"/>
            <a:chExt cx="8442493" cy="7086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122404" y="1631207"/>
              <a:ext cx="8442493" cy="70866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211969" y="2392770"/>
              <a:ext cx="69342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5.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8645897" y="3191605"/>
            <a:ext cx="70400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64" y="4172631"/>
            <a:ext cx="2266731" cy="277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537" y="5234678"/>
            <a:ext cx="2538738" cy="2838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543" y="4205288"/>
            <a:ext cx="2402735" cy="28670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11819" y="574588"/>
            <a:ext cx="8021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 CHỈ NGUYÊN NHÂN, MỤC ĐÍCH</a:t>
            </a:r>
          </a:p>
        </p:txBody>
      </p:sp>
    </p:spTree>
    <p:extLst>
      <p:ext uri="{BB962C8B-B14F-4D97-AF65-F5344CB8AC3E}">
        <p14:creationId xmlns:p14="http://schemas.microsoft.com/office/powerpoint/2010/main" val="36718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7162" y="1752600"/>
            <a:ext cx="63153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AI NHANH – AI ĐÚNG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1819" y="574588"/>
            <a:ext cx="8021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 CHỈ NGUYÊN NHÂN, MỤC ĐÍCH</a:t>
            </a:r>
          </a:p>
        </p:txBody>
      </p:sp>
    </p:spTree>
    <p:extLst>
      <p:ext uri="{BB962C8B-B14F-4D97-AF65-F5344CB8AC3E}">
        <p14:creationId xmlns:p14="http://schemas.microsoft.com/office/powerpoint/2010/main" val="18616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80" y="278641"/>
            <a:ext cx="14111595" cy="873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3"/>
          <p:cNvSpPr>
            <a:spLocks noChangeArrowheads="1" noChangeShapeType="1" noTextEdit="1"/>
          </p:cNvSpPr>
          <p:nvPr/>
        </p:nvSpPr>
        <p:spPr bwMode="auto">
          <a:xfrm>
            <a:off x="2770701" y="3902462"/>
            <a:ext cx="11108359" cy="1187054"/>
          </a:xfrm>
          <a:prstGeom prst="rect">
            <a:avLst/>
          </a:prstGeom>
        </p:spPr>
        <p:txBody>
          <a:bodyPr wrap="none" lIns="69156" tIns="34578" rIns="69156" bIns="3457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3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884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930</Words>
  <Application>Microsoft Office PowerPoint</Application>
  <PresentationFormat>Custom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Dung</cp:lastModifiedBy>
  <cp:revision>196</cp:revision>
  <dcterms:created xsi:type="dcterms:W3CDTF">2023-07-19T07:13:18Z</dcterms:created>
  <dcterms:modified xsi:type="dcterms:W3CDTF">2025-04-03T00:53:22Z</dcterms:modified>
</cp:coreProperties>
</file>