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70" r:id="rId6"/>
    <p:sldId id="271" r:id="rId7"/>
    <p:sldId id="274" r:id="rId8"/>
    <p:sldId id="276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49762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99525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49287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99049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48811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498574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48336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998098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386">
          <p15:clr>
            <a:srgbClr val="A4A3A4"/>
          </p15:clr>
        </p15:guide>
        <p15:guide id="3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62"/>
      </p:cViewPr>
      <p:guideLst>
        <p:guide orient="horz" pos="2880"/>
        <p:guide pos="5386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3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4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9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066714" y="488951"/>
            <a:ext cx="684692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3111" y="488951"/>
            <a:ext cx="20272327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3" cy="18161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9"/>
            <a:ext cx="13835143" cy="2000249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976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995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492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990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488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985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483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980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111" y="2844801"/>
            <a:ext cx="13558214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2601" y="2844801"/>
            <a:ext cx="13561038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8"/>
            <a:ext cx="9099092" cy="7804151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200"/>
            </a:lvl1pPr>
            <a:lvl2pPr marL="749762" indent="0">
              <a:buNone/>
              <a:defRPr sz="4600"/>
            </a:lvl2pPr>
            <a:lvl3pPr marL="1499525" indent="0">
              <a:buNone/>
              <a:defRPr sz="3900"/>
            </a:lvl3pPr>
            <a:lvl4pPr marL="2249287" indent="0">
              <a:buNone/>
              <a:defRPr sz="3300"/>
            </a:lvl4pPr>
            <a:lvl5pPr marL="2999049" indent="0">
              <a:buNone/>
              <a:defRPr sz="3300"/>
            </a:lvl5pPr>
            <a:lvl6pPr marL="3748811" indent="0">
              <a:buNone/>
              <a:defRPr sz="3300"/>
            </a:lvl6pPr>
            <a:lvl7pPr marL="4498574" indent="0">
              <a:buNone/>
              <a:defRPr sz="3300"/>
            </a:lvl7pPr>
            <a:lvl8pPr marL="5248336" indent="0">
              <a:buNone/>
              <a:defRPr sz="3300"/>
            </a:lvl8pPr>
            <a:lvl9pPr marL="5998098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9952" tIns="74976" rIns="149952" bIns="749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9952" tIns="74976" rIns="149952" bIns="74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5"/>
            <a:ext cx="379788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5"/>
            <a:ext cx="5154269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5"/>
            <a:ext cx="379788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9525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322" indent="-562322" algn="l" defTabSz="1499525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364" indent="-468601" algn="l" defTabSz="1499525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4406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4168" indent="-374881" algn="l" defTabSz="149952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3930" indent="-374881" algn="l" defTabSz="1499525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3693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3455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3217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2979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762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525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9287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9049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8811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8574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8336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8098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21" Type="http://schemas.microsoft.com/office/2007/relationships/hdphoto" Target="../media/hdphoto3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05186" y="4953001"/>
            <a:ext cx="8329460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13: VƯỜN CỦA ÔNG TÔI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8894" y="5783998"/>
            <a:ext cx="10261463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GIAN, NƠI CHỐN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1774A-D057-3D7C-9F86-ECDEB24C0A26}"/>
              </a:ext>
            </a:extLst>
          </p:cNvPr>
          <p:cNvSpPr txBox="1"/>
          <p:nvPr/>
        </p:nvSpPr>
        <p:spPr>
          <a:xfrm>
            <a:off x="4001163" y="609600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26685"/>
          <a:stretch/>
        </p:blipFill>
        <p:spPr>
          <a:xfrm>
            <a:off x="-66772" y="0"/>
            <a:ext cx="16343409" cy="9144000"/>
          </a:xfrm>
          <a:prstGeom prst="rect">
            <a:avLst/>
          </a:prstGeom>
        </p:spPr>
      </p:pic>
      <p:pic>
        <p:nvPicPr>
          <p:cNvPr id="59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63" y="406400"/>
            <a:ext cx="7948002" cy="83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294" y="2056929"/>
            <a:ext cx="1648411" cy="16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237" y="4267199"/>
            <a:ext cx="2000313" cy="15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0547" y="4916165"/>
            <a:ext cx="2000313" cy="15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51" y="239395"/>
            <a:ext cx="4597204" cy="33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loud Callout 63"/>
          <p:cNvSpPr/>
          <p:nvPr/>
        </p:nvSpPr>
        <p:spPr>
          <a:xfrm>
            <a:off x="0" y="2930616"/>
            <a:ext cx="4752753" cy="2717800"/>
          </a:xfrm>
          <a:prstGeom prst="cloudCallout">
            <a:avLst>
              <a:gd name="adj1" fmla="val 61523"/>
              <a:gd name="adj2" fmla="val -617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 defTabSz="1222096">
              <a:defRPr/>
            </a:pPr>
            <a:r>
              <a:rPr lang="en-US" sz="4800" b="1">
                <a:solidFill>
                  <a:srgbClr val="000000"/>
                </a:solidFill>
                <a:latin typeface="UTM Cookies" pitchFamily="18" charset="0"/>
              </a:rPr>
              <a:t>ĂN KHẾ </a:t>
            </a:r>
          </a:p>
          <a:p>
            <a:pPr algn="ctr" defTabSz="1222096">
              <a:defRPr/>
            </a:pPr>
            <a:r>
              <a:rPr lang="en-US" sz="4800" b="1">
                <a:solidFill>
                  <a:srgbClr val="000000"/>
                </a:solidFill>
                <a:latin typeface="UTM Cookies" pitchFamily="18" charset="0"/>
              </a:rPr>
              <a:t>TRẢ VÀNG</a:t>
            </a:r>
          </a:p>
        </p:txBody>
      </p:sp>
      <p:pic>
        <p:nvPicPr>
          <p:cNvPr id="65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888526" y="3686817"/>
            <a:ext cx="815850" cy="812800"/>
          </a:xfrm>
          <a:prstGeom prst="rect">
            <a:avLst/>
          </a:prstGeom>
        </p:spPr>
      </p:pic>
      <p:pic>
        <p:nvPicPr>
          <p:cNvPr id="6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17" y="5067026"/>
            <a:ext cx="3315792" cy="380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7" descr="Welcome to Ba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1" y="7056968"/>
            <a:ext cx="3296972" cy="17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khế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50" y="2867467"/>
            <a:ext cx="1117545" cy="139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khế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63" y="4251110"/>
            <a:ext cx="1126043" cy="1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khế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451" y="2871700"/>
            <a:ext cx="1126043" cy="1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khế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65" y="3003852"/>
            <a:ext cx="1126043" cy="1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92" y="2642575"/>
            <a:ext cx="1232801" cy="13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54" y="1930401"/>
            <a:ext cx="1232801" cy="13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45" y="2019301"/>
            <a:ext cx="1232801" cy="13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44" y="2062243"/>
            <a:ext cx="1232801" cy="13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42" y="2593623"/>
            <a:ext cx="1232801" cy="13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80" y="5032633"/>
            <a:ext cx="2792902" cy="393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93" y="540480"/>
            <a:ext cx="1648411" cy="16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39" y="-20739"/>
            <a:ext cx="1648411" cy="16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11" y="5950156"/>
            <a:ext cx="1648411" cy="16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81" y="540480"/>
            <a:ext cx="1648411" cy="16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44" y="-588092"/>
            <a:ext cx="1648411" cy="16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05" y="2796823"/>
            <a:ext cx="1232801" cy="13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1" y="7592404"/>
            <a:ext cx="3295271" cy="121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0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3774">
                <p:cTn id="8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5383" y="574588"/>
            <a:ext cx="7234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THỜI GIAN, NƠI CHỐN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416" y="1655921"/>
            <a:ext cx="8036476" cy="7086600"/>
            <a:chOff x="122404" y="1631207"/>
            <a:chExt cx="8442493" cy="70866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29481" y="2236160"/>
              <a:ext cx="69342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854075" algn="just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bổ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sung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77034" y="4021485"/>
            <a:ext cx="7539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tabLst>
                <a:tab pos="5372100" algn="l"/>
              </a:tabLs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0440"/>
              </p:ext>
            </p:extLst>
          </p:nvPr>
        </p:nvGraphicFramePr>
        <p:xfrm>
          <a:off x="8152993" y="2649886"/>
          <a:ext cx="7819147" cy="336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670">
                  <a:extLst>
                    <a:ext uri="{9D8B030D-6E8A-4147-A177-3AD203B41FA5}">
                      <a16:colId xmlns:a16="http://schemas.microsoft.com/office/drawing/2014/main" val="3485563090"/>
                    </a:ext>
                  </a:extLst>
                </a:gridCol>
                <a:gridCol w="5077477">
                  <a:extLst>
                    <a:ext uri="{9D8B030D-6E8A-4147-A177-3AD203B41FA5}">
                      <a16:colId xmlns:a16="http://schemas.microsoft.com/office/drawing/2014/main" val="1438343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2" marR="870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2" marR="87042"/>
                </a:tc>
                <a:extLst>
                  <a:ext uri="{0D108BD9-81ED-4DB2-BD59-A6C34878D82A}">
                    <a16:rowId xmlns:a16="http://schemas.microsoft.com/office/drawing/2014/main" val="2613451005"/>
                  </a:ext>
                </a:extLst>
              </a:tr>
              <a:tr h="6876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extLst>
                  <a:ext uri="{0D108BD9-81ED-4DB2-BD59-A6C34878D82A}">
                    <a16:rowId xmlns:a16="http://schemas.microsoft.com/office/drawing/2014/main" val="15938872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042" marR="8704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042" marR="87042"/>
                </a:tc>
                <a:extLst>
                  <a:ext uri="{0D108BD9-81ED-4DB2-BD59-A6C34878D82A}">
                    <a16:rowId xmlns:a16="http://schemas.microsoft.com/office/drawing/2014/main" val="390372143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042" marR="8704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extLst>
                  <a:ext uri="{0D108BD9-81ED-4DB2-BD59-A6C34878D82A}">
                    <a16:rowId xmlns:a16="http://schemas.microsoft.com/office/drawing/2014/main" val="76809287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042" marR="87042"/>
                </a:tc>
                <a:extLst>
                  <a:ext uri="{0D108BD9-81ED-4DB2-BD59-A6C34878D82A}">
                    <a16:rowId xmlns:a16="http://schemas.microsoft.com/office/drawing/2014/main" val="353662637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60085" y="4022056"/>
            <a:ext cx="2797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68162" y="3184204"/>
            <a:ext cx="2257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76938" y="4667494"/>
            <a:ext cx="21654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197145" y="5389602"/>
            <a:ext cx="23244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039734" y="3184204"/>
            <a:ext cx="5097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014392" y="4018002"/>
            <a:ext cx="50545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92547" y="5389602"/>
            <a:ext cx="50545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985680" y="4700368"/>
            <a:ext cx="5097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9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5383" y="574588"/>
            <a:ext cx="7234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THỜI GIAN, NƠI CHỐN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356" y="1566731"/>
            <a:ext cx="8036476" cy="7086600"/>
            <a:chOff x="55108" y="1542017"/>
            <a:chExt cx="8442493" cy="70866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55108" y="1542017"/>
              <a:ext cx="8442493" cy="7086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42440" y="2625171"/>
              <a:ext cx="6934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854075" algn="just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77034" y="4021485"/>
            <a:ext cx="75396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d/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39709" y="4495800"/>
            <a:ext cx="14764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9014" y="4929426"/>
            <a:ext cx="19842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9014" y="5334000"/>
            <a:ext cx="14764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9014" y="5837367"/>
            <a:ext cx="14764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8050832" y="2649886"/>
            <a:ext cx="8036476" cy="519871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331755" y="3957974"/>
            <a:ext cx="7539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Ở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tabLst>
                <a:tab pos="5372100" algn="l"/>
              </a:tabLst>
            </a:pP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d/ Ở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3399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khung ảnh đẹp nhất cho các bạn ghép ảnh và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3590" r="5919" b="6764"/>
          <a:stretch/>
        </p:blipFill>
        <p:spPr bwMode="auto">
          <a:xfrm>
            <a:off x="2492469" y="1671818"/>
            <a:ext cx="11550809" cy="66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3943" y="3330281"/>
            <a:ext cx="8196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3772" y="2209800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5050" y="413774"/>
            <a:ext cx="7234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THỜI GIAN, NƠI CHỐN</a:t>
            </a:r>
          </a:p>
        </p:txBody>
      </p:sp>
    </p:spTree>
    <p:extLst>
      <p:ext uri="{BB962C8B-B14F-4D97-AF65-F5344CB8AC3E}">
        <p14:creationId xmlns:p14="http://schemas.microsoft.com/office/powerpoint/2010/main" val="9339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7825" y="113738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3012" y="1691378"/>
            <a:ext cx="8036476" cy="7086600"/>
            <a:chOff x="122404" y="1631207"/>
            <a:chExt cx="8442493" cy="7086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251133" y="2224778"/>
              <a:ext cx="6934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102" name="Table 2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526783"/>
              </p:ext>
            </p:extLst>
          </p:nvPr>
        </p:nvGraphicFramePr>
        <p:xfrm>
          <a:off x="8638306" y="2067732"/>
          <a:ext cx="7104776" cy="494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5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42" marR="87042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chốn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42" marR="87042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82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42" marR="87042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42" marR="87042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03" name="Rectangle 2102"/>
          <p:cNvSpPr/>
          <p:nvPr/>
        </p:nvSpPr>
        <p:spPr>
          <a:xfrm>
            <a:off x="8808791" y="3266598"/>
            <a:ext cx="3046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2126900" y="3359646"/>
            <a:ext cx="333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94639" y="3054391"/>
            <a:ext cx="725353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72100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cam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2245" y="6553200"/>
            <a:ext cx="2611274" cy="1066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21408" y="6495989"/>
            <a:ext cx="2611274" cy="1066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79587" y="3810000"/>
            <a:ext cx="188125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639" y="4343400"/>
            <a:ext cx="217606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84368" y="5246109"/>
            <a:ext cx="2056757" cy="25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39014" y="5791200"/>
            <a:ext cx="31915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798968" y="4117348"/>
            <a:ext cx="3046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80871" y="4129523"/>
            <a:ext cx="361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5050" y="413774"/>
            <a:ext cx="7234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THỜI GIAN, NƠI CHỐN</a:t>
            </a:r>
          </a:p>
        </p:txBody>
      </p:sp>
    </p:spTree>
    <p:extLst>
      <p:ext uri="{BB962C8B-B14F-4D97-AF65-F5344CB8AC3E}">
        <p14:creationId xmlns:p14="http://schemas.microsoft.com/office/powerpoint/2010/main" val="33233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9" grpId="0"/>
      <p:bldP spid="6" grpId="0"/>
      <p:bldP spid="7" grpId="0" animBg="1"/>
      <p:bldP spid="16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7825" y="113738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3012" y="1691378"/>
            <a:ext cx="8036476" cy="7086600"/>
            <a:chOff x="122404" y="1631207"/>
            <a:chExt cx="8442493" cy="7086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61260" y="2253877"/>
              <a:ext cx="73461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4.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508614" y="1955141"/>
            <a:ext cx="696112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vòm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lo.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835" y="3860807"/>
            <a:ext cx="75708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721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         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lo.</a:t>
            </a:r>
          </a:p>
          <a:p>
            <a:pPr algn="just">
              <a:tabLst>
                <a:tab pos="53721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         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53721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         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7457" y="3814278"/>
            <a:ext cx="395526" cy="3822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47456" y="4419601"/>
            <a:ext cx="413035" cy="3705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47456" y="5013171"/>
            <a:ext cx="413035" cy="3433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08614" y="5003211"/>
            <a:ext cx="696112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sớm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đoàn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88310" y="3780568"/>
            <a:ext cx="696112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phượng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5050" y="413774"/>
            <a:ext cx="7234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THỜI GIAN, NƠI CHỐN</a:t>
            </a:r>
          </a:p>
        </p:txBody>
      </p:sp>
    </p:spTree>
    <p:extLst>
      <p:ext uri="{BB962C8B-B14F-4D97-AF65-F5344CB8AC3E}">
        <p14:creationId xmlns:p14="http://schemas.microsoft.com/office/powerpoint/2010/main" val="24941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1" grpId="0" animBg="1"/>
      <p:bldP spid="22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7825" y="1137380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3012" y="1691378"/>
            <a:ext cx="8036476" cy="7086600"/>
            <a:chOff x="122404" y="1631207"/>
            <a:chExt cx="8442493" cy="7086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122404" y="1631207"/>
              <a:ext cx="8442493" cy="7086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266214" y="2624887"/>
              <a:ext cx="69342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5.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0376" y="3450942"/>
            <a:ext cx="72535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72100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72100" algn="l"/>
              </a:tabLs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72100" algn="l"/>
              </a:tabLst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9437" y="2549086"/>
            <a:ext cx="704002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Tết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Ở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5050" y="413774"/>
            <a:ext cx="7234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NGỮ CHỈ THỜI GIAN, NƠI CHỐN</a:t>
            </a:r>
          </a:p>
        </p:txBody>
      </p:sp>
    </p:spTree>
    <p:extLst>
      <p:ext uri="{BB962C8B-B14F-4D97-AF65-F5344CB8AC3E}">
        <p14:creationId xmlns:p14="http://schemas.microsoft.com/office/powerpoint/2010/main" val="36718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0" y="278641"/>
            <a:ext cx="14111595" cy="87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2770701" y="3902462"/>
            <a:ext cx="11108359" cy="1187054"/>
          </a:xfrm>
          <a:prstGeom prst="rect">
            <a:avLst/>
          </a:prstGeom>
        </p:spPr>
        <p:txBody>
          <a:bodyPr wrap="none" lIns="69156" tIns="34578" rIns="69156" bIns="3457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8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811</Words>
  <Application>Microsoft Office PowerPoint</Application>
  <PresentationFormat>Custom</PresentationFormat>
  <Paragraphs>85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.VnTime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193</cp:revision>
  <dcterms:created xsi:type="dcterms:W3CDTF">2023-07-19T07:13:18Z</dcterms:created>
  <dcterms:modified xsi:type="dcterms:W3CDTF">2025-04-03T00:46:17Z</dcterms:modified>
</cp:coreProperties>
</file>