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17098963" cy="9144000"/>
  <p:notesSz cx="6858000" cy="9144000"/>
  <p:defaultText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38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17" autoAdjust="0"/>
  </p:normalViewPr>
  <p:slideViewPr>
    <p:cSldViewPr>
      <p:cViewPr varScale="1">
        <p:scale>
          <a:sx n="58" d="100"/>
          <a:sy n="58" d="100"/>
        </p:scale>
        <p:origin x="730" y="120"/>
      </p:cViewPr>
      <p:guideLst>
        <p:guide orient="horz" pos="2880"/>
        <p:guide pos="538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84AA4E-4A0A-44A9-8FA8-3784BD32FB3A}" type="datetimeFigureOut">
              <a:rPr lang="en-US" smtClean="0"/>
              <a:t>4/3/2025</a:t>
            </a:fld>
            <a:endParaRPr lang="en-US"/>
          </a:p>
        </p:txBody>
      </p:sp>
      <p:sp>
        <p:nvSpPr>
          <p:cNvPr id="4" name="Slide Image Placeholder 3"/>
          <p:cNvSpPr>
            <a:spLocks noGrp="1" noRot="1" noChangeAspect="1"/>
          </p:cNvSpPr>
          <p:nvPr>
            <p:ph type="sldImg" idx="2"/>
          </p:nvPr>
        </p:nvSpPr>
        <p:spPr>
          <a:xfrm>
            <a:off x="223838" y="685800"/>
            <a:ext cx="64103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3C94B9-CFED-43AA-9C3E-BAA62644AFFC}" type="slidenum">
              <a:rPr lang="en-US" smtClean="0"/>
              <a:t>‹#›</a:t>
            </a:fld>
            <a:endParaRPr lang="en-US"/>
          </a:p>
        </p:txBody>
      </p:sp>
    </p:spTree>
    <p:extLst>
      <p:ext uri="{BB962C8B-B14F-4D97-AF65-F5344CB8AC3E}">
        <p14:creationId xmlns:p14="http://schemas.microsoft.com/office/powerpoint/2010/main" val="2262343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HS</a:t>
            </a:r>
            <a:r>
              <a:rPr lang="en-US" baseline="0"/>
              <a:t> bốc thăm bài nào thì GV bấm vào bài đó để xuất hiện đáp án</a:t>
            </a:r>
            <a:endParaRPr lang="en-US"/>
          </a:p>
        </p:txBody>
      </p:sp>
      <p:sp>
        <p:nvSpPr>
          <p:cNvPr id="4" name="Slide Number Placeholder 3"/>
          <p:cNvSpPr>
            <a:spLocks noGrp="1"/>
          </p:cNvSpPr>
          <p:nvPr>
            <p:ph type="sldNum" sz="quarter" idx="10"/>
          </p:nvPr>
        </p:nvSpPr>
        <p:spPr/>
        <p:txBody>
          <a:bodyPr/>
          <a:lstStyle/>
          <a:p>
            <a:fld id="{553C94B9-CFED-43AA-9C3E-BAA62644AFFC}" type="slidenum">
              <a:rPr lang="en-US" smtClean="0"/>
              <a:t>1</a:t>
            </a:fld>
            <a:endParaRPr lang="en-US"/>
          </a:p>
        </p:txBody>
      </p:sp>
    </p:spTree>
    <p:extLst>
      <p:ext uri="{BB962C8B-B14F-4D97-AF65-F5344CB8AC3E}">
        <p14:creationId xmlns:p14="http://schemas.microsoft.com/office/powerpoint/2010/main" val="778485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82422" y="2840568"/>
            <a:ext cx="14534119" cy="1960033"/>
          </a:xfrm>
        </p:spPr>
        <p:txBody>
          <a:bodyPr/>
          <a:lstStyle/>
          <a:p>
            <a:r>
              <a:rPr lang="en-US"/>
              <a:t>Click to edit Master title style</a:t>
            </a:r>
          </a:p>
        </p:txBody>
      </p:sp>
      <p:sp>
        <p:nvSpPr>
          <p:cNvPr id="3" name="Subtitle 2"/>
          <p:cNvSpPr>
            <a:spLocks noGrp="1"/>
          </p:cNvSpPr>
          <p:nvPr>
            <p:ph type="subTitle" idx="1"/>
          </p:nvPr>
        </p:nvSpPr>
        <p:spPr>
          <a:xfrm>
            <a:off x="2564845" y="5181600"/>
            <a:ext cx="11969274" cy="2336800"/>
          </a:xfrm>
        </p:spPr>
        <p:txBody>
          <a:bodyPr/>
          <a:lstStyle>
            <a:lvl1pPr marL="0" indent="0" algn="ctr">
              <a:buNone/>
              <a:defRPr>
                <a:solidFill>
                  <a:schemeClr val="tx1">
                    <a:tint val="75000"/>
                  </a:schemeClr>
                </a:solidFill>
              </a:defRPr>
            </a:lvl1pPr>
            <a:lvl2pPr marL="749762" indent="0" algn="ctr">
              <a:buNone/>
              <a:defRPr>
                <a:solidFill>
                  <a:schemeClr val="tx1">
                    <a:tint val="75000"/>
                  </a:schemeClr>
                </a:solidFill>
              </a:defRPr>
            </a:lvl2pPr>
            <a:lvl3pPr marL="1499525" indent="0" algn="ctr">
              <a:buNone/>
              <a:defRPr>
                <a:solidFill>
                  <a:schemeClr val="tx1">
                    <a:tint val="75000"/>
                  </a:schemeClr>
                </a:solidFill>
              </a:defRPr>
            </a:lvl3pPr>
            <a:lvl4pPr marL="2249287" indent="0" algn="ctr">
              <a:buNone/>
              <a:defRPr>
                <a:solidFill>
                  <a:schemeClr val="tx1">
                    <a:tint val="75000"/>
                  </a:schemeClr>
                </a:solidFill>
              </a:defRPr>
            </a:lvl4pPr>
            <a:lvl5pPr marL="2999049" indent="0" algn="ctr">
              <a:buNone/>
              <a:defRPr>
                <a:solidFill>
                  <a:schemeClr val="tx1">
                    <a:tint val="75000"/>
                  </a:schemeClr>
                </a:solidFill>
              </a:defRPr>
            </a:lvl5pPr>
            <a:lvl6pPr marL="3748811" indent="0" algn="ctr">
              <a:buNone/>
              <a:defRPr>
                <a:solidFill>
                  <a:schemeClr val="tx1">
                    <a:tint val="75000"/>
                  </a:schemeClr>
                </a:solidFill>
              </a:defRPr>
            </a:lvl6pPr>
            <a:lvl7pPr marL="4498574" indent="0" algn="ctr">
              <a:buNone/>
              <a:defRPr>
                <a:solidFill>
                  <a:schemeClr val="tx1">
                    <a:tint val="75000"/>
                  </a:schemeClr>
                </a:solidFill>
              </a:defRPr>
            </a:lvl7pPr>
            <a:lvl8pPr marL="5248336" indent="0" algn="ctr">
              <a:buNone/>
              <a:defRPr>
                <a:solidFill>
                  <a:schemeClr val="tx1">
                    <a:tint val="75000"/>
                  </a:schemeClr>
                </a:solidFill>
              </a:defRPr>
            </a:lvl8pPr>
            <a:lvl9pPr marL="5998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42421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85466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1564" y="488951"/>
            <a:ext cx="7192844"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00061" y="488951"/>
            <a:ext cx="21296521"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33906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70632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50700" y="5875867"/>
            <a:ext cx="14534119" cy="1816100"/>
          </a:xfrm>
        </p:spPr>
        <p:txBody>
          <a:bodyPr anchor="t"/>
          <a:lstStyle>
            <a:lvl1pPr algn="l">
              <a:defRPr sz="6600" b="1" cap="all"/>
            </a:lvl1pPr>
          </a:lstStyle>
          <a:p>
            <a:r>
              <a:rPr lang="en-US"/>
              <a:t>Click to edit Master title style</a:t>
            </a:r>
          </a:p>
        </p:txBody>
      </p:sp>
      <p:sp>
        <p:nvSpPr>
          <p:cNvPr id="3" name="Text Placeholder 2"/>
          <p:cNvSpPr>
            <a:spLocks noGrp="1"/>
          </p:cNvSpPr>
          <p:nvPr>
            <p:ph type="body" idx="1"/>
          </p:nvPr>
        </p:nvSpPr>
        <p:spPr>
          <a:xfrm>
            <a:off x="1350700" y="3875618"/>
            <a:ext cx="14534119" cy="2000249"/>
          </a:xfrm>
        </p:spPr>
        <p:txBody>
          <a:bodyPr anchor="b"/>
          <a:lstStyle>
            <a:lvl1pPr marL="0" indent="0">
              <a:buNone/>
              <a:defRPr sz="3300">
                <a:solidFill>
                  <a:schemeClr val="tx1">
                    <a:tint val="75000"/>
                  </a:schemeClr>
                </a:solidFill>
              </a:defRPr>
            </a:lvl1pPr>
            <a:lvl2pPr marL="749762" indent="0">
              <a:buNone/>
              <a:defRPr sz="3000">
                <a:solidFill>
                  <a:schemeClr val="tx1">
                    <a:tint val="75000"/>
                  </a:schemeClr>
                </a:solidFill>
              </a:defRPr>
            </a:lvl2pPr>
            <a:lvl3pPr marL="1499525" indent="0">
              <a:buNone/>
              <a:defRPr sz="2600">
                <a:solidFill>
                  <a:schemeClr val="tx1">
                    <a:tint val="75000"/>
                  </a:schemeClr>
                </a:solidFill>
              </a:defRPr>
            </a:lvl3pPr>
            <a:lvl4pPr marL="2249287" indent="0">
              <a:buNone/>
              <a:defRPr sz="2300">
                <a:solidFill>
                  <a:schemeClr val="tx1">
                    <a:tint val="75000"/>
                  </a:schemeClr>
                </a:solidFill>
              </a:defRPr>
            </a:lvl4pPr>
            <a:lvl5pPr marL="2999049" indent="0">
              <a:buNone/>
              <a:defRPr sz="2300">
                <a:solidFill>
                  <a:schemeClr val="tx1">
                    <a:tint val="75000"/>
                  </a:schemeClr>
                </a:solidFill>
              </a:defRPr>
            </a:lvl5pPr>
            <a:lvl6pPr marL="3748811" indent="0">
              <a:buNone/>
              <a:defRPr sz="2300">
                <a:solidFill>
                  <a:schemeClr val="tx1">
                    <a:tint val="75000"/>
                  </a:schemeClr>
                </a:solidFill>
              </a:defRPr>
            </a:lvl6pPr>
            <a:lvl7pPr marL="4498574" indent="0">
              <a:buNone/>
              <a:defRPr sz="2300">
                <a:solidFill>
                  <a:schemeClr val="tx1">
                    <a:tint val="75000"/>
                  </a:schemeClr>
                </a:solidFill>
              </a:defRPr>
            </a:lvl7pPr>
            <a:lvl8pPr marL="5248336" indent="0">
              <a:buNone/>
              <a:defRPr sz="2300">
                <a:solidFill>
                  <a:schemeClr val="tx1">
                    <a:tint val="75000"/>
                  </a:schemeClr>
                </a:solidFill>
              </a:defRPr>
            </a:lvl8pPr>
            <a:lvl9pPr marL="5998098" indent="0">
              <a:buNone/>
              <a:defRPr sz="2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108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00061" y="2844800"/>
            <a:ext cx="14243199"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128242" y="2844800"/>
            <a:ext cx="14246166"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3724190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4948" y="366184"/>
            <a:ext cx="15389067"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54948" y="2046817"/>
            <a:ext cx="7555011"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4" name="Content Placeholder 3"/>
          <p:cNvSpPr>
            <a:spLocks noGrp="1"/>
          </p:cNvSpPr>
          <p:nvPr>
            <p:ph sz="half" idx="2"/>
          </p:nvPr>
        </p:nvSpPr>
        <p:spPr>
          <a:xfrm>
            <a:off x="854948" y="2899833"/>
            <a:ext cx="7555011"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686037" y="2046817"/>
            <a:ext cx="7557979"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6" name="Content Placeholder 5"/>
          <p:cNvSpPr>
            <a:spLocks noGrp="1"/>
          </p:cNvSpPr>
          <p:nvPr>
            <p:ph sz="quarter" idx="4"/>
          </p:nvPr>
        </p:nvSpPr>
        <p:spPr>
          <a:xfrm>
            <a:off x="8686037" y="2899833"/>
            <a:ext cx="7557979"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9B3D045-F87F-4081-A8E0-D02E3BC8C0EB}" type="datetimeFigureOut">
              <a:rPr lang="en-US" smtClean="0"/>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786814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9B3D045-F87F-4081-A8E0-D02E3BC8C0EB}" type="datetimeFigureOut">
              <a:rPr lang="en-US" smtClean="0"/>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61185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3D045-F87F-4081-A8E0-D02E3BC8C0EB}" type="datetimeFigureOut">
              <a:rPr lang="en-US" smtClean="0"/>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488418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4949" y="364067"/>
            <a:ext cx="5625441" cy="1549400"/>
          </a:xfrm>
        </p:spPr>
        <p:txBody>
          <a:bodyPr anchor="b"/>
          <a:lstStyle>
            <a:lvl1pPr algn="l">
              <a:defRPr sz="3300" b="1"/>
            </a:lvl1pPr>
          </a:lstStyle>
          <a:p>
            <a:r>
              <a:rPr lang="en-US"/>
              <a:t>Click to edit Master title style</a:t>
            </a:r>
          </a:p>
        </p:txBody>
      </p:sp>
      <p:sp>
        <p:nvSpPr>
          <p:cNvPr id="3" name="Content Placeholder 2"/>
          <p:cNvSpPr>
            <a:spLocks noGrp="1"/>
          </p:cNvSpPr>
          <p:nvPr>
            <p:ph idx="1"/>
          </p:nvPr>
        </p:nvSpPr>
        <p:spPr>
          <a:xfrm>
            <a:off x="6685220" y="364067"/>
            <a:ext cx="9558795" cy="7804151"/>
          </a:xfrm>
        </p:spPr>
        <p:txBody>
          <a:bodyPr/>
          <a:lstStyle>
            <a:lvl1pPr>
              <a:defRPr sz="5200"/>
            </a:lvl1pPr>
            <a:lvl2pPr>
              <a:defRPr sz="4600"/>
            </a:lvl2pPr>
            <a:lvl3pPr>
              <a:defRPr sz="390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54949" y="1913467"/>
            <a:ext cx="5625441" cy="6254751"/>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4206658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51516" y="6400800"/>
            <a:ext cx="10259378" cy="755651"/>
          </a:xfrm>
        </p:spPr>
        <p:txBody>
          <a:bodyPr anchor="b"/>
          <a:lstStyle>
            <a:lvl1pPr algn="l">
              <a:defRPr sz="3300" b="1"/>
            </a:lvl1pPr>
          </a:lstStyle>
          <a:p>
            <a:r>
              <a:rPr lang="en-US"/>
              <a:t>Click to edit Master title style</a:t>
            </a:r>
          </a:p>
        </p:txBody>
      </p:sp>
      <p:sp>
        <p:nvSpPr>
          <p:cNvPr id="3" name="Picture Placeholder 2"/>
          <p:cNvSpPr>
            <a:spLocks noGrp="1"/>
          </p:cNvSpPr>
          <p:nvPr>
            <p:ph type="pic" idx="1"/>
          </p:nvPr>
        </p:nvSpPr>
        <p:spPr>
          <a:xfrm>
            <a:off x="3351516" y="817033"/>
            <a:ext cx="10259378" cy="5486400"/>
          </a:xfrm>
        </p:spPr>
        <p:txBody>
          <a:bodyPr/>
          <a:lstStyle>
            <a:lvl1pPr marL="0" indent="0">
              <a:buNone/>
              <a:defRPr sz="5200"/>
            </a:lvl1pPr>
            <a:lvl2pPr marL="749762" indent="0">
              <a:buNone/>
              <a:defRPr sz="4600"/>
            </a:lvl2pPr>
            <a:lvl3pPr marL="1499525" indent="0">
              <a:buNone/>
              <a:defRPr sz="3900"/>
            </a:lvl3pPr>
            <a:lvl4pPr marL="2249287" indent="0">
              <a:buNone/>
              <a:defRPr sz="3300"/>
            </a:lvl4pPr>
            <a:lvl5pPr marL="2999049" indent="0">
              <a:buNone/>
              <a:defRPr sz="3300"/>
            </a:lvl5pPr>
            <a:lvl6pPr marL="3748811" indent="0">
              <a:buNone/>
              <a:defRPr sz="3300"/>
            </a:lvl6pPr>
            <a:lvl7pPr marL="4498574" indent="0">
              <a:buNone/>
              <a:defRPr sz="3300"/>
            </a:lvl7pPr>
            <a:lvl8pPr marL="5248336" indent="0">
              <a:buNone/>
              <a:defRPr sz="3300"/>
            </a:lvl8pPr>
            <a:lvl9pPr marL="5998098" indent="0">
              <a:buNone/>
              <a:defRPr sz="3300"/>
            </a:lvl9pPr>
          </a:lstStyle>
          <a:p>
            <a:endParaRPr lang="en-US"/>
          </a:p>
        </p:txBody>
      </p:sp>
      <p:sp>
        <p:nvSpPr>
          <p:cNvPr id="4" name="Text Placeholder 3"/>
          <p:cNvSpPr>
            <a:spLocks noGrp="1"/>
          </p:cNvSpPr>
          <p:nvPr>
            <p:ph type="body" sz="half" idx="2"/>
          </p:nvPr>
        </p:nvSpPr>
        <p:spPr>
          <a:xfrm>
            <a:off x="3351516" y="7156451"/>
            <a:ext cx="10259378" cy="1073149"/>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36416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4948" y="366184"/>
            <a:ext cx="15389067" cy="1524000"/>
          </a:xfrm>
          <a:prstGeom prst="rect">
            <a:avLst/>
          </a:prstGeom>
        </p:spPr>
        <p:txBody>
          <a:bodyPr vert="horz" lIns="149952" tIns="74976" rIns="149952" bIns="74976" rtlCol="0" anchor="ctr">
            <a:normAutofit/>
          </a:bodyPr>
          <a:lstStyle/>
          <a:p>
            <a:r>
              <a:rPr lang="en-US"/>
              <a:t>Click to edit Master title style</a:t>
            </a:r>
          </a:p>
        </p:txBody>
      </p:sp>
      <p:sp>
        <p:nvSpPr>
          <p:cNvPr id="3" name="Text Placeholder 2"/>
          <p:cNvSpPr>
            <a:spLocks noGrp="1"/>
          </p:cNvSpPr>
          <p:nvPr>
            <p:ph type="body" idx="1"/>
          </p:nvPr>
        </p:nvSpPr>
        <p:spPr>
          <a:xfrm>
            <a:off x="854948" y="2133601"/>
            <a:ext cx="15389067" cy="6034617"/>
          </a:xfrm>
          <a:prstGeom prst="rect">
            <a:avLst/>
          </a:prstGeom>
        </p:spPr>
        <p:txBody>
          <a:bodyPr vert="horz" lIns="149952" tIns="74976" rIns="149952" bIns="7497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54948" y="8475134"/>
            <a:ext cx="3989758" cy="486833"/>
          </a:xfrm>
          <a:prstGeom prst="rect">
            <a:avLst/>
          </a:prstGeom>
        </p:spPr>
        <p:txBody>
          <a:bodyPr vert="horz" lIns="149952" tIns="74976" rIns="149952" bIns="74976" rtlCol="0" anchor="ctr"/>
          <a:lstStyle>
            <a:lvl1pPr algn="l">
              <a:defRPr sz="2000">
                <a:solidFill>
                  <a:schemeClr val="tx1">
                    <a:tint val="75000"/>
                  </a:schemeClr>
                </a:solidFill>
              </a:defRPr>
            </a:lvl1pPr>
          </a:lstStyle>
          <a:p>
            <a:fld id="{69B3D045-F87F-4081-A8E0-D02E3BC8C0EB}" type="datetimeFigureOut">
              <a:rPr lang="en-US" smtClean="0"/>
              <a:t>4/3/2025</a:t>
            </a:fld>
            <a:endParaRPr lang="en-US"/>
          </a:p>
        </p:txBody>
      </p:sp>
      <p:sp>
        <p:nvSpPr>
          <p:cNvPr id="5" name="Footer Placeholder 4"/>
          <p:cNvSpPr>
            <a:spLocks noGrp="1"/>
          </p:cNvSpPr>
          <p:nvPr>
            <p:ph type="ftr" sz="quarter" idx="3"/>
          </p:nvPr>
        </p:nvSpPr>
        <p:spPr>
          <a:xfrm>
            <a:off x="5842146" y="8475134"/>
            <a:ext cx="5414672" cy="486833"/>
          </a:xfrm>
          <a:prstGeom prst="rect">
            <a:avLst/>
          </a:prstGeom>
        </p:spPr>
        <p:txBody>
          <a:bodyPr vert="horz" lIns="149952" tIns="74976" rIns="149952" bIns="74976" rtlCol="0" anchor="ctr"/>
          <a:lstStyle>
            <a:lvl1pPr algn="ctr">
              <a:defRPr sz="2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2254257" y="8475134"/>
            <a:ext cx="3989758" cy="486833"/>
          </a:xfrm>
          <a:prstGeom prst="rect">
            <a:avLst/>
          </a:prstGeom>
        </p:spPr>
        <p:txBody>
          <a:bodyPr vert="horz" lIns="149952" tIns="74976" rIns="149952" bIns="74976" rtlCol="0" anchor="ctr"/>
          <a:lstStyle>
            <a:lvl1pPr algn="r">
              <a:defRPr sz="2000">
                <a:solidFill>
                  <a:schemeClr val="tx1">
                    <a:tint val="75000"/>
                  </a:schemeClr>
                </a:solidFill>
              </a:defRPr>
            </a:lvl1pPr>
          </a:lstStyle>
          <a:p>
            <a:fld id="{23BD8811-19B2-427B-9684-8822910335A4}" type="slidenum">
              <a:rPr lang="en-US" smtClean="0"/>
              <a:t>‹#›</a:t>
            </a:fld>
            <a:endParaRPr lang="en-US"/>
          </a:p>
        </p:txBody>
      </p:sp>
    </p:spTree>
    <p:extLst>
      <p:ext uri="{BB962C8B-B14F-4D97-AF65-F5344CB8AC3E}">
        <p14:creationId xmlns:p14="http://schemas.microsoft.com/office/powerpoint/2010/main" val="2414476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99525" rtl="0" eaLnBrk="1" latinLnBrk="0" hangingPunct="1">
        <a:spcBef>
          <a:spcPct val="0"/>
        </a:spcBef>
        <a:buNone/>
        <a:defRPr sz="7200" kern="1200">
          <a:solidFill>
            <a:schemeClr val="tx1"/>
          </a:solidFill>
          <a:latin typeface="+mj-lt"/>
          <a:ea typeface="+mj-ea"/>
          <a:cs typeface="+mj-cs"/>
        </a:defRPr>
      </a:lvl1pPr>
    </p:titleStyle>
    <p:bodyStyle>
      <a:lvl1pPr marL="562322" indent="-562322" algn="l" defTabSz="1499525"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218364" indent="-468601" algn="l" defTabSz="1499525" rtl="0" eaLnBrk="1" latinLnBrk="0" hangingPunct="1">
        <a:spcBef>
          <a:spcPct val="20000"/>
        </a:spcBef>
        <a:buFont typeface="Arial" pitchFamily="34" charset="0"/>
        <a:buChar char="–"/>
        <a:defRPr sz="4600" kern="1200">
          <a:solidFill>
            <a:schemeClr val="tx1"/>
          </a:solidFill>
          <a:latin typeface="+mn-lt"/>
          <a:ea typeface="+mn-ea"/>
          <a:cs typeface="+mn-cs"/>
        </a:defRPr>
      </a:lvl2pPr>
      <a:lvl3pPr marL="1874406" indent="-374881" algn="l" defTabSz="1499525"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624168"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4pPr>
      <a:lvl5pPr marL="3373930"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5pPr>
      <a:lvl6pPr marL="4123693"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6pPr>
      <a:lvl7pPr marL="4873455"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7pPr>
      <a:lvl8pPr marL="5623217"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8pPr>
      <a:lvl9pPr marL="6372979"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9pPr>
    </p:bodyStyle>
    <p:other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985839" y="2223631"/>
            <a:ext cx="15392400" cy="646331"/>
          </a:xfrm>
          <a:prstGeom prst="rect">
            <a:avLst/>
          </a:prstGeom>
          <a:noFill/>
        </p:spPr>
        <p:txBody>
          <a:bodyPr wrap="square" lIns="91440" tIns="45720" rIns="91440" bIns="45720">
            <a:spAutoFit/>
          </a:bodyPr>
          <a:lstStyle/>
          <a:p>
            <a:pPr algn="ctr"/>
            <a:r>
              <a:rPr lang="en-US" sz="3600" b="1">
                <a:ln w="10541" cmpd="sng">
                  <a:solidFill>
                    <a:schemeClr val="accent1">
                      <a:shade val="88000"/>
                      <a:satMod val="110000"/>
                    </a:schemeClr>
                  </a:solidFill>
                  <a:prstDash val="solid"/>
                </a:ln>
                <a:solidFill>
                  <a:srgbClr val="FF0000"/>
                </a:solidFill>
                <a:latin typeface="Times New Roman" panose="02020603050405020304" pitchFamily="18" charset="0"/>
                <a:cs typeface="Times New Roman" panose="02020603050405020304" pitchFamily="18" charset="0"/>
              </a:rPr>
              <a:t>Nêu cảm nghĩ của em về hình ảnh  người bà trong bài thơ</a:t>
            </a:r>
            <a:endParaRPr lang="en-US" sz="3600" b="1" cap="none" spc="0" dirty="0">
              <a:ln w="10541" cmpd="sng">
                <a:solidFill>
                  <a:schemeClr val="accent1">
                    <a:shade val="88000"/>
                    <a:satMod val="110000"/>
                  </a:schemeClr>
                </a:solidFill>
                <a:prstDash val="solid"/>
              </a:ln>
              <a:solidFill>
                <a:srgbClr val="FF0000"/>
              </a:solidFill>
              <a:effectLst/>
              <a:latin typeface="Times New Roman" panose="02020603050405020304" pitchFamily="18" charset="0"/>
              <a:cs typeface="Times New Roman" panose="02020603050405020304" pitchFamily="18" charset="0"/>
            </a:endParaRPr>
          </a:p>
        </p:txBody>
      </p:sp>
      <p:sp>
        <p:nvSpPr>
          <p:cNvPr id="26" name="TextBox 25"/>
          <p:cNvSpPr txBox="1"/>
          <p:nvPr/>
        </p:nvSpPr>
        <p:spPr>
          <a:xfrm>
            <a:off x="6403594" y="1068854"/>
            <a:ext cx="4556889" cy="492443"/>
          </a:xfrm>
          <a:prstGeom prst="rect">
            <a:avLst/>
          </a:prstGeom>
          <a:noFill/>
        </p:spPr>
        <p:txBody>
          <a:bodyPr wrap="none" rtlCol="0">
            <a:spAutoFit/>
          </a:bodyPr>
          <a:lstStyle/>
          <a:p>
            <a:pPr algn="ctr"/>
            <a:r>
              <a:rPr lang="en-US" sz="2600" b="1">
                <a:solidFill>
                  <a:srgbClr val="0000FF"/>
                </a:solidFill>
                <a:latin typeface="Times New Roman" pitchFamily="18" charset="0"/>
                <a:cs typeface="Times New Roman" pitchFamily="18" charset="0"/>
              </a:rPr>
              <a:t>Tiết 3+4: ÔN TẬP GIỮA KÌ II</a:t>
            </a:r>
            <a:endPar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endParaRPr>
          </a:p>
        </p:txBody>
      </p:sp>
      <p:grpSp>
        <p:nvGrpSpPr>
          <p:cNvPr id="5" name="Group 4"/>
          <p:cNvGrpSpPr/>
          <p:nvPr/>
        </p:nvGrpSpPr>
        <p:grpSpPr>
          <a:xfrm>
            <a:off x="167480" y="1687441"/>
            <a:ext cx="16535400" cy="7258659"/>
            <a:chOff x="5711126" y="1454579"/>
            <a:chExt cx="8629713" cy="6997074"/>
          </a:xfrm>
        </p:grpSpPr>
        <p:pic>
          <p:nvPicPr>
            <p:cNvPr id="6" name="Picture 12" descr="Hoa Hướng Dương, Sun Flower 2, Tải PNG Free - KhoThietKe.Ne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1126" y="7212701"/>
              <a:ext cx="1041845" cy="123895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p:cNvGrpSpPr/>
            <p:nvPr/>
          </p:nvGrpSpPr>
          <p:grpSpPr>
            <a:xfrm>
              <a:off x="5928519" y="1454579"/>
              <a:ext cx="8412320" cy="6985808"/>
              <a:chOff x="4252119" y="1496199"/>
              <a:chExt cx="8412320" cy="6985808"/>
            </a:xfrm>
          </p:grpSpPr>
          <p:cxnSp>
            <p:nvCxnSpPr>
              <p:cNvPr id="8" name="Straight Connector 7"/>
              <p:cNvCxnSpPr/>
              <p:nvPr/>
            </p:nvCxnSpPr>
            <p:spPr>
              <a:xfrm>
                <a:off x="4252119" y="1496199"/>
                <a:ext cx="0" cy="5758122"/>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633959" y="1496199"/>
                <a:ext cx="0" cy="6985808"/>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5227774" y="8465991"/>
                <a:ext cx="7416345" cy="0"/>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4252119" y="1496199"/>
                <a:ext cx="8412320" cy="0"/>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grpSp>
      </p:grpSp>
      <p:sp>
        <p:nvSpPr>
          <p:cNvPr id="3" name="TextBox 2"/>
          <p:cNvSpPr txBox="1"/>
          <p:nvPr/>
        </p:nvSpPr>
        <p:spPr>
          <a:xfrm>
            <a:off x="929481" y="4687074"/>
            <a:ext cx="14912580" cy="2862322"/>
          </a:xfrm>
          <a:prstGeom prst="rect">
            <a:avLst/>
          </a:prstGeom>
          <a:noFill/>
        </p:spPr>
        <p:txBody>
          <a:bodyPr wrap="square" rtlCol="0">
            <a:spAutoFit/>
          </a:bodyPr>
          <a:lstStyle/>
          <a:p>
            <a:pPr indent="457200" algn="just"/>
            <a:endParaRPr lang="nl-NL" sz="3600">
              <a:solidFill>
                <a:srgbClr val="0000FF"/>
              </a:solidFill>
              <a:latin typeface="Times New Roman" pitchFamily="18" charset="0"/>
              <a:cs typeface="Times New Roman" pitchFamily="18" charset="0"/>
            </a:endParaRPr>
          </a:p>
          <a:p>
            <a:pPr indent="457200" algn="just"/>
            <a:endParaRPr lang="nl-NL" sz="3600">
              <a:solidFill>
                <a:srgbClr val="0000FF"/>
              </a:solidFill>
              <a:latin typeface="Times New Roman" pitchFamily="18" charset="0"/>
              <a:cs typeface="Times New Roman" pitchFamily="18" charset="0"/>
            </a:endParaRPr>
          </a:p>
          <a:p>
            <a:pPr indent="457200" algn="just"/>
            <a:r>
              <a:rPr lang="nl-NL" sz="3600">
                <a:solidFill>
                  <a:srgbClr val="0000FF"/>
                </a:solidFill>
                <a:latin typeface="Times New Roman" pitchFamily="18" charset="0"/>
                <a:cs typeface="Times New Roman" pitchFamily="18" charset="0"/>
              </a:rPr>
              <a:t>Người bà rất thương cháu, bà dành cho cháu những quả ngon, lo lắng hết lòng về chùm quả ấy. Qua đó cho thấy tình yêu thương vô bờ bến của người bà dành cho các con, các cháu.</a:t>
            </a:r>
            <a:endParaRPr lang="en-US" sz="3400">
              <a:solidFill>
                <a:srgbClr val="0000FF"/>
              </a:solidFill>
              <a:latin typeface="Times New Roman" pitchFamily="18" charset="0"/>
              <a:cs typeface="Times New Roman" pitchFamily="18" charset="0"/>
            </a:endParaRPr>
          </a:p>
        </p:txBody>
      </p:sp>
      <p:pic>
        <p:nvPicPr>
          <p:cNvPr id="31"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21626" t="47921" r="54196" b="37674"/>
          <a:stretch/>
        </p:blipFill>
        <p:spPr bwMode="auto">
          <a:xfrm>
            <a:off x="906624" y="3193128"/>
            <a:ext cx="4457700" cy="14939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Box 11">
            <a:extLst>
              <a:ext uri="{FF2B5EF4-FFF2-40B4-BE49-F238E27FC236}">
                <a16:creationId xmlns:a16="http://schemas.microsoft.com/office/drawing/2014/main" id="{05FDF91D-D3B2-ED53-53B6-948D91B231AD}"/>
              </a:ext>
            </a:extLst>
          </p:cNvPr>
          <p:cNvSpPr txBox="1"/>
          <p:nvPr/>
        </p:nvSpPr>
        <p:spPr>
          <a:xfrm>
            <a:off x="4408212" y="0"/>
            <a:ext cx="8547652" cy="1077218"/>
          </a:xfrm>
          <a:prstGeom prst="rect">
            <a:avLst/>
          </a:prstGeom>
          <a:noFill/>
        </p:spPr>
        <p:txBody>
          <a:bodyPr wrap="square">
            <a:spAutoFit/>
          </a:bodyPr>
          <a:lstStyle/>
          <a:p>
            <a:pPr algn="ctr"/>
            <a:r>
              <a:rPr lang="en-US" sz="3200" b="1">
                <a:latin typeface="Times New Roman" panose="02020603050405020304" pitchFamily="18" charset="0"/>
                <a:cs typeface="Times New Roman" panose="02020603050405020304" pitchFamily="18" charset="0"/>
              </a:rPr>
              <a:t>UBND QUẬN DƯƠNG KINH</a:t>
            </a:r>
            <a:br>
              <a:rPr lang="en-US" sz="3200" b="1">
                <a:latin typeface="Times New Roman" panose="02020603050405020304" pitchFamily="18" charset="0"/>
                <a:cs typeface="Times New Roman" panose="02020603050405020304" pitchFamily="18" charset="0"/>
              </a:rPr>
            </a:br>
            <a:r>
              <a:rPr lang="en-US" sz="3200" b="1">
                <a:latin typeface="Times New Roman" panose="02020603050405020304" pitchFamily="18" charset="0"/>
                <a:cs typeface="Times New Roman" panose="02020603050405020304" pitchFamily="18" charset="0"/>
              </a:rPr>
              <a:t>TRƯỜNG </a:t>
            </a:r>
            <a:r>
              <a:rPr lang="en-US" sz="3200" b="1" u="sng">
                <a:latin typeface="Times New Roman" panose="02020603050405020304" pitchFamily="18" charset="0"/>
                <a:cs typeface="Times New Roman" panose="02020603050405020304" pitchFamily="18" charset="0"/>
              </a:rPr>
              <a:t>TIỂU HỌC ANH </a:t>
            </a:r>
            <a:r>
              <a:rPr lang="en-US" sz="3200" b="1">
                <a:latin typeface="Times New Roman" panose="02020603050405020304" pitchFamily="18" charset="0"/>
                <a:cs typeface="Times New Roman" panose="02020603050405020304" pitchFamily="18" charset="0"/>
              </a:rPr>
              <a:t>DŨNG</a:t>
            </a:r>
            <a:endParaRPr lang="en-US"/>
          </a:p>
        </p:txBody>
      </p:sp>
    </p:spTree>
    <p:extLst>
      <p:ext uri="{BB962C8B-B14F-4D97-AF65-F5344CB8AC3E}">
        <p14:creationId xmlns:p14="http://schemas.microsoft.com/office/powerpoint/2010/main" val="34722988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2720</TotalTime>
  <Words>92</Words>
  <Application>Microsoft Office PowerPoint</Application>
  <PresentationFormat>Custom</PresentationFormat>
  <Paragraphs>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Pham Dung</cp:lastModifiedBy>
  <cp:revision>132</cp:revision>
  <dcterms:created xsi:type="dcterms:W3CDTF">2023-07-19T07:13:18Z</dcterms:created>
  <dcterms:modified xsi:type="dcterms:W3CDTF">2025-04-03T00:58:22Z</dcterms:modified>
</cp:coreProperties>
</file>