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7098963" cy="9144000"/>
  <p:notesSz cx="6858000" cy="9144000"/>
  <p:defaultTextStyle>
    <a:defPPr>
      <a:defRPr lang="en-US"/>
    </a:defPPr>
    <a:lvl1pPr marL="0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749762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1499525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2249287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2999049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3748811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4498574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5248336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5998098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38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17" autoAdjust="0"/>
  </p:normalViewPr>
  <p:slideViewPr>
    <p:cSldViewPr>
      <p:cViewPr varScale="1">
        <p:scale>
          <a:sx n="58" d="100"/>
          <a:sy n="58" d="100"/>
        </p:scale>
        <p:origin x="730" y="77"/>
      </p:cViewPr>
      <p:guideLst>
        <p:guide orient="horz" pos="2880"/>
        <p:guide pos="538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4AA4E-4A0A-44A9-8FA8-3784BD32FB3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838" y="685800"/>
            <a:ext cx="64103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3C94B9-CFED-43AA-9C3E-BAA62644A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43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HS</a:t>
            </a:r>
            <a:r>
              <a:rPr lang="en-US" baseline="0"/>
              <a:t> bốc thăm bài nào thì GV bấm vào bài đó để xuất hiện đáp án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C94B9-CFED-43AA-9C3E-BAA62644AF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485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2422" y="2840568"/>
            <a:ext cx="14534119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4845" y="5181600"/>
            <a:ext cx="11969274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49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99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49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99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48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9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24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998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10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6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1564" y="488951"/>
            <a:ext cx="7192844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0061" y="488951"/>
            <a:ext cx="21296521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0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32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0700" y="5875867"/>
            <a:ext cx="14534119" cy="1816100"/>
          </a:xfrm>
        </p:spPr>
        <p:txBody>
          <a:bodyPr anchor="t"/>
          <a:lstStyle>
            <a:lvl1pPr algn="l">
              <a:defRPr sz="6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0700" y="3875618"/>
            <a:ext cx="14534119" cy="2000249"/>
          </a:xfrm>
        </p:spPr>
        <p:txBody>
          <a:bodyPr anchor="b"/>
          <a:lstStyle>
            <a:lvl1pPr marL="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1pPr>
            <a:lvl2pPr marL="749762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499525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24928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9904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748811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9857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24833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99809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061" y="2844800"/>
            <a:ext cx="14243199" cy="8045451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28242" y="2844800"/>
            <a:ext cx="14246166" cy="8045451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9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48" y="366184"/>
            <a:ext cx="15389067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4948" y="2046817"/>
            <a:ext cx="7555011" cy="853016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9762" indent="0">
              <a:buNone/>
              <a:defRPr sz="3300" b="1"/>
            </a:lvl2pPr>
            <a:lvl3pPr marL="1499525" indent="0">
              <a:buNone/>
              <a:defRPr sz="3000" b="1"/>
            </a:lvl3pPr>
            <a:lvl4pPr marL="2249287" indent="0">
              <a:buNone/>
              <a:defRPr sz="2600" b="1"/>
            </a:lvl4pPr>
            <a:lvl5pPr marL="2999049" indent="0">
              <a:buNone/>
              <a:defRPr sz="2600" b="1"/>
            </a:lvl5pPr>
            <a:lvl6pPr marL="3748811" indent="0">
              <a:buNone/>
              <a:defRPr sz="2600" b="1"/>
            </a:lvl6pPr>
            <a:lvl7pPr marL="4498574" indent="0">
              <a:buNone/>
              <a:defRPr sz="2600" b="1"/>
            </a:lvl7pPr>
            <a:lvl8pPr marL="5248336" indent="0">
              <a:buNone/>
              <a:defRPr sz="2600" b="1"/>
            </a:lvl8pPr>
            <a:lvl9pPr marL="5998098" indent="0">
              <a:buNone/>
              <a:defRPr sz="2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4948" y="2899833"/>
            <a:ext cx="7555011" cy="5268384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686037" y="2046817"/>
            <a:ext cx="7557979" cy="853016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9762" indent="0">
              <a:buNone/>
              <a:defRPr sz="3300" b="1"/>
            </a:lvl2pPr>
            <a:lvl3pPr marL="1499525" indent="0">
              <a:buNone/>
              <a:defRPr sz="3000" b="1"/>
            </a:lvl3pPr>
            <a:lvl4pPr marL="2249287" indent="0">
              <a:buNone/>
              <a:defRPr sz="2600" b="1"/>
            </a:lvl4pPr>
            <a:lvl5pPr marL="2999049" indent="0">
              <a:buNone/>
              <a:defRPr sz="2600" b="1"/>
            </a:lvl5pPr>
            <a:lvl6pPr marL="3748811" indent="0">
              <a:buNone/>
              <a:defRPr sz="2600" b="1"/>
            </a:lvl6pPr>
            <a:lvl7pPr marL="4498574" indent="0">
              <a:buNone/>
              <a:defRPr sz="2600" b="1"/>
            </a:lvl7pPr>
            <a:lvl8pPr marL="5248336" indent="0">
              <a:buNone/>
              <a:defRPr sz="2600" b="1"/>
            </a:lvl8pPr>
            <a:lvl9pPr marL="5998098" indent="0">
              <a:buNone/>
              <a:defRPr sz="2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86037" y="2899833"/>
            <a:ext cx="7557979" cy="5268384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814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85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18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49" y="364067"/>
            <a:ext cx="5625441" cy="1549400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5220" y="364067"/>
            <a:ext cx="9558795" cy="7804151"/>
          </a:xfrm>
        </p:spPr>
        <p:txBody>
          <a:bodyPr/>
          <a:lstStyle>
            <a:lvl1pPr>
              <a:defRPr sz="5200"/>
            </a:lvl1pPr>
            <a:lvl2pPr>
              <a:defRPr sz="4600"/>
            </a:lvl2pPr>
            <a:lvl3pPr>
              <a:defRPr sz="39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49" y="1913467"/>
            <a:ext cx="5625441" cy="6254751"/>
          </a:xfrm>
        </p:spPr>
        <p:txBody>
          <a:bodyPr/>
          <a:lstStyle>
            <a:lvl1pPr marL="0" indent="0">
              <a:buNone/>
              <a:defRPr sz="2300"/>
            </a:lvl1pPr>
            <a:lvl2pPr marL="749762" indent="0">
              <a:buNone/>
              <a:defRPr sz="2000"/>
            </a:lvl2pPr>
            <a:lvl3pPr marL="1499525" indent="0">
              <a:buNone/>
              <a:defRPr sz="1600"/>
            </a:lvl3pPr>
            <a:lvl4pPr marL="2249287" indent="0">
              <a:buNone/>
              <a:defRPr sz="1500"/>
            </a:lvl4pPr>
            <a:lvl5pPr marL="2999049" indent="0">
              <a:buNone/>
              <a:defRPr sz="1500"/>
            </a:lvl5pPr>
            <a:lvl6pPr marL="3748811" indent="0">
              <a:buNone/>
              <a:defRPr sz="1500"/>
            </a:lvl6pPr>
            <a:lvl7pPr marL="4498574" indent="0">
              <a:buNone/>
              <a:defRPr sz="1500"/>
            </a:lvl7pPr>
            <a:lvl8pPr marL="5248336" indent="0">
              <a:buNone/>
              <a:defRPr sz="1500"/>
            </a:lvl8pPr>
            <a:lvl9pPr marL="5998098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58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1516" y="6400800"/>
            <a:ext cx="10259378" cy="755651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1516" y="817033"/>
            <a:ext cx="10259378" cy="5486400"/>
          </a:xfrm>
        </p:spPr>
        <p:txBody>
          <a:bodyPr/>
          <a:lstStyle>
            <a:lvl1pPr marL="0" indent="0">
              <a:buNone/>
              <a:defRPr sz="5200"/>
            </a:lvl1pPr>
            <a:lvl2pPr marL="749762" indent="0">
              <a:buNone/>
              <a:defRPr sz="4600"/>
            </a:lvl2pPr>
            <a:lvl3pPr marL="1499525" indent="0">
              <a:buNone/>
              <a:defRPr sz="3900"/>
            </a:lvl3pPr>
            <a:lvl4pPr marL="2249287" indent="0">
              <a:buNone/>
              <a:defRPr sz="3300"/>
            </a:lvl4pPr>
            <a:lvl5pPr marL="2999049" indent="0">
              <a:buNone/>
              <a:defRPr sz="3300"/>
            </a:lvl5pPr>
            <a:lvl6pPr marL="3748811" indent="0">
              <a:buNone/>
              <a:defRPr sz="3300"/>
            </a:lvl6pPr>
            <a:lvl7pPr marL="4498574" indent="0">
              <a:buNone/>
              <a:defRPr sz="3300"/>
            </a:lvl7pPr>
            <a:lvl8pPr marL="5248336" indent="0">
              <a:buNone/>
              <a:defRPr sz="3300"/>
            </a:lvl8pPr>
            <a:lvl9pPr marL="5998098" indent="0">
              <a:buNone/>
              <a:defRPr sz="3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51516" y="7156451"/>
            <a:ext cx="10259378" cy="1073149"/>
          </a:xfrm>
        </p:spPr>
        <p:txBody>
          <a:bodyPr/>
          <a:lstStyle>
            <a:lvl1pPr marL="0" indent="0">
              <a:buNone/>
              <a:defRPr sz="2300"/>
            </a:lvl1pPr>
            <a:lvl2pPr marL="749762" indent="0">
              <a:buNone/>
              <a:defRPr sz="2000"/>
            </a:lvl2pPr>
            <a:lvl3pPr marL="1499525" indent="0">
              <a:buNone/>
              <a:defRPr sz="1600"/>
            </a:lvl3pPr>
            <a:lvl4pPr marL="2249287" indent="0">
              <a:buNone/>
              <a:defRPr sz="1500"/>
            </a:lvl4pPr>
            <a:lvl5pPr marL="2999049" indent="0">
              <a:buNone/>
              <a:defRPr sz="1500"/>
            </a:lvl5pPr>
            <a:lvl6pPr marL="3748811" indent="0">
              <a:buNone/>
              <a:defRPr sz="1500"/>
            </a:lvl6pPr>
            <a:lvl7pPr marL="4498574" indent="0">
              <a:buNone/>
              <a:defRPr sz="1500"/>
            </a:lvl7pPr>
            <a:lvl8pPr marL="5248336" indent="0">
              <a:buNone/>
              <a:defRPr sz="1500"/>
            </a:lvl8pPr>
            <a:lvl9pPr marL="5998098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63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4948" y="366184"/>
            <a:ext cx="15389067" cy="1524000"/>
          </a:xfrm>
          <a:prstGeom prst="rect">
            <a:avLst/>
          </a:prstGeom>
        </p:spPr>
        <p:txBody>
          <a:bodyPr vert="horz" lIns="149952" tIns="74976" rIns="149952" bIns="7497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4948" y="2133601"/>
            <a:ext cx="15389067" cy="6034617"/>
          </a:xfrm>
          <a:prstGeom prst="rect">
            <a:avLst/>
          </a:prstGeom>
        </p:spPr>
        <p:txBody>
          <a:bodyPr vert="horz" lIns="149952" tIns="74976" rIns="149952" bIns="7497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4948" y="8475134"/>
            <a:ext cx="3989758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42146" y="8475134"/>
            <a:ext cx="5414672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254257" y="8475134"/>
            <a:ext cx="3989758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76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99525" rtl="0" eaLnBrk="1" latinLnBrk="0" hangingPunct="1"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2322" indent="-562322" algn="l" defTabSz="1499525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218364" indent="-468601" algn="l" defTabSz="1499525" rtl="0" eaLnBrk="1" latinLnBrk="0" hangingPunct="1">
        <a:spcBef>
          <a:spcPct val="20000"/>
        </a:spcBef>
        <a:buFont typeface="Arial" pitchFamily="34" charset="0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2pPr>
      <a:lvl3pPr marL="1874406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624168" indent="-374881" algn="l" defTabSz="1499525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73930" indent="-374881" algn="l" defTabSz="1499525" rtl="0" eaLnBrk="1" latinLnBrk="0" hangingPunct="1">
        <a:spcBef>
          <a:spcPct val="20000"/>
        </a:spcBef>
        <a:buFont typeface="Arial" pitchFamily="34" charset="0"/>
        <a:buChar char="»"/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23693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4873455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623217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372979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9762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99525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49287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2999049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48811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498574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248336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998098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929481" y="1295400"/>
            <a:ext cx="153924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36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câu thơ nào thể hiện tìm cảm, cảm xúc của nhà thơ khi được gặp Bác Hồ?</a:t>
            </a:r>
            <a:endParaRPr lang="en-US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84822" y="565666"/>
            <a:ext cx="455688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 3+4: ÔN TẬP GIỮA KÌ II</a:t>
            </a:r>
            <a:endParaRPr lang="en-US" sz="2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67480" y="1058109"/>
            <a:ext cx="16535400" cy="7887992"/>
            <a:chOff x="5711126" y="1454579"/>
            <a:chExt cx="8629713" cy="6997074"/>
          </a:xfrm>
        </p:grpSpPr>
        <p:pic>
          <p:nvPicPr>
            <p:cNvPr id="6" name="Picture 12" descr="Hoa Hướng Dương, Sun Flower 2, Tải PNG Free - KhoThietKe.Net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1126" y="7212701"/>
              <a:ext cx="1041845" cy="12389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" name="Group 6"/>
            <p:cNvGrpSpPr/>
            <p:nvPr/>
          </p:nvGrpSpPr>
          <p:grpSpPr>
            <a:xfrm>
              <a:off x="5928519" y="1454579"/>
              <a:ext cx="8412320" cy="6985808"/>
              <a:chOff x="4252119" y="1496199"/>
              <a:chExt cx="8412320" cy="6985808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4252119" y="1496199"/>
                <a:ext cx="0" cy="5758122"/>
              </a:xfrm>
              <a:prstGeom prst="line">
                <a:avLst/>
              </a:prstGeom>
              <a:ln w="57150" cmpd="thickThin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12633959" y="1496199"/>
                <a:ext cx="0" cy="6985808"/>
              </a:xfrm>
              <a:prstGeom prst="line">
                <a:avLst/>
              </a:prstGeom>
              <a:ln w="57150" cmpd="thickThin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5227774" y="8465991"/>
                <a:ext cx="7416345" cy="0"/>
              </a:xfrm>
              <a:prstGeom prst="line">
                <a:avLst/>
              </a:prstGeom>
              <a:ln w="57150" cmpd="thickThin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flipH="1" flipV="1">
                <a:off x="4252119" y="1496199"/>
                <a:ext cx="8412320" cy="0"/>
              </a:xfrm>
              <a:prstGeom prst="line">
                <a:avLst/>
              </a:prstGeom>
              <a:ln w="57150" cmpd="thickThin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TextBox 2"/>
          <p:cNvSpPr txBox="1"/>
          <p:nvPr/>
        </p:nvSpPr>
        <p:spPr>
          <a:xfrm>
            <a:off x="893656" y="5257800"/>
            <a:ext cx="153392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>
                <a:solidFill>
                  <a:srgbClr val="0000FF"/>
                </a:solidFill>
              </a:rPr>
              <a:t>Bàn tay con nắm tay cha</a:t>
            </a:r>
          </a:p>
          <a:p>
            <a:pPr algn="ctr"/>
            <a:r>
              <a:rPr lang="en-US" sz="6000">
                <a:solidFill>
                  <a:srgbClr val="0000FF"/>
                </a:solidFill>
              </a:rPr>
              <a:t>Bàn tay Bác ấm vào da vào lòng.</a:t>
            </a:r>
            <a:endParaRPr lang="en-US" sz="54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26" t="63427" r="54196" b="18773"/>
          <a:stretch/>
        </p:blipFill>
        <p:spPr bwMode="auto">
          <a:xfrm>
            <a:off x="944562" y="2819400"/>
            <a:ext cx="4457700" cy="18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CF1A8ED-B586-798D-F09C-672ED5C8C594}"/>
              </a:ext>
            </a:extLst>
          </p:cNvPr>
          <p:cNvSpPr txBox="1"/>
          <p:nvPr/>
        </p:nvSpPr>
        <p:spPr>
          <a:xfrm>
            <a:off x="4369627" y="-84458"/>
            <a:ext cx="854765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DƯƠNG KINH</a:t>
            </a:r>
            <a:b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TIỂU HỌC ANH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4722988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2724</TotalTime>
  <Words>70</Words>
  <Application>Microsoft Office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Pham Dung</cp:lastModifiedBy>
  <cp:revision>131</cp:revision>
  <dcterms:created xsi:type="dcterms:W3CDTF">2023-07-19T07:13:18Z</dcterms:created>
  <dcterms:modified xsi:type="dcterms:W3CDTF">2025-04-03T00:59:04Z</dcterms:modified>
</cp:coreProperties>
</file>