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71" r:id="rId5"/>
    <p:sldId id="272" r:id="rId6"/>
    <p:sldId id="273" r:id="rId7"/>
    <p:sldId id="274" r:id="rId8"/>
    <p:sldId id="275" r:id="rId9"/>
    <p:sldId id="268" r:id="rId10"/>
  </p:sldIdLst>
  <p:sldSz cx="17098963" cy="9144000"/>
  <p:notesSz cx="6858000" cy="9144000"/>
  <p:defaultTextStyle>
    <a:defPPr>
      <a:defRPr lang="en-US"/>
    </a:defPPr>
    <a:lvl1pPr marL="0" algn="l" defTabSz="1499525" rtl="0" eaLnBrk="1" latinLnBrk="0" hangingPunct="1">
      <a:defRPr sz="3000" kern="1200">
        <a:solidFill>
          <a:schemeClr val="tx1"/>
        </a:solidFill>
        <a:latin typeface="+mn-lt"/>
        <a:ea typeface="+mn-ea"/>
        <a:cs typeface="+mn-cs"/>
      </a:defRPr>
    </a:lvl1pPr>
    <a:lvl2pPr marL="749762" algn="l" defTabSz="1499525" rtl="0" eaLnBrk="1" latinLnBrk="0" hangingPunct="1">
      <a:defRPr sz="3000" kern="1200">
        <a:solidFill>
          <a:schemeClr val="tx1"/>
        </a:solidFill>
        <a:latin typeface="+mn-lt"/>
        <a:ea typeface="+mn-ea"/>
        <a:cs typeface="+mn-cs"/>
      </a:defRPr>
    </a:lvl2pPr>
    <a:lvl3pPr marL="1499525" algn="l" defTabSz="1499525" rtl="0" eaLnBrk="1" latinLnBrk="0" hangingPunct="1">
      <a:defRPr sz="3000" kern="1200">
        <a:solidFill>
          <a:schemeClr val="tx1"/>
        </a:solidFill>
        <a:latin typeface="+mn-lt"/>
        <a:ea typeface="+mn-ea"/>
        <a:cs typeface="+mn-cs"/>
      </a:defRPr>
    </a:lvl3pPr>
    <a:lvl4pPr marL="2249287" algn="l" defTabSz="1499525" rtl="0" eaLnBrk="1" latinLnBrk="0" hangingPunct="1">
      <a:defRPr sz="3000" kern="1200">
        <a:solidFill>
          <a:schemeClr val="tx1"/>
        </a:solidFill>
        <a:latin typeface="+mn-lt"/>
        <a:ea typeface="+mn-ea"/>
        <a:cs typeface="+mn-cs"/>
      </a:defRPr>
    </a:lvl4pPr>
    <a:lvl5pPr marL="2999049" algn="l" defTabSz="1499525" rtl="0" eaLnBrk="1" latinLnBrk="0" hangingPunct="1">
      <a:defRPr sz="3000" kern="1200">
        <a:solidFill>
          <a:schemeClr val="tx1"/>
        </a:solidFill>
        <a:latin typeface="+mn-lt"/>
        <a:ea typeface="+mn-ea"/>
        <a:cs typeface="+mn-cs"/>
      </a:defRPr>
    </a:lvl5pPr>
    <a:lvl6pPr marL="3748811" algn="l" defTabSz="1499525" rtl="0" eaLnBrk="1" latinLnBrk="0" hangingPunct="1">
      <a:defRPr sz="3000" kern="1200">
        <a:solidFill>
          <a:schemeClr val="tx1"/>
        </a:solidFill>
        <a:latin typeface="+mn-lt"/>
        <a:ea typeface="+mn-ea"/>
        <a:cs typeface="+mn-cs"/>
      </a:defRPr>
    </a:lvl6pPr>
    <a:lvl7pPr marL="4498574" algn="l" defTabSz="1499525" rtl="0" eaLnBrk="1" latinLnBrk="0" hangingPunct="1">
      <a:defRPr sz="3000" kern="1200">
        <a:solidFill>
          <a:schemeClr val="tx1"/>
        </a:solidFill>
        <a:latin typeface="+mn-lt"/>
        <a:ea typeface="+mn-ea"/>
        <a:cs typeface="+mn-cs"/>
      </a:defRPr>
    </a:lvl7pPr>
    <a:lvl8pPr marL="5248336" algn="l" defTabSz="1499525" rtl="0" eaLnBrk="1" latinLnBrk="0" hangingPunct="1">
      <a:defRPr sz="3000" kern="1200">
        <a:solidFill>
          <a:schemeClr val="tx1"/>
        </a:solidFill>
        <a:latin typeface="+mn-lt"/>
        <a:ea typeface="+mn-ea"/>
        <a:cs typeface="+mn-cs"/>
      </a:defRPr>
    </a:lvl8pPr>
    <a:lvl9pPr marL="5998098" algn="l" defTabSz="1499525" rtl="0" eaLnBrk="1" latinLnBrk="0" hangingPunct="1">
      <a:defRPr sz="3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38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62" d="100"/>
          <a:sy n="62" d="100"/>
        </p:scale>
        <p:origin x="504" y="86"/>
      </p:cViewPr>
      <p:guideLst>
        <p:guide orient="horz" pos="2880"/>
        <p:guide pos="538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82422" y="2840568"/>
            <a:ext cx="14534119" cy="1960033"/>
          </a:xfrm>
        </p:spPr>
        <p:txBody>
          <a:bodyPr/>
          <a:lstStyle/>
          <a:p>
            <a:r>
              <a:rPr lang="en-US"/>
              <a:t>Click to edit Master title style</a:t>
            </a:r>
          </a:p>
        </p:txBody>
      </p:sp>
      <p:sp>
        <p:nvSpPr>
          <p:cNvPr id="3" name="Subtitle 2"/>
          <p:cNvSpPr>
            <a:spLocks noGrp="1"/>
          </p:cNvSpPr>
          <p:nvPr>
            <p:ph type="subTitle" idx="1"/>
          </p:nvPr>
        </p:nvSpPr>
        <p:spPr>
          <a:xfrm>
            <a:off x="2564845" y="5181600"/>
            <a:ext cx="11969274" cy="2336800"/>
          </a:xfrm>
        </p:spPr>
        <p:txBody>
          <a:bodyPr/>
          <a:lstStyle>
            <a:lvl1pPr marL="0" indent="0" algn="ctr">
              <a:buNone/>
              <a:defRPr>
                <a:solidFill>
                  <a:schemeClr val="tx1">
                    <a:tint val="75000"/>
                  </a:schemeClr>
                </a:solidFill>
              </a:defRPr>
            </a:lvl1pPr>
            <a:lvl2pPr marL="749762" indent="0" algn="ctr">
              <a:buNone/>
              <a:defRPr>
                <a:solidFill>
                  <a:schemeClr val="tx1">
                    <a:tint val="75000"/>
                  </a:schemeClr>
                </a:solidFill>
              </a:defRPr>
            </a:lvl2pPr>
            <a:lvl3pPr marL="1499525" indent="0" algn="ctr">
              <a:buNone/>
              <a:defRPr>
                <a:solidFill>
                  <a:schemeClr val="tx1">
                    <a:tint val="75000"/>
                  </a:schemeClr>
                </a:solidFill>
              </a:defRPr>
            </a:lvl3pPr>
            <a:lvl4pPr marL="2249287" indent="0" algn="ctr">
              <a:buNone/>
              <a:defRPr>
                <a:solidFill>
                  <a:schemeClr val="tx1">
                    <a:tint val="75000"/>
                  </a:schemeClr>
                </a:solidFill>
              </a:defRPr>
            </a:lvl4pPr>
            <a:lvl5pPr marL="2999049" indent="0" algn="ctr">
              <a:buNone/>
              <a:defRPr>
                <a:solidFill>
                  <a:schemeClr val="tx1">
                    <a:tint val="75000"/>
                  </a:schemeClr>
                </a:solidFill>
              </a:defRPr>
            </a:lvl5pPr>
            <a:lvl6pPr marL="3748811" indent="0" algn="ctr">
              <a:buNone/>
              <a:defRPr>
                <a:solidFill>
                  <a:schemeClr val="tx1">
                    <a:tint val="75000"/>
                  </a:schemeClr>
                </a:solidFill>
              </a:defRPr>
            </a:lvl6pPr>
            <a:lvl7pPr marL="4498574" indent="0" algn="ctr">
              <a:buNone/>
              <a:defRPr>
                <a:solidFill>
                  <a:schemeClr val="tx1">
                    <a:tint val="75000"/>
                  </a:schemeClr>
                </a:solidFill>
              </a:defRPr>
            </a:lvl7pPr>
            <a:lvl8pPr marL="5248336" indent="0" algn="ctr">
              <a:buNone/>
              <a:defRPr>
                <a:solidFill>
                  <a:schemeClr val="tx1">
                    <a:tint val="75000"/>
                  </a:schemeClr>
                </a:solidFill>
              </a:defRPr>
            </a:lvl8pPr>
            <a:lvl9pPr marL="59980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9B3D045-F87F-4081-A8E0-D02E3BC8C0EB}"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BD8811-19B2-427B-9684-8822910335A4}" type="slidenum">
              <a:rPr lang="en-US" smtClean="0"/>
              <a:t>‹#›</a:t>
            </a:fld>
            <a:endParaRPr lang="en-US"/>
          </a:p>
        </p:txBody>
      </p:sp>
    </p:spTree>
    <p:extLst>
      <p:ext uri="{BB962C8B-B14F-4D97-AF65-F5344CB8AC3E}">
        <p14:creationId xmlns:p14="http://schemas.microsoft.com/office/powerpoint/2010/main" val="1424210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B3D045-F87F-4081-A8E0-D02E3BC8C0EB}"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BD8811-19B2-427B-9684-8822910335A4}" type="slidenum">
              <a:rPr lang="en-US" smtClean="0"/>
              <a:t>‹#›</a:t>
            </a:fld>
            <a:endParaRPr lang="en-US"/>
          </a:p>
        </p:txBody>
      </p:sp>
    </p:spTree>
    <p:extLst>
      <p:ext uri="{BB962C8B-B14F-4D97-AF65-F5344CB8AC3E}">
        <p14:creationId xmlns:p14="http://schemas.microsoft.com/office/powerpoint/2010/main" val="1285466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181564" y="488951"/>
            <a:ext cx="7192844" cy="10401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00061" y="488951"/>
            <a:ext cx="21296521"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B3D045-F87F-4081-A8E0-D02E3BC8C0EB}"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BD8811-19B2-427B-9684-8822910335A4}" type="slidenum">
              <a:rPr lang="en-US" smtClean="0"/>
              <a:t>‹#›</a:t>
            </a:fld>
            <a:endParaRPr lang="en-US"/>
          </a:p>
        </p:txBody>
      </p:sp>
    </p:spTree>
    <p:extLst>
      <p:ext uri="{BB962C8B-B14F-4D97-AF65-F5344CB8AC3E}">
        <p14:creationId xmlns:p14="http://schemas.microsoft.com/office/powerpoint/2010/main" val="1333906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B3D045-F87F-4081-A8E0-D02E3BC8C0EB}"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BD8811-19B2-427B-9684-8822910335A4}" type="slidenum">
              <a:rPr lang="en-US" smtClean="0"/>
              <a:t>‹#›</a:t>
            </a:fld>
            <a:endParaRPr lang="en-US"/>
          </a:p>
        </p:txBody>
      </p:sp>
    </p:spTree>
    <p:extLst>
      <p:ext uri="{BB962C8B-B14F-4D97-AF65-F5344CB8AC3E}">
        <p14:creationId xmlns:p14="http://schemas.microsoft.com/office/powerpoint/2010/main" val="1370632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50700" y="5875867"/>
            <a:ext cx="14534119" cy="1816100"/>
          </a:xfrm>
        </p:spPr>
        <p:txBody>
          <a:bodyPr anchor="t"/>
          <a:lstStyle>
            <a:lvl1pPr algn="l">
              <a:defRPr sz="6600" b="1" cap="all"/>
            </a:lvl1pPr>
          </a:lstStyle>
          <a:p>
            <a:r>
              <a:rPr lang="en-US"/>
              <a:t>Click to edit Master title style</a:t>
            </a:r>
          </a:p>
        </p:txBody>
      </p:sp>
      <p:sp>
        <p:nvSpPr>
          <p:cNvPr id="3" name="Text Placeholder 2"/>
          <p:cNvSpPr>
            <a:spLocks noGrp="1"/>
          </p:cNvSpPr>
          <p:nvPr>
            <p:ph type="body" idx="1"/>
          </p:nvPr>
        </p:nvSpPr>
        <p:spPr>
          <a:xfrm>
            <a:off x="1350700" y="3875618"/>
            <a:ext cx="14534119" cy="2000249"/>
          </a:xfrm>
        </p:spPr>
        <p:txBody>
          <a:bodyPr anchor="b"/>
          <a:lstStyle>
            <a:lvl1pPr marL="0" indent="0">
              <a:buNone/>
              <a:defRPr sz="3300">
                <a:solidFill>
                  <a:schemeClr val="tx1">
                    <a:tint val="75000"/>
                  </a:schemeClr>
                </a:solidFill>
              </a:defRPr>
            </a:lvl1pPr>
            <a:lvl2pPr marL="749762" indent="0">
              <a:buNone/>
              <a:defRPr sz="3000">
                <a:solidFill>
                  <a:schemeClr val="tx1">
                    <a:tint val="75000"/>
                  </a:schemeClr>
                </a:solidFill>
              </a:defRPr>
            </a:lvl2pPr>
            <a:lvl3pPr marL="1499525" indent="0">
              <a:buNone/>
              <a:defRPr sz="2600">
                <a:solidFill>
                  <a:schemeClr val="tx1">
                    <a:tint val="75000"/>
                  </a:schemeClr>
                </a:solidFill>
              </a:defRPr>
            </a:lvl3pPr>
            <a:lvl4pPr marL="2249287" indent="0">
              <a:buNone/>
              <a:defRPr sz="2300">
                <a:solidFill>
                  <a:schemeClr val="tx1">
                    <a:tint val="75000"/>
                  </a:schemeClr>
                </a:solidFill>
              </a:defRPr>
            </a:lvl4pPr>
            <a:lvl5pPr marL="2999049" indent="0">
              <a:buNone/>
              <a:defRPr sz="2300">
                <a:solidFill>
                  <a:schemeClr val="tx1">
                    <a:tint val="75000"/>
                  </a:schemeClr>
                </a:solidFill>
              </a:defRPr>
            </a:lvl5pPr>
            <a:lvl6pPr marL="3748811" indent="0">
              <a:buNone/>
              <a:defRPr sz="2300">
                <a:solidFill>
                  <a:schemeClr val="tx1">
                    <a:tint val="75000"/>
                  </a:schemeClr>
                </a:solidFill>
              </a:defRPr>
            </a:lvl6pPr>
            <a:lvl7pPr marL="4498574" indent="0">
              <a:buNone/>
              <a:defRPr sz="2300">
                <a:solidFill>
                  <a:schemeClr val="tx1">
                    <a:tint val="75000"/>
                  </a:schemeClr>
                </a:solidFill>
              </a:defRPr>
            </a:lvl7pPr>
            <a:lvl8pPr marL="5248336" indent="0">
              <a:buNone/>
              <a:defRPr sz="2300">
                <a:solidFill>
                  <a:schemeClr val="tx1">
                    <a:tint val="75000"/>
                  </a:schemeClr>
                </a:solidFill>
              </a:defRPr>
            </a:lvl8pPr>
            <a:lvl9pPr marL="5998098" indent="0">
              <a:buNone/>
              <a:defRPr sz="23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B3D045-F87F-4081-A8E0-D02E3BC8C0EB}"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BD8811-19B2-427B-9684-8822910335A4}" type="slidenum">
              <a:rPr lang="en-US" smtClean="0"/>
              <a:t>‹#›</a:t>
            </a:fld>
            <a:endParaRPr lang="en-US"/>
          </a:p>
        </p:txBody>
      </p:sp>
    </p:spTree>
    <p:extLst>
      <p:ext uri="{BB962C8B-B14F-4D97-AF65-F5344CB8AC3E}">
        <p14:creationId xmlns:p14="http://schemas.microsoft.com/office/powerpoint/2010/main" val="12108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00061" y="2844800"/>
            <a:ext cx="14243199" cy="8045451"/>
          </a:xfrm>
        </p:spPr>
        <p:txBody>
          <a:bodyPr/>
          <a:lstStyle>
            <a:lvl1pPr>
              <a:defRPr sz="4600"/>
            </a:lvl1pPr>
            <a:lvl2pPr>
              <a:defRPr sz="3900"/>
            </a:lvl2pPr>
            <a:lvl3pPr>
              <a:defRPr sz="33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6128242" y="2844800"/>
            <a:ext cx="14246166" cy="8045451"/>
          </a:xfrm>
        </p:spPr>
        <p:txBody>
          <a:bodyPr/>
          <a:lstStyle>
            <a:lvl1pPr>
              <a:defRPr sz="4600"/>
            </a:lvl1pPr>
            <a:lvl2pPr>
              <a:defRPr sz="3900"/>
            </a:lvl2pPr>
            <a:lvl3pPr>
              <a:defRPr sz="33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B3D045-F87F-4081-A8E0-D02E3BC8C0EB}"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BD8811-19B2-427B-9684-8822910335A4}" type="slidenum">
              <a:rPr lang="en-US" smtClean="0"/>
              <a:t>‹#›</a:t>
            </a:fld>
            <a:endParaRPr lang="en-US"/>
          </a:p>
        </p:txBody>
      </p:sp>
    </p:spTree>
    <p:extLst>
      <p:ext uri="{BB962C8B-B14F-4D97-AF65-F5344CB8AC3E}">
        <p14:creationId xmlns:p14="http://schemas.microsoft.com/office/powerpoint/2010/main" val="3724190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4948" y="366184"/>
            <a:ext cx="15389067" cy="1524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54948" y="2046817"/>
            <a:ext cx="7555011" cy="853016"/>
          </a:xfrm>
        </p:spPr>
        <p:txBody>
          <a:bodyPr anchor="b"/>
          <a:lstStyle>
            <a:lvl1pPr marL="0" indent="0">
              <a:buNone/>
              <a:defRPr sz="3900" b="1"/>
            </a:lvl1pPr>
            <a:lvl2pPr marL="749762" indent="0">
              <a:buNone/>
              <a:defRPr sz="3300" b="1"/>
            </a:lvl2pPr>
            <a:lvl3pPr marL="1499525" indent="0">
              <a:buNone/>
              <a:defRPr sz="3000" b="1"/>
            </a:lvl3pPr>
            <a:lvl4pPr marL="2249287" indent="0">
              <a:buNone/>
              <a:defRPr sz="2600" b="1"/>
            </a:lvl4pPr>
            <a:lvl5pPr marL="2999049" indent="0">
              <a:buNone/>
              <a:defRPr sz="2600" b="1"/>
            </a:lvl5pPr>
            <a:lvl6pPr marL="3748811" indent="0">
              <a:buNone/>
              <a:defRPr sz="2600" b="1"/>
            </a:lvl6pPr>
            <a:lvl7pPr marL="4498574" indent="0">
              <a:buNone/>
              <a:defRPr sz="2600" b="1"/>
            </a:lvl7pPr>
            <a:lvl8pPr marL="5248336" indent="0">
              <a:buNone/>
              <a:defRPr sz="2600" b="1"/>
            </a:lvl8pPr>
            <a:lvl9pPr marL="5998098" indent="0">
              <a:buNone/>
              <a:defRPr sz="2600" b="1"/>
            </a:lvl9pPr>
          </a:lstStyle>
          <a:p>
            <a:pPr lvl="0"/>
            <a:r>
              <a:rPr lang="en-US"/>
              <a:t>Click to edit Master text styles</a:t>
            </a:r>
          </a:p>
        </p:txBody>
      </p:sp>
      <p:sp>
        <p:nvSpPr>
          <p:cNvPr id="4" name="Content Placeholder 3"/>
          <p:cNvSpPr>
            <a:spLocks noGrp="1"/>
          </p:cNvSpPr>
          <p:nvPr>
            <p:ph sz="half" idx="2"/>
          </p:nvPr>
        </p:nvSpPr>
        <p:spPr>
          <a:xfrm>
            <a:off x="854948" y="2899833"/>
            <a:ext cx="7555011" cy="5268384"/>
          </a:xfrm>
        </p:spPr>
        <p:txBody>
          <a:bodyPr/>
          <a:lstStyle>
            <a:lvl1pPr>
              <a:defRPr sz="3900"/>
            </a:lvl1pPr>
            <a:lvl2pPr>
              <a:defRPr sz="3300"/>
            </a:lvl2pPr>
            <a:lvl3pPr>
              <a:defRPr sz="30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686037" y="2046817"/>
            <a:ext cx="7557979" cy="853016"/>
          </a:xfrm>
        </p:spPr>
        <p:txBody>
          <a:bodyPr anchor="b"/>
          <a:lstStyle>
            <a:lvl1pPr marL="0" indent="0">
              <a:buNone/>
              <a:defRPr sz="3900" b="1"/>
            </a:lvl1pPr>
            <a:lvl2pPr marL="749762" indent="0">
              <a:buNone/>
              <a:defRPr sz="3300" b="1"/>
            </a:lvl2pPr>
            <a:lvl3pPr marL="1499525" indent="0">
              <a:buNone/>
              <a:defRPr sz="3000" b="1"/>
            </a:lvl3pPr>
            <a:lvl4pPr marL="2249287" indent="0">
              <a:buNone/>
              <a:defRPr sz="2600" b="1"/>
            </a:lvl4pPr>
            <a:lvl5pPr marL="2999049" indent="0">
              <a:buNone/>
              <a:defRPr sz="2600" b="1"/>
            </a:lvl5pPr>
            <a:lvl6pPr marL="3748811" indent="0">
              <a:buNone/>
              <a:defRPr sz="2600" b="1"/>
            </a:lvl6pPr>
            <a:lvl7pPr marL="4498574" indent="0">
              <a:buNone/>
              <a:defRPr sz="2600" b="1"/>
            </a:lvl7pPr>
            <a:lvl8pPr marL="5248336" indent="0">
              <a:buNone/>
              <a:defRPr sz="2600" b="1"/>
            </a:lvl8pPr>
            <a:lvl9pPr marL="5998098" indent="0">
              <a:buNone/>
              <a:defRPr sz="2600" b="1"/>
            </a:lvl9pPr>
          </a:lstStyle>
          <a:p>
            <a:pPr lvl="0"/>
            <a:r>
              <a:rPr lang="en-US"/>
              <a:t>Click to edit Master text styles</a:t>
            </a:r>
          </a:p>
        </p:txBody>
      </p:sp>
      <p:sp>
        <p:nvSpPr>
          <p:cNvPr id="6" name="Content Placeholder 5"/>
          <p:cNvSpPr>
            <a:spLocks noGrp="1"/>
          </p:cNvSpPr>
          <p:nvPr>
            <p:ph sz="quarter" idx="4"/>
          </p:nvPr>
        </p:nvSpPr>
        <p:spPr>
          <a:xfrm>
            <a:off x="8686037" y="2899833"/>
            <a:ext cx="7557979" cy="5268384"/>
          </a:xfrm>
        </p:spPr>
        <p:txBody>
          <a:bodyPr/>
          <a:lstStyle>
            <a:lvl1pPr>
              <a:defRPr sz="3900"/>
            </a:lvl1pPr>
            <a:lvl2pPr>
              <a:defRPr sz="3300"/>
            </a:lvl2pPr>
            <a:lvl3pPr>
              <a:defRPr sz="30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B3D045-F87F-4081-A8E0-D02E3BC8C0EB}" type="datetimeFigureOut">
              <a:rPr lang="en-US" smtClean="0"/>
              <a:t>4/3/2025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BD8811-19B2-427B-9684-8822910335A4}" type="slidenum">
              <a:rPr lang="en-US" smtClean="0"/>
              <a:t>‹#›</a:t>
            </a:fld>
            <a:endParaRPr lang="en-US"/>
          </a:p>
        </p:txBody>
      </p:sp>
    </p:spTree>
    <p:extLst>
      <p:ext uri="{BB962C8B-B14F-4D97-AF65-F5344CB8AC3E}">
        <p14:creationId xmlns:p14="http://schemas.microsoft.com/office/powerpoint/2010/main" val="2786814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B3D045-F87F-4081-A8E0-D02E3BC8C0EB}" type="datetimeFigureOut">
              <a:rPr lang="en-US" smtClean="0"/>
              <a:t>4/3/2025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BD8811-19B2-427B-9684-8822910335A4}" type="slidenum">
              <a:rPr lang="en-US" smtClean="0"/>
              <a:t>‹#›</a:t>
            </a:fld>
            <a:endParaRPr lang="en-US"/>
          </a:p>
        </p:txBody>
      </p:sp>
    </p:spTree>
    <p:extLst>
      <p:ext uri="{BB962C8B-B14F-4D97-AF65-F5344CB8AC3E}">
        <p14:creationId xmlns:p14="http://schemas.microsoft.com/office/powerpoint/2010/main" val="1611855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B3D045-F87F-4081-A8E0-D02E3BC8C0EB}" type="datetimeFigureOut">
              <a:rPr lang="en-US" smtClean="0"/>
              <a:t>4/3/2025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BD8811-19B2-427B-9684-8822910335A4}" type="slidenum">
              <a:rPr lang="en-US" smtClean="0"/>
              <a:t>‹#›</a:t>
            </a:fld>
            <a:endParaRPr lang="en-US"/>
          </a:p>
        </p:txBody>
      </p:sp>
    </p:spTree>
    <p:extLst>
      <p:ext uri="{BB962C8B-B14F-4D97-AF65-F5344CB8AC3E}">
        <p14:creationId xmlns:p14="http://schemas.microsoft.com/office/powerpoint/2010/main" val="2488418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4949" y="364067"/>
            <a:ext cx="5625441" cy="1549400"/>
          </a:xfrm>
        </p:spPr>
        <p:txBody>
          <a:bodyPr anchor="b"/>
          <a:lstStyle>
            <a:lvl1pPr algn="l">
              <a:defRPr sz="3300" b="1"/>
            </a:lvl1pPr>
          </a:lstStyle>
          <a:p>
            <a:r>
              <a:rPr lang="en-US"/>
              <a:t>Click to edit Master title style</a:t>
            </a:r>
          </a:p>
        </p:txBody>
      </p:sp>
      <p:sp>
        <p:nvSpPr>
          <p:cNvPr id="3" name="Content Placeholder 2"/>
          <p:cNvSpPr>
            <a:spLocks noGrp="1"/>
          </p:cNvSpPr>
          <p:nvPr>
            <p:ph idx="1"/>
          </p:nvPr>
        </p:nvSpPr>
        <p:spPr>
          <a:xfrm>
            <a:off x="6685220" y="364067"/>
            <a:ext cx="9558795" cy="7804151"/>
          </a:xfrm>
        </p:spPr>
        <p:txBody>
          <a:bodyPr/>
          <a:lstStyle>
            <a:lvl1pPr>
              <a:defRPr sz="5200"/>
            </a:lvl1pPr>
            <a:lvl2pPr>
              <a:defRPr sz="4600"/>
            </a:lvl2pPr>
            <a:lvl3pPr>
              <a:defRPr sz="3900"/>
            </a:lvl3pPr>
            <a:lvl4pPr>
              <a:defRPr sz="3300"/>
            </a:lvl4pPr>
            <a:lvl5pPr>
              <a:defRPr sz="3300"/>
            </a:lvl5pPr>
            <a:lvl6pPr>
              <a:defRPr sz="3300"/>
            </a:lvl6pPr>
            <a:lvl7pPr>
              <a:defRPr sz="3300"/>
            </a:lvl7pPr>
            <a:lvl8pPr>
              <a:defRPr sz="3300"/>
            </a:lvl8pPr>
            <a:lvl9pPr>
              <a:defRPr sz="3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54949" y="1913467"/>
            <a:ext cx="5625441" cy="6254751"/>
          </a:xfrm>
        </p:spPr>
        <p:txBody>
          <a:bodyPr/>
          <a:lstStyle>
            <a:lvl1pPr marL="0" indent="0">
              <a:buNone/>
              <a:defRPr sz="2300"/>
            </a:lvl1pPr>
            <a:lvl2pPr marL="749762" indent="0">
              <a:buNone/>
              <a:defRPr sz="2000"/>
            </a:lvl2pPr>
            <a:lvl3pPr marL="1499525" indent="0">
              <a:buNone/>
              <a:defRPr sz="1600"/>
            </a:lvl3pPr>
            <a:lvl4pPr marL="2249287" indent="0">
              <a:buNone/>
              <a:defRPr sz="1500"/>
            </a:lvl4pPr>
            <a:lvl5pPr marL="2999049" indent="0">
              <a:buNone/>
              <a:defRPr sz="1500"/>
            </a:lvl5pPr>
            <a:lvl6pPr marL="3748811" indent="0">
              <a:buNone/>
              <a:defRPr sz="1500"/>
            </a:lvl6pPr>
            <a:lvl7pPr marL="4498574" indent="0">
              <a:buNone/>
              <a:defRPr sz="1500"/>
            </a:lvl7pPr>
            <a:lvl8pPr marL="5248336" indent="0">
              <a:buNone/>
              <a:defRPr sz="1500"/>
            </a:lvl8pPr>
            <a:lvl9pPr marL="5998098"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69B3D045-F87F-4081-A8E0-D02E3BC8C0EB}"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BD8811-19B2-427B-9684-8822910335A4}" type="slidenum">
              <a:rPr lang="en-US" smtClean="0"/>
              <a:t>‹#›</a:t>
            </a:fld>
            <a:endParaRPr lang="en-US"/>
          </a:p>
        </p:txBody>
      </p:sp>
    </p:spTree>
    <p:extLst>
      <p:ext uri="{BB962C8B-B14F-4D97-AF65-F5344CB8AC3E}">
        <p14:creationId xmlns:p14="http://schemas.microsoft.com/office/powerpoint/2010/main" val="4206658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51516" y="6400800"/>
            <a:ext cx="10259378" cy="755651"/>
          </a:xfrm>
        </p:spPr>
        <p:txBody>
          <a:bodyPr anchor="b"/>
          <a:lstStyle>
            <a:lvl1pPr algn="l">
              <a:defRPr sz="3300" b="1"/>
            </a:lvl1pPr>
          </a:lstStyle>
          <a:p>
            <a:r>
              <a:rPr lang="en-US"/>
              <a:t>Click to edit Master title style</a:t>
            </a:r>
          </a:p>
        </p:txBody>
      </p:sp>
      <p:sp>
        <p:nvSpPr>
          <p:cNvPr id="3" name="Picture Placeholder 2"/>
          <p:cNvSpPr>
            <a:spLocks noGrp="1"/>
          </p:cNvSpPr>
          <p:nvPr>
            <p:ph type="pic" idx="1"/>
          </p:nvPr>
        </p:nvSpPr>
        <p:spPr>
          <a:xfrm>
            <a:off x="3351516" y="817033"/>
            <a:ext cx="10259378" cy="5486400"/>
          </a:xfrm>
        </p:spPr>
        <p:txBody>
          <a:bodyPr/>
          <a:lstStyle>
            <a:lvl1pPr marL="0" indent="0">
              <a:buNone/>
              <a:defRPr sz="5200"/>
            </a:lvl1pPr>
            <a:lvl2pPr marL="749762" indent="0">
              <a:buNone/>
              <a:defRPr sz="4600"/>
            </a:lvl2pPr>
            <a:lvl3pPr marL="1499525" indent="0">
              <a:buNone/>
              <a:defRPr sz="3900"/>
            </a:lvl3pPr>
            <a:lvl4pPr marL="2249287" indent="0">
              <a:buNone/>
              <a:defRPr sz="3300"/>
            </a:lvl4pPr>
            <a:lvl5pPr marL="2999049" indent="0">
              <a:buNone/>
              <a:defRPr sz="3300"/>
            </a:lvl5pPr>
            <a:lvl6pPr marL="3748811" indent="0">
              <a:buNone/>
              <a:defRPr sz="3300"/>
            </a:lvl6pPr>
            <a:lvl7pPr marL="4498574" indent="0">
              <a:buNone/>
              <a:defRPr sz="3300"/>
            </a:lvl7pPr>
            <a:lvl8pPr marL="5248336" indent="0">
              <a:buNone/>
              <a:defRPr sz="3300"/>
            </a:lvl8pPr>
            <a:lvl9pPr marL="5998098" indent="0">
              <a:buNone/>
              <a:defRPr sz="3300"/>
            </a:lvl9pPr>
          </a:lstStyle>
          <a:p>
            <a:endParaRPr lang="en-US"/>
          </a:p>
        </p:txBody>
      </p:sp>
      <p:sp>
        <p:nvSpPr>
          <p:cNvPr id="4" name="Text Placeholder 3"/>
          <p:cNvSpPr>
            <a:spLocks noGrp="1"/>
          </p:cNvSpPr>
          <p:nvPr>
            <p:ph type="body" sz="half" idx="2"/>
          </p:nvPr>
        </p:nvSpPr>
        <p:spPr>
          <a:xfrm>
            <a:off x="3351516" y="7156451"/>
            <a:ext cx="10259378" cy="1073149"/>
          </a:xfrm>
        </p:spPr>
        <p:txBody>
          <a:bodyPr/>
          <a:lstStyle>
            <a:lvl1pPr marL="0" indent="0">
              <a:buNone/>
              <a:defRPr sz="2300"/>
            </a:lvl1pPr>
            <a:lvl2pPr marL="749762" indent="0">
              <a:buNone/>
              <a:defRPr sz="2000"/>
            </a:lvl2pPr>
            <a:lvl3pPr marL="1499525" indent="0">
              <a:buNone/>
              <a:defRPr sz="1600"/>
            </a:lvl3pPr>
            <a:lvl4pPr marL="2249287" indent="0">
              <a:buNone/>
              <a:defRPr sz="1500"/>
            </a:lvl4pPr>
            <a:lvl5pPr marL="2999049" indent="0">
              <a:buNone/>
              <a:defRPr sz="1500"/>
            </a:lvl5pPr>
            <a:lvl6pPr marL="3748811" indent="0">
              <a:buNone/>
              <a:defRPr sz="1500"/>
            </a:lvl6pPr>
            <a:lvl7pPr marL="4498574" indent="0">
              <a:buNone/>
              <a:defRPr sz="1500"/>
            </a:lvl7pPr>
            <a:lvl8pPr marL="5248336" indent="0">
              <a:buNone/>
              <a:defRPr sz="1500"/>
            </a:lvl8pPr>
            <a:lvl9pPr marL="5998098"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69B3D045-F87F-4081-A8E0-D02E3BC8C0EB}"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BD8811-19B2-427B-9684-8822910335A4}" type="slidenum">
              <a:rPr lang="en-US" smtClean="0"/>
              <a:t>‹#›</a:t>
            </a:fld>
            <a:endParaRPr lang="en-US"/>
          </a:p>
        </p:txBody>
      </p:sp>
    </p:spTree>
    <p:extLst>
      <p:ext uri="{BB962C8B-B14F-4D97-AF65-F5344CB8AC3E}">
        <p14:creationId xmlns:p14="http://schemas.microsoft.com/office/powerpoint/2010/main" val="2364163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4948" y="366184"/>
            <a:ext cx="15389067" cy="1524000"/>
          </a:xfrm>
          <a:prstGeom prst="rect">
            <a:avLst/>
          </a:prstGeom>
        </p:spPr>
        <p:txBody>
          <a:bodyPr vert="horz" lIns="149952" tIns="74976" rIns="149952" bIns="74976" rtlCol="0" anchor="ctr">
            <a:normAutofit/>
          </a:bodyPr>
          <a:lstStyle/>
          <a:p>
            <a:r>
              <a:rPr lang="en-US"/>
              <a:t>Click to edit Master title style</a:t>
            </a:r>
          </a:p>
        </p:txBody>
      </p:sp>
      <p:sp>
        <p:nvSpPr>
          <p:cNvPr id="3" name="Text Placeholder 2"/>
          <p:cNvSpPr>
            <a:spLocks noGrp="1"/>
          </p:cNvSpPr>
          <p:nvPr>
            <p:ph type="body" idx="1"/>
          </p:nvPr>
        </p:nvSpPr>
        <p:spPr>
          <a:xfrm>
            <a:off x="854948" y="2133601"/>
            <a:ext cx="15389067" cy="6034617"/>
          </a:xfrm>
          <a:prstGeom prst="rect">
            <a:avLst/>
          </a:prstGeom>
        </p:spPr>
        <p:txBody>
          <a:bodyPr vert="horz" lIns="149952" tIns="74976" rIns="149952" bIns="7497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4948" y="8475134"/>
            <a:ext cx="3989758" cy="486833"/>
          </a:xfrm>
          <a:prstGeom prst="rect">
            <a:avLst/>
          </a:prstGeom>
        </p:spPr>
        <p:txBody>
          <a:bodyPr vert="horz" lIns="149952" tIns="74976" rIns="149952" bIns="74976" rtlCol="0" anchor="ctr"/>
          <a:lstStyle>
            <a:lvl1pPr algn="l">
              <a:defRPr sz="2000">
                <a:solidFill>
                  <a:schemeClr val="tx1">
                    <a:tint val="75000"/>
                  </a:schemeClr>
                </a:solidFill>
              </a:defRPr>
            </a:lvl1pPr>
          </a:lstStyle>
          <a:p>
            <a:fld id="{69B3D045-F87F-4081-A8E0-D02E3BC8C0EB}" type="datetimeFigureOut">
              <a:rPr lang="en-US" smtClean="0"/>
              <a:t>4/3/2025</a:t>
            </a:fld>
            <a:endParaRPr lang="en-US"/>
          </a:p>
        </p:txBody>
      </p:sp>
      <p:sp>
        <p:nvSpPr>
          <p:cNvPr id="5" name="Footer Placeholder 4"/>
          <p:cNvSpPr>
            <a:spLocks noGrp="1"/>
          </p:cNvSpPr>
          <p:nvPr>
            <p:ph type="ftr" sz="quarter" idx="3"/>
          </p:nvPr>
        </p:nvSpPr>
        <p:spPr>
          <a:xfrm>
            <a:off x="5842146" y="8475134"/>
            <a:ext cx="5414672" cy="486833"/>
          </a:xfrm>
          <a:prstGeom prst="rect">
            <a:avLst/>
          </a:prstGeom>
        </p:spPr>
        <p:txBody>
          <a:bodyPr vert="horz" lIns="149952" tIns="74976" rIns="149952" bIns="74976" rtlCol="0" anchor="ctr"/>
          <a:lstStyle>
            <a:lvl1pPr algn="ctr">
              <a:defRPr sz="2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254257" y="8475134"/>
            <a:ext cx="3989758" cy="486833"/>
          </a:xfrm>
          <a:prstGeom prst="rect">
            <a:avLst/>
          </a:prstGeom>
        </p:spPr>
        <p:txBody>
          <a:bodyPr vert="horz" lIns="149952" tIns="74976" rIns="149952" bIns="74976" rtlCol="0" anchor="ctr"/>
          <a:lstStyle>
            <a:lvl1pPr algn="r">
              <a:defRPr sz="2000">
                <a:solidFill>
                  <a:schemeClr val="tx1">
                    <a:tint val="75000"/>
                  </a:schemeClr>
                </a:solidFill>
              </a:defRPr>
            </a:lvl1pPr>
          </a:lstStyle>
          <a:p>
            <a:fld id="{23BD8811-19B2-427B-9684-8822910335A4}" type="slidenum">
              <a:rPr lang="en-US" smtClean="0"/>
              <a:t>‹#›</a:t>
            </a:fld>
            <a:endParaRPr lang="en-US"/>
          </a:p>
        </p:txBody>
      </p:sp>
    </p:spTree>
    <p:extLst>
      <p:ext uri="{BB962C8B-B14F-4D97-AF65-F5344CB8AC3E}">
        <p14:creationId xmlns:p14="http://schemas.microsoft.com/office/powerpoint/2010/main" val="24144763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99525" rtl="0" eaLnBrk="1" latinLnBrk="0" hangingPunct="1">
        <a:spcBef>
          <a:spcPct val="0"/>
        </a:spcBef>
        <a:buNone/>
        <a:defRPr sz="7200" kern="1200">
          <a:solidFill>
            <a:schemeClr val="tx1"/>
          </a:solidFill>
          <a:latin typeface="+mj-lt"/>
          <a:ea typeface="+mj-ea"/>
          <a:cs typeface="+mj-cs"/>
        </a:defRPr>
      </a:lvl1pPr>
    </p:titleStyle>
    <p:bodyStyle>
      <a:lvl1pPr marL="562322" indent="-562322" algn="l" defTabSz="1499525" rtl="0" eaLnBrk="1" latinLnBrk="0" hangingPunct="1">
        <a:spcBef>
          <a:spcPct val="20000"/>
        </a:spcBef>
        <a:buFont typeface="Arial" pitchFamily="34" charset="0"/>
        <a:buChar char="•"/>
        <a:defRPr sz="5200" kern="1200">
          <a:solidFill>
            <a:schemeClr val="tx1"/>
          </a:solidFill>
          <a:latin typeface="+mn-lt"/>
          <a:ea typeface="+mn-ea"/>
          <a:cs typeface="+mn-cs"/>
        </a:defRPr>
      </a:lvl1pPr>
      <a:lvl2pPr marL="1218364" indent="-468601" algn="l" defTabSz="1499525" rtl="0" eaLnBrk="1" latinLnBrk="0" hangingPunct="1">
        <a:spcBef>
          <a:spcPct val="20000"/>
        </a:spcBef>
        <a:buFont typeface="Arial" pitchFamily="34" charset="0"/>
        <a:buChar char="–"/>
        <a:defRPr sz="4600" kern="1200">
          <a:solidFill>
            <a:schemeClr val="tx1"/>
          </a:solidFill>
          <a:latin typeface="+mn-lt"/>
          <a:ea typeface="+mn-ea"/>
          <a:cs typeface="+mn-cs"/>
        </a:defRPr>
      </a:lvl2pPr>
      <a:lvl3pPr marL="1874406" indent="-374881" algn="l" defTabSz="1499525" rtl="0" eaLnBrk="1" latinLnBrk="0" hangingPunct="1">
        <a:spcBef>
          <a:spcPct val="20000"/>
        </a:spcBef>
        <a:buFont typeface="Arial" pitchFamily="34" charset="0"/>
        <a:buChar char="•"/>
        <a:defRPr sz="3900" kern="1200">
          <a:solidFill>
            <a:schemeClr val="tx1"/>
          </a:solidFill>
          <a:latin typeface="+mn-lt"/>
          <a:ea typeface="+mn-ea"/>
          <a:cs typeface="+mn-cs"/>
        </a:defRPr>
      </a:lvl3pPr>
      <a:lvl4pPr marL="2624168" indent="-374881" algn="l" defTabSz="1499525" rtl="0" eaLnBrk="1" latinLnBrk="0" hangingPunct="1">
        <a:spcBef>
          <a:spcPct val="20000"/>
        </a:spcBef>
        <a:buFont typeface="Arial" pitchFamily="34" charset="0"/>
        <a:buChar char="–"/>
        <a:defRPr sz="3300" kern="1200">
          <a:solidFill>
            <a:schemeClr val="tx1"/>
          </a:solidFill>
          <a:latin typeface="+mn-lt"/>
          <a:ea typeface="+mn-ea"/>
          <a:cs typeface="+mn-cs"/>
        </a:defRPr>
      </a:lvl4pPr>
      <a:lvl5pPr marL="3373930" indent="-374881" algn="l" defTabSz="1499525" rtl="0" eaLnBrk="1" latinLnBrk="0" hangingPunct="1">
        <a:spcBef>
          <a:spcPct val="20000"/>
        </a:spcBef>
        <a:buFont typeface="Arial" pitchFamily="34" charset="0"/>
        <a:buChar char="»"/>
        <a:defRPr sz="3300" kern="1200">
          <a:solidFill>
            <a:schemeClr val="tx1"/>
          </a:solidFill>
          <a:latin typeface="+mn-lt"/>
          <a:ea typeface="+mn-ea"/>
          <a:cs typeface="+mn-cs"/>
        </a:defRPr>
      </a:lvl5pPr>
      <a:lvl6pPr marL="4123693" indent="-374881" algn="l" defTabSz="1499525" rtl="0" eaLnBrk="1" latinLnBrk="0" hangingPunct="1">
        <a:spcBef>
          <a:spcPct val="20000"/>
        </a:spcBef>
        <a:buFont typeface="Arial" pitchFamily="34" charset="0"/>
        <a:buChar char="•"/>
        <a:defRPr sz="3300" kern="1200">
          <a:solidFill>
            <a:schemeClr val="tx1"/>
          </a:solidFill>
          <a:latin typeface="+mn-lt"/>
          <a:ea typeface="+mn-ea"/>
          <a:cs typeface="+mn-cs"/>
        </a:defRPr>
      </a:lvl6pPr>
      <a:lvl7pPr marL="4873455" indent="-374881" algn="l" defTabSz="1499525" rtl="0" eaLnBrk="1" latinLnBrk="0" hangingPunct="1">
        <a:spcBef>
          <a:spcPct val="20000"/>
        </a:spcBef>
        <a:buFont typeface="Arial" pitchFamily="34" charset="0"/>
        <a:buChar char="•"/>
        <a:defRPr sz="3300" kern="1200">
          <a:solidFill>
            <a:schemeClr val="tx1"/>
          </a:solidFill>
          <a:latin typeface="+mn-lt"/>
          <a:ea typeface="+mn-ea"/>
          <a:cs typeface="+mn-cs"/>
        </a:defRPr>
      </a:lvl7pPr>
      <a:lvl8pPr marL="5623217" indent="-374881" algn="l" defTabSz="1499525" rtl="0" eaLnBrk="1" latinLnBrk="0" hangingPunct="1">
        <a:spcBef>
          <a:spcPct val="20000"/>
        </a:spcBef>
        <a:buFont typeface="Arial" pitchFamily="34" charset="0"/>
        <a:buChar char="•"/>
        <a:defRPr sz="3300" kern="1200">
          <a:solidFill>
            <a:schemeClr val="tx1"/>
          </a:solidFill>
          <a:latin typeface="+mn-lt"/>
          <a:ea typeface="+mn-ea"/>
          <a:cs typeface="+mn-cs"/>
        </a:defRPr>
      </a:lvl8pPr>
      <a:lvl9pPr marL="6372979" indent="-374881" algn="l" defTabSz="1499525" rtl="0" eaLnBrk="1" latinLnBrk="0" hangingPunct="1">
        <a:spcBef>
          <a:spcPct val="20000"/>
        </a:spcBef>
        <a:buFont typeface="Arial" pitchFamily="34" charset="0"/>
        <a:buChar char="•"/>
        <a:defRPr sz="3300" kern="1200">
          <a:solidFill>
            <a:schemeClr val="tx1"/>
          </a:solidFill>
          <a:latin typeface="+mn-lt"/>
          <a:ea typeface="+mn-ea"/>
          <a:cs typeface="+mn-cs"/>
        </a:defRPr>
      </a:lvl9pPr>
    </p:bodyStyle>
    <p:otherStyle>
      <a:defPPr>
        <a:defRPr lang="en-US"/>
      </a:defPPr>
      <a:lvl1pPr marL="0" algn="l" defTabSz="1499525" rtl="0" eaLnBrk="1" latinLnBrk="0" hangingPunct="1">
        <a:defRPr sz="3000" kern="1200">
          <a:solidFill>
            <a:schemeClr val="tx1"/>
          </a:solidFill>
          <a:latin typeface="+mn-lt"/>
          <a:ea typeface="+mn-ea"/>
          <a:cs typeface="+mn-cs"/>
        </a:defRPr>
      </a:lvl1pPr>
      <a:lvl2pPr marL="749762" algn="l" defTabSz="1499525" rtl="0" eaLnBrk="1" latinLnBrk="0" hangingPunct="1">
        <a:defRPr sz="3000" kern="1200">
          <a:solidFill>
            <a:schemeClr val="tx1"/>
          </a:solidFill>
          <a:latin typeface="+mn-lt"/>
          <a:ea typeface="+mn-ea"/>
          <a:cs typeface="+mn-cs"/>
        </a:defRPr>
      </a:lvl2pPr>
      <a:lvl3pPr marL="1499525" algn="l" defTabSz="1499525" rtl="0" eaLnBrk="1" latinLnBrk="0" hangingPunct="1">
        <a:defRPr sz="3000" kern="1200">
          <a:solidFill>
            <a:schemeClr val="tx1"/>
          </a:solidFill>
          <a:latin typeface="+mn-lt"/>
          <a:ea typeface="+mn-ea"/>
          <a:cs typeface="+mn-cs"/>
        </a:defRPr>
      </a:lvl3pPr>
      <a:lvl4pPr marL="2249287" algn="l" defTabSz="1499525" rtl="0" eaLnBrk="1" latinLnBrk="0" hangingPunct="1">
        <a:defRPr sz="3000" kern="1200">
          <a:solidFill>
            <a:schemeClr val="tx1"/>
          </a:solidFill>
          <a:latin typeface="+mn-lt"/>
          <a:ea typeface="+mn-ea"/>
          <a:cs typeface="+mn-cs"/>
        </a:defRPr>
      </a:lvl4pPr>
      <a:lvl5pPr marL="2999049" algn="l" defTabSz="1499525" rtl="0" eaLnBrk="1" latinLnBrk="0" hangingPunct="1">
        <a:defRPr sz="3000" kern="1200">
          <a:solidFill>
            <a:schemeClr val="tx1"/>
          </a:solidFill>
          <a:latin typeface="+mn-lt"/>
          <a:ea typeface="+mn-ea"/>
          <a:cs typeface="+mn-cs"/>
        </a:defRPr>
      </a:lvl5pPr>
      <a:lvl6pPr marL="3748811" algn="l" defTabSz="1499525" rtl="0" eaLnBrk="1" latinLnBrk="0" hangingPunct="1">
        <a:defRPr sz="3000" kern="1200">
          <a:solidFill>
            <a:schemeClr val="tx1"/>
          </a:solidFill>
          <a:latin typeface="+mn-lt"/>
          <a:ea typeface="+mn-ea"/>
          <a:cs typeface="+mn-cs"/>
        </a:defRPr>
      </a:lvl6pPr>
      <a:lvl7pPr marL="4498574" algn="l" defTabSz="1499525" rtl="0" eaLnBrk="1" latinLnBrk="0" hangingPunct="1">
        <a:defRPr sz="3000" kern="1200">
          <a:solidFill>
            <a:schemeClr val="tx1"/>
          </a:solidFill>
          <a:latin typeface="+mn-lt"/>
          <a:ea typeface="+mn-ea"/>
          <a:cs typeface="+mn-cs"/>
        </a:defRPr>
      </a:lvl7pPr>
      <a:lvl8pPr marL="5248336" algn="l" defTabSz="1499525" rtl="0" eaLnBrk="1" latinLnBrk="0" hangingPunct="1">
        <a:defRPr sz="3000" kern="1200">
          <a:solidFill>
            <a:schemeClr val="tx1"/>
          </a:solidFill>
          <a:latin typeface="+mn-lt"/>
          <a:ea typeface="+mn-ea"/>
          <a:cs typeface="+mn-cs"/>
        </a:defRPr>
      </a:lvl8pPr>
      <a:lvl9pPr marL="5998098" algn="l" defTabSz="1499525" rtl="0" eaLnBrk="1" latinLnBrk="0" hangingPunct="1">
        <a:defRPr sz="3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4649197" y="5866389"/>
            <a:ext cx="7581563" cy="769441"/>
          </a:xfrm>
          <a:prstGeom prst="rect">
            <a:avLst/>
          </a:prstGeom>
        </p:spPr>
        <p:txBody>
          <a:bodyPr wrap="none">
            <a:spAutoFit/>
          </a:bodyPr>
          <a:ls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a:lstStyle>
          <a:p>
            <a:r>
              <a:rPr lang="en-US" sz="4400" b="1"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Tiết</a:t>
            </a:r>
            <a:r>
              <a:rPr lang="en-US" sz="4400" b="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1+2: ÔN TẬP GIỮA KÌ II</a:t>
            </a:r>
            <a:endParaRPr lang="en-US" sz="44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315488BC-26AA-A633-6487-4DD3D6742498}"/>
              </a:ext>
            </a:extLst>
          </p:cNvPr>
          <p:cNvSpPr txBox="1"/>
          <p:nvPr/>
        </p:nvSpPr>
        <p:spPr>
          <a:xfrm>
            <a:off x="4358481" y="457200"/>
            <a:ext cx="8550874" cy="1077218"/>
          </a:xfrm>
          <a:prstGeom prst="rect">
            <a:avLst/>
          </a:prstGeom>
          <a:noFill/>
        </p:spPr>
        <p:txBody>
          <a:bodyPr wrap="square">
            <a:spAutoFit/>
          </a:bodyPr>
          <a:lstStyle/>
          <a:p>
            <a:pPr algn="ctr"/>
            <a:r>
              <a:rPr lang="en-US" sz="3200" b="1">
                <a:latin typeface="Times New Roman" panose="02020603050405020304" pitchFamily="18" charset="0"/>
                <a:cs typeface="Times New Roman" panose="02020603050405020304" pitchFamily="18" charset="0"/>
              </a:rPr>
              <a:t>UBND QUẬN DƯƠNG KINH</a:t>
            </a:r>
            <a:br>
              <a:rPr lang="en-US" sz="3200" b="1">
                <a:latin typeface="Times New Roman" panose="02020603050405020304" pitchFamily="18" charset="0"/>
                <a:cs typeface="Times New Roman" panose="02020603050405020304" pitchFamily="18" charset="0"/>
              </a:rPr>
            </a:br>
            <a:r>
              <a:rPr lang="en-US" sz="3200" b="1">
                <a:latin typeface="Times New Roman" panose="02020603050405020304" pitchFamily="18" charset="0"/>
                <a:cs typeface="Times New Roman" panose="02020603050405020304" pitchFamily="18" charset="0"/>
              </a:rPr>
              <a:t>TRƯỜNG </a:t>
            </a:r>
            <a:r>
              <a:rPr lang="en-US" sz="3200" b="1" u="sng">
                <a:latin typeface="Times New Roman" panose="02020603050405020304" pitchFamily="18" charset="0"/>
                <a:cs typeface="Times New Roman" panose="02020603050405020304" pitchFamily="18" charset="0"/>
              </a:rPr>
              <a:t>TIỂU HỌC ANH </a:t>
            </a:r>
            <a:r>
              <a:rPr lang="en-US" sz="3200" b="1">
                <a:latin typeface="Times New Roman" panose="02020603050405020304" pitchFamily="18" charset="0"/>
                <a:cs typeface="Times New Roman" panose="02020603050405020304" pitchFamily="18" charset="0"/>
              </a:rPr>
              <a:t>DŨNG</a:t>
            </a:r>
            <a:endParaRPr lang="en-US" sz="3200"/>
          </a:p>
        </p:txBody>
      </p:sp>
    </p:spTree>
    <p:extLst>
      <p:ext uri="{BB962C8B-B14F-4D97-AF65-F5344CB8AC3E}">
        <p14:creationId xmlns:p14="http://schemas.microsoft.com/office/powerpoint/2010/main" val="787068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258659736138758706.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48481" y="76200"/>
            <a:ext cx="15849600" cy="8865221"/>
          </a:xfrm>
          <a:prstGeom prst="rect">
            <a:avLst/>
          </a:prstGeom>
        </p:spPr>
      </p:pic>
    </p:spTree>
    <p:extLst>
      <p:ext uri="{BB962C8B-B14F-4D97-AF65-F5344CB8AC3E}">
        <p14:creationId xmlns:p14="http://schemas.microsoft.com/office/powerpoint/2010/main" val="34440720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44015" y="104001"/>
            <a:ext cx="5041765" cy="461665"/>
          </a:xfrm>
          <a:prstGeom prst="rect">
            <a:avLst/>
          </a:prstGeom>
          <a:noFill/>
        </p:spPr>
        <p:txBody>
          <a:bodyPr wrap="none" rtlCol="0">
            <a:spAutoFit/>
          </a:bodyPr>
          <a:lstStyle/>
          <a:p>
            <a:r>
              <a:rPr lang="en-US" sz="2400" dirty="0" err="1">
                <a:solidFill>
                  <a:srgbClr val="0000FF"/>
                </a:solidFill>
                <a:latin typeface="Times New Roman" pitchFamily="18" charset="0"/>
                <a:cs typeface="Times New Roman" pitchFamily="18" charset="0"/>
              </a:rPr>
              <a:t>Thứ</a:t>
            </a:r>
            <a:r>
              <a:rPr lang="en-US" sz="2400" dirty="0">
                <a:solidFill>
                  <a:srgbClr val="0000FF"/>
                </a:solidFill>
                <a:latin typeface="Times New Roman" pitchFamily="18" charset="0"/>
                <a:cs typeface="Times New Roman" pitchFamily="18" charset="0"/>
              </a:rPr>
              <a:t>……</a:t>
            </a:r>
            <a:r>
              <a:rPr lang="en-US" sz="2400" dirty="0" err="1">
                <a:solidFill>
                  <a:srgbClr val="0000FF"/>
                </a:solidFill>
                <a:latin typeface="Times New Roman" pitchFamily="18" charset="0"/>
                <a:cs typeface="Times New Roman" pitchFamily="18" charset="0"/>
              </a:rPr>
              <a:t>ngày</a:t>
            </a:r>
            <a:r>
              <a:rPr lang="en-US" sz="2400" dirty="0">
                <a:solidFill>
                  <a:srgbClr val="0000FF"/>
                </a:solidFill>
                <a:latin typeface="Times New Roman" pitchFamily="18" charset="0"/>
                <a:cs typeface="Times New Roman" pitchFamily="18" charset="0"/>
              </a:rPr>
              <a:t>……</a:t>
            </a:r>
            <a:r>
              <a:rPr lang="en-US" sz="2400" dirty="0" err="1">
                <a:solidFill>
                  <a:srgbClr val="0000FF"/>
                </a:solidFill>
                <a:latin typeface="Times New Roman" pitchFamily="18" charset="0"/>
                <a:cs typeface="Times New Roman" pitchFamily="18" charset="0"/>
              </a:rPr>
              <a:t>tháng</a:t>
            </a:r>
            <a:r>
              <a:rPr lang="en-US" sz="2400" dirty="0">
                <a:solidFill>
                  <a:srgbClr val="0000FF"/>
                </a:solidFill>
                <a:latin typeface="Times New Roman" pitchFamily="18" charset="0"/>
                <a:cs typeface="Times New Roman" pitchFamily="18" charset="0"/>
              </a:rPr>
              <a:t>……</a:t>
            </a:r>
            <a:r>
              <a:rPr lang="en-US" sz="2400" dirty="0" err="1">
                <a:solidFill>
                  <a:srgbClr val="0000FF"/>
                </a:solidFill>
                <a:latin typeface="Times New Roman" pitchFamily="18" charset="0"/>
                <a:cs typeface="Times New Roman" pitchFamily="18" charset="0"/>
              </a:rPr>
              <a:t>năm</a:t>
            </a:r>
            <a:r>
              <a:rPr lang="en-US" sz="2400" dirty="0">
                <a:solidFill>
                  <a:srgbClr val="0000FF"/>
                </a:solidFill>
                <a:latin typeface="Times New Roman" pitchFamily="18" charset="0"/>
                <a:cs typeface="Times New Roman" pitchFamily="18" charset="0"/>
              </a:rPr>
              <a:t> 2023</a:t>
            </a:r>
          </a:p>
        </p:txBody>
      </p:sp>
      <p:sp>
        <p:nvSpPr>
          <p:cNvPr id="23" name="Rectangle 22"/>
          <p:cNvSpPr/>
          <p:nvPr/>
        </p:nvSpPr>
        <p:spPr>
          <a:xfrm>
            <a:off x="396081" y="1143000"/>
            <a:ext cx="8839200" cy="954107"/>
          </a:xfrm>
          <a:prstGeom prst="rect">
            <a:avLst/>
          </a:prstGeom>
          <a:noFill/>
        </p:spPr>
        <p:txBody>
          <a:bodyPr wrap="square" lIns="91440" tIns="45720" rIns="91440" bIns="45720">
            <a:spAutoFit/>
          </a:bodyPr>
          <a:lstStyle/>
          <a:p>
            <a:pPr algn="just"/>
            <a:r>
              <a:rPr lang="en-US" sz="2800" b="1">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        1. Chọn một bài đã đọc trong chủ điểm Sống để yêu thương và trả lời câu hỏi </a:t>
            </a:r>
            <a:endParaRPr lang="en-US" sz="2800" b="1" cap="none" spc="0" dirty="0">
              <a:ln w="10541" cmpd="sng">
                <a:solidFill>
                  <a:schemeClr val="accent1">
                    <a:shade val="88000"/>
                    <a:satMod val="110000"/>
                  </a:schemeClr>
                </a:solidFill>
                <a:prstDash val="solid"/>
              </a:ln>
              <a:solidFill>
                <a:srgbClr val="FF0000"/>
              </a:solidFill>
              <a:effectLst/>
              <a:latin typeface="Times New Roman" panose="02020603050405020304" pitchFamily="18" charset="0"/>
              <a:cs typeface="Times New Roman" panose="02020603050405020304" pitchFamily="18" charset="0"/>
            </a:endParaRPr>
          </a:p>
        </p:txBody>
      </p:sp>
      <p:sp>
        <p:nvSpPr>
          <p:cNvPr id="26" name="TextBox 25"/>
          <p:cNvSpPr txBox="1"/>
          <p:nvPr/>
        </p:nvSpPr>
        <p:spPr>
          <a:xfrm>
            <a:off x="6284822" y="565666"/>
            <a:ext cx="4556889" cy="492443"/>
          </a:xfrm>
          <a:prstGeom prst="rect">
            <a:avLst/>
          </a:prstGeom>
          <a:noFill/>
        </p:spPr>
        <p:txBody>
          <a:bodyPr wrap="none" rtlCol="0">
            <a:spAutoFit/>
          </a:bodyPr>
          <a:lstStyle/>
          <a:p>
            <a:pPr algn="ctr"/>
            <a:r>
              <a:rPr lang="en-US" sz="2600" b="1">
                <a:solidFill>
                  <a:srgbClr val="0000FF"/>
                </a:solidFill>
                <a:latin typeface="Times New Roman" pitchFamily="18" charset="0"/>
                <a:cs typeface="Times New Roman" pitchFamily="18" charset="0"/>
              </a:rPr>
              <a:t>Tiết 1+2: ÔN TẬP GIỮA KÌ II</a:t>
            </a:r>
            <a:endParaRPr lang="en-US" sz="2600" b="1" dirty="0">
              <a:ln w="10541" cmpd="sng">
                <a:solidFill>
                  <a:schemeClr val="accent1">
                    <a:shade val="88000"/>
                    <a:satMod val="110000"/>
                  </a:schemeClr>
                </a:solidFill>
                <a:prstDash val="solid"/>
              </a:ln>
              <a:solidFill>
                <a:srgbClr val="0000FF"/>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0" y="1058109"/>
            <a:ext cx="9540081" cy="8111291"/>
            <a:chOff x="5623719" y="1454579"/>
            <a:chExt cx="8717120" cy="7195152"/>
          </a:xfrm>
        </p:grpSpPr>
        <p:pic>
          <p:nvPicPr>
            <p:cNvPr id="6" name="Picture 12" descr="Hoa Hướng Dương, Sun Flower 2, Tải PNG Free - KhoThietKe.Ne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3719" y="6019798"/>
              <a:ext cx="2211534" cy="262993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5928519" y="1454579"/>
              <a:ext cx="8412320" cy="6985808"/>
              <a:chOff x="4252119" y="1496199"/>
              <a:chExt cx="8412320" cy="6985808"/>
            </a:xfrm>
          </p:grpSpPr>
          <p:cxnSp>
            <p:nvCxnSpPr>
              <p:cNvPr id="8" name="Straight Connector 7"/>
              <p:cNvCxnSpPr/>
              <p:nvPr/>
            </p:nvCxnSpPr>
            <p:spPr>
              <a:xfrm>
                <a:off x="4252119" y="1496199"/>
                <a:ext cx="0" cy="4565219"/>
              </a:xfrm>
              <a:prstGeom prst="line">
                <a:avLst/>
              </a:prstGeom>
              <a:ln w="57150" cmpd="thickThi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2633959" y="1496199"/>
                <a:ext cx="0" cy="6985808"/>
              </a:xfrm>
              <a:prstGeom prst="line">
                <a:avLst/>
              </a:prstGeom>
              <a:ln w="57150" cmpd="thickThi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158853" y="8465991"/>
                <a:ext cx="6485266" cy="0"/>
              </a:xfrm>
              <a:prstGeom prst="line">
                <a:avLst/>
              </a:prstGeom>
              <a:ln w="57150" cmpd="thickThi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4252119" y="1496199"/>
                <a:ext cx="8412320" cy="0"/>
              </a:xfrm>
              <a:prstGeom prst="line">
                <a:avLst/>
              </a:prstGeom>
              <a:ln w="57150" cmpd="thickThin">
                <a:solidFill>
                  <a:srgbClr val="0000FF"/>
                </a:solidFill>
              </a:ln>
            </p:spPr>
            <p:style>
              <a:lnRef idx="1">
                <a:schemeClr val="accent1"/>
              </a:lnRef>
              <a:fillRef idx="0">
                <a:schemeClr val="accent1"/>
              </a:fillRef>
              <a:effectRef idx="0">
                <a:schemeClr val="accent1"/>
              </a:effectRef>
              <a:fontRef idx="minor">
                <a:schemeClr val="tx1"/>
              </a:fontRef>
            </p:style>
          </p:cxnSp>
        </p:grpSp>
      </p:grpSp>
      <p:grpSp>
        <p:nvGrpSpPr>
          <p:cNvPr id="12" name="Group 11"/>
          <p:cNvGrpSpPr/>
          <p:nvPr/>
        </p:nvGrpSpPr>
        <p:grpSpPr>
          <a:xfrm>
            <a:off x="9768681" y="1028490"/>
            <a:ext cx="7132638" cy="7931566"/>
            <a:chOff x="8747919" y="1612940"/>
            <a:chExt cx="7315200" cy="7347116"/>
          </a:xfrm>
        </p:grpSpPr>
        <p:grpSp>
          <p:nvGrpSpPr>
            <p:cNvPr id="13" name="Group 12"/>
            <p:cNvGrpSpPr/>
            <p:nvPr/>
          </p:nvGrpSpPr>
          <p:grpSpPr>
            <a:xfrm>
              <a:off x="8747919" y="1612940"/>
              <a:ext cx="7315200" cy="7347116"/>
              <a:chOff x="4252119" y="1496199"/>
              <a:chExt cx="8412320" cy="6985808"/>
            </a:xfrm>
          </p:grpSpPr>
          <p:cxnSp>
            <p:nvCxnSpPr>
              <p:cNvPr id="17" name="Straight Connector 16"/>
              <p:cNvCxnSpPr/>
              <p:nvPr/>
            </p:nvCxnSpPr>
            <p:spPr>
              <a:xfrm>
                <a:off x="4252119" y="1496199"/>
                <a:ext cx="0" cy="6969792"/>
              </a:xfrm>
              <a:prstGeom prst="line">
                <a:avLst/>
              </a:prstGeom>
              <a:ln w="57150" cmpd="thickThi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2633959" y="1496199"/>
                <a:ext cx="0" cy="6985808"/>
              </a:xfrm>
              <a:prstGeom prst="line">
                <a:avLst/>
              </a:prstGeom>
              <a:ln w="57150" cmpd="thickThi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4252119" y="8465991"/>
                <a:ext cx="8392000" cy="0"/>
              </a:xfrm>
              <a:prstGeom prst="line">
                <a:avLst/>
              </a:prstGeom>
              <a:ln w="57150" cmpd="thickThi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4252119" y="1496199"/>
                <a:ext cx="8412320" cy="0"/>
              </a:xfrm>
              <a:prstGeom prst="line">
                <a:avLst/>
              </a:prstGeom>
              <a:ln w="57150" cmpd="thickThin">
                <a:solidFill>
                  <a:srgbClr val="0000FF"/>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11014279" y="1671319"/>
              <a:ext cx="3017173" cy="553998"/>
              <a:chOff x="11014279" y="1671319"/>
              <a:chExt cx="3017173" cy="553998"/>
            </a:xfrm>
          </p:grpSpPr>
          <p:sp>
            <p:nvSpPr>
              <p:cNvPr id="15" name="Rectangle 14"/>
              <p:cNvSpPr/>
              <p:nvPr/>
            </p:nvSpPr>
            <p:spPr>
              <a:xfrm>
                <a:off x="11014279" y="1671319"/>
                <a:ext cx="3017173" cy="553998"/>
              </a:xfrm>
              <a:prstGeom prst="rect">
                <a:avLst/>
              </a:prstGeom>
            </p:spPr>
            <p:txBody>
              <a:bodyPr wrap="none">
                <a:spAutoFit/>
              </a:bodyPr>
              <a:lstStyle/>
              <a:p>
                <a:r>
                  <a:rPr lang="en-US" sz="3000" b="1" dirty="0" err="1">
                    <a:solidFill>
                      <a:srgbClr val="FF0000"/>
                    </a:solidFill>
                    <a:latin typeface="Times New Roman" pitchFamily="18" charset="0"/>
                    <a:cs typeface="Times New Roman" pitchFamily="18" charset="0"/>
                  </a:rPr>
                  <a:t>Làm</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việc</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nhóm</a:t>
                </a:r>
                <a:r>
                  <a:rPr lang="en-US" sz="3000" b="1" dirty="0">
                    <a:solidFill>
                      <a:srgbClr val="FF0000"/>
                    </a:solidFill>
                    <a:latin typeface="Times New Roman" pitchFamily="18" charset="0"/>
                    <a:cs typeface="Times New Roman" pitchFamily="18" charset="0"/>
                  </a:rPr>
                  <a:t> 2</a:t>
                </a:r>
                <a:endParaRPr lang="en-US" sz="3000" dirty="0">
                  <a:solidFill>
                    <a:srgbClr val="FF0000"/>
                  </a:solidFill>
                  <a:latin typeface="Times New Roman" pitchFamily="18" charset="0"/>
                  <a:cs typeface="Times New Roman" pitchFamily="18" charset="0"/>
                </a:endParaRPr>
              </a:p>
            </p:txBody>
          </p:sp>
          <p:cxnSp>
            <p:nvCxnSpPr>
              <p:cNvPr id="16" name="Straight Connector 15"/>
              <p:cNvCxnSpPr/>
              <p:nvPr/>
            </p:nvCxnSpPr>
            <p:spPr>
              <a:xfrm>
                <a:off x="11224058" y="2142522"/>
                <a:ext cx="2667000"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grpSp>
      </p:gr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604" t="24189" r="36286" b="26461"/>
          <a:stretch/>
        </p:blipFill>
        <p:spPr bwMode="auto">
          <a:xfrm>
            <a:off x="853281" y="2097107"/>
            <a:ext cx="8538224" cy="463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6370" t="56799" r="59211" b="20645"/>
          <a:stretch/>
        </p:blipFill>
        <p:spPr bwMode="auto">
          <a:xfrm>
            <a:off x="2945193" y="6728254"/>
            <a:ext cx="4209369" cy="2187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997282" y="1905000"/>
            <a:ext cx="6705600" cy="2185214"/>
          </a:xfrm>
          <a:prstGeom prst="rect">
            <a:avLst/>
          </a:prstGeom>
          <a:noFill/>
        </p:spPr>
        <p:txBody>
          <a:bodyPr wrap="square" rtlCol="0">
            <a:spAutoFit/>
          </a:bodyPr>
          <a:lstStyle/>
          <a:p>
            <a:pPr indent="457200" algn="just"/>
            <a:r>
              <a:rPr lang="en-US" sz="3400">
                <a:solidFill>
                  <a:srgbClr val="0000FF"/>
                </a:solidFill>
                <a:latin typeface="Times New Roman" pitchFamily="18" charset="0"/>
                <a:cs typeface="Times New Roman" pitchFamily="18" charset="0"/>
              </a:rPr>
              <a:t>1. Hải Thượng Lãn Ông đã thăm khám, chữa bệnh không lấy tiền cho con của người thuyền chài và cho họ gạo củi để sinh sống.  </a:t>
            </a:r>
          </a:p>
        </p:txBody>
      </p:sp>
      <p:sp>
        <p:nvSpPr>
          <p:cNvPr id="24" name="TextBox 23"/>
          <p:cNvSpPr txBox="1"/>
          <p:nvPr/>
        </p:nvSpPr>
        <p:spPr>
          <a:xfrm>
            <a:off x="9997282" y="4161136"/>
            <a:ext cx="6705600" cy="2185214"/>
          </a:xfrm>
          <a:prstGeom prst="rect">
            <a:avLst/>
          </a:prstGeom>
          <a:noFill/>
        </p:spPr>
        <p:txBody>
          <a:bodyPr wrap="square" rtlCol="0">
            <a:spAutoFit/>
          </a:bodyPr>
          <a:lstStyle/>
          <a:p>
            <a:pPr indent="457200" algn="just"/>
            <a:r>
              <a:rPr lang="en-US" sz="3400">
                <a:solidFill>
                  <a:srgbClr val="0000FF"/>
                </a:solidFill>
                <a:latin typeface="Times New Roman" pitchFamily="18" charset="0"/>
                <a:cs typeface="Times New Roman" pitchFamily="18" charset="0"/>
              </a:rPr>
              <a:t>2. Vệt phấn trên mặt bàn được xoá đi là vì Minh đã hiểu được hoàn cảnh của bạn Thi Ca, bạn ân hận, thương bạn vì đã hiểu sai về bạn.  </a:t>
            </a:r>
          </a:p>
        </p:txBody>
      </p:sp>
      <p:sp>
        <p:nvSpPr>
          <p:cNvPr id="25" name="TextBox 24"/>
          <p:cNvSpPr txBox="1"/>
          <p:nvPr/>
        </p:nvSpPr>
        <p:spPr>
          <a:xfrm>
            <a:off x="9997282" y="6531011"/>
            <a:ext cx="6705600" cy="1661993"/>
          </a:xfrm>
          <a:prstGeom prst="rect">
            <a:avLst/>
          </a:prstGeom>
          <a:noFill/>
        </p:spPr>
        <p:txBody>
          <a:bodyPr wrap="square" rtlCol="0">
            <a:spAutoFit/>
          </a:bodyPr>
          <a:lstStyle/>
          <a:p>
            <a:pPr indent="457200" algn="just"/>
            <a:r>
              <a:rPr lang="en-US" sz="3400">
                <a:solidFill>
                  <a:srgbClr val="0000FF"/>
                </a:solidFill>
                <a:latin typeface="Times New Roman" pitchFamily="18" charset="0"/>
                <a:cs typeface="Times New Roman" pitchFamily="18" charset="0"/>
              </a:rPr>
              <a:t>3. Việc làm của ông nhạc sĩ trong câu chuyện giống như ông Bụt trong truyện cổ tích.  </a:t>
            </a:r>
          </a:p>
        </p:txBody>
      </p:sp>
    </p:spTree>
    <p:extLst>
      <p:ext uri="{BB962C8B-B14F-4D97-AF65-F5344CB8AC3E}">
        <p14:creationId xmlns:p14="http://schemas.microsoft.com/office/powerpoint/2010/main" val="34722988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par>
                                <p:cTn id="16" presetID="10" presetClass="entr" presetSubtype="0" fill="hold" nodeType="with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fade">
                                      <p:cBhvr>
                                        <p:cTn id="18" dur="500"/>
                                        <p:tgtEl>
                                          <p:spTgt spid="10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 grpId="0"/>
      <p:bldP spid="24"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44015" y="104001"/>
            <a:ext cx="5041765" cy="461665"/>
          </a:xfrm>
          <a:prstGeom prst="rect">
            <a:avLst/>
          </a:prstGeom>
          <a:noFill/>
        </p:spPr>
        <p:txBody>
          <a:bodyPr wrap="none" rtlCol="0">
            <a:spAutoFit/>
          </a:bodyPr>
          <a:lstStyle/>
          <a:p>
            <a:r>
              <a:rPr lang="en-US" sz="2400" dirty="0" err="1">
                <a:solidFill>
                  <a:srgbClr val="0000FF"/>
                </a:solidFill>
                <a:latin typeface="Times New Roman" pitchFamily="18" charset="0"/>
                <a:cs typeface="Times New Roman" pitchFamily="18" charset="0"/>
              </a:rPr>
              <a:t>Thứ</a:t>
            </a:r>
            <a:r>
              <a:rPr lang="en-US" sz="2400" dirty="0">
                <a:solidFill>
                  <a:srgbClr val="0000FF"/>
                </a:solidFill>
                <a:latin typeface="Times New Roman" pitchFamily="18" charset="0"/>
                <a:cs typeface="Times New Roman" pitchFamily="18" charset="0"/>
              </a:rPr>
              <a:t>……</a:t>
            </a:r>
            <a:r>
              <a:rPr lang="en-US" sz="2400" dirty="0" err="1">
                <a:solidFill>
                  <a:srgbClr val="0000FF"/>
                </a:solidFill>
                <a:latin typeface="Times New Roman" pitchFamily="18" charset="0"/>
                <a:cs typeface="Times New Roman" pitchFamily="18" charset="0"/>
              </a:rPr>
              <a:t>ngày</a:t>
            </a:r>
            <a:r>
              <a:rPr lang="en-US" sz="2400" dirty="0">
                <a:solidFill>
                  <a:srgbClr val="0000FF"/>
                </a:solidFill>
                <a:latin typeface="Times New Roman" pitchFamily="18" charset="0"/>
                <a:cs typeface="Times New Roman" pitchFamily="18" charset="0"/>
              </a:rPr>
              <a:t>……</a:t>
            </a:r>
            <a:r>
              <a:rPr lang="en-US" sz="2400" dirty="0" err="1">
                <a:solidFill>
                  <a:srgbClr val="0000FF"/>
                </a:solidFill>
                <a:latin typeface="Times New Roman" pitchFamily="18" charset="0"/>
                <a:cs typeface="Times New Roman" pitchFamily="18" charset="0"/>
              </a:rPr>
              <a:t>tháng</a:t>
            </a:r>
            <a:r>
              <a:rPr lang="en-US" sz="2400" dirty="0">
                <a:solidFill>
                  <a:srgbClr val="0000FF"/>
                </a:solidFill>
                <a:latin typeface="Times New Roman" pitchFamily="18" charset="0"/>
                <a:cs typeface="Times New Roman" pitchFamily="18" charset="0"/>
              </a:rPr>
              <a:t>……</a:t>
            </a:r>
            <a:r>
              <a:rPr lang="en-US" sz="2400" dirty="0" err="1">
                <a:solidFill>
                  <a:srgbClr val="0000FF"/>
                </a:solidFill>
                <a:latin typeface="Times New Roman" pitchFamily="18" charset="0"/>
                <a:cs typeface="Times New Roman" pitchFamily="18" charset="0"/>
              </a:rPr>
              <a:t>năm</a:t>
            </a:r>
            <a:r>
              <a:rPr lang="en-US" sz="2400" dirty="0">
                <a:solidFill>
                  <a:srgbClr val="0000FF"/>
                </a:solidFill>
                <a:latin typeface="Times New Roman" pitchFamily="18" charset="0"/>
                <a:cs typeface="Times New Roman" pitchFamily="18" charset="0"/>
              </a:rPr>
              <a:t> 2023</a:t>
            </a:r>
          </a:p>
        </p:txBody>
      </p:sp>
      <p:sp>
        <p:nvSpPr>
          <p:cNvPr id="23" name="Rectangle 22"/>
          <p:cNvSpPr/>
          <p:nvPr/>
        </p:nvSpPr>
        <p:spPr>
          <a:xfrm>
            <a:off x="396081" y="1143000"/>
            <a:ext cx="8839200" cy="954107"/>
          </a:xfrm>
          <a:prstGeom prst="rect">
            <a:avLst/>
          </a:prstGeom>
          <a:noFill/>
        </p:spPr>
        <p:txBody>
          <a:bodyPr wrap="square" lIns="91440" tIns="45720" rIns="91440" bIns="45720">
            <a:spAutoFit/>
          </a:bodyPr>
          <a:lstStyle/>
          <a:p>
            <a:pPr algn="just"/>
            <a:r>
              <a:rPr lang="en-US" sz="2800" b="1">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        1. Chọn một bài đã đọc trong chủ điểm Sống để yêu thương và trả lời câu hỏi </a:t>
            </a:r>
            <a:endParaRPr lang="en-US" sz="2800" b="1" cap="none" spc="0" dirty="0">
              <a:ln w="10541" cmpd="sng">
                <a:solidFill>
                  <a:schemeClr val="accent1">
                    <a:shade val="88000"/>
                    <a:satMod val="110000"/>
                  </a:schemeClr>
                </a:solidFill>
                <a:prstDash val="solid"/>
              </a:ln>
              <a:solidFill>
                <a:srgbClr val="FF0000"/>
              </a:solidFill>
              <a:effectLst/>
              <a:latin typeface="Times New Roman" panose="02020603050405020304" pitchFamily="18" charset="0"/>
              <a:cs typeface="Times New Roman" panose="02020603050405020304" pitchFamily="18" charset="0"/>
            </a:endParaRPr>
          </a:p>
        </p:txBody>
      </p:sp>
      <p:sp>
        <p:nvSpPr>
          <p:cNvPr id="26" name="TextBox 25"/>
          <p:cNvSpPr txBox="1"/>
          <p:nvPr/>
        </p:nvSpPr>
        <p:spPr>
          <a:xfrm>
            <a:off x="6284822" y="565666"/>
            <a:ext cx="4556889" cy="492443"/>
          </a:xfrm>
          <a:prstGeom prst="rect">
            <a:avLst/>
          </a:prstGeom>
          <a:noFill/>
        </p:spPr>
        <p:txBody>
          <a:bodyPr wrap="none" rtlCol="0">
            <a:spAutoFit/>
          </a:bodyPr>
          <a:lstStyle/>
          <a:p>
            <a:pPr algn="ctr"/>
            <a:r>
              <a:rPr lang="en-US" sz="2600" b="1">
                <a:solidFill>
                  <a:srgbClr val="0000FF"/>
                </a:solidFill>
                <a:latin typeface="Times New Roman" pitchFamily="18" charset="0"/>
                <a:cs typeface="Times New Roman" pitchFamily="18" charset="0"/>
              </a:rPr>
              <a:t>Tiết 1+2: ÔN TẬP GIỮA KÌ II</a:t>
            </a:r>
            <a:endParaRPr lang="en-US" sz="2600" b="1" dirty="0">
              <a:ln w="10541" cmpd="sng">
                <a:solidFill>
                  <a:schemeClr val="accent1">
                    <a:shade val="88000"/>
                    <a:satMod val="110000"/>
                  </a:schemeClr>
                </a:solidFill>
                <a:prstDash val="solid"/>
              </a:ln>
              <a:solidFill>
                <a:srgbClr val="0000FF"/>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0" y="1058109"/>
            <a:ext cx="9540081" cy="8111291"/>
            <a:chOff x="5623719" y="1454579"/>
            <a:chExt cx="8717120" cy="7195152"/>
          </a:xfrm>
        </p:grpSpPr>
        <p:pic>
          <p:nvPicPr>
            <p:cNvPr id="6" name="Picture 12" descr="Hoa Hướng Dương, Sun Flower 2, Tải PNG Free - KhoThietKe.Ne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3719" y="6019798"/>
              <a:ext cx="2211534" cy="262993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5928519" y="1454579"/>
              <a:ext cx="8412320" cy="6985808"/>
              <a:chOff x="4252119" y="1496199"/>
              <a:chExt cx="8412320" cy="6985808"/>
            </a:xfrm>
          </p:grpSpPr>
          <p:cxnSp>
            <p:nvCxnSpPr>
              <p:cNvPr id="8" name="Straight Connector 7"/>
              <p:cNvCxnSpPr/>
              <p:nvPr/>
            </p:nvCxnSpPr>
            <p:spPr>
              <a:xfrm>
                <a:off x="4252119" y="1496199"/>
                <a:ext cx="0" cy="4565219"/>
              </a:xfrm>
              <a:prstGeom prst="line">
                <a:avLst/>
              </a:prstGeom>
              <a:ln w="57150" cmpd="thickThi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2633959" y="1496199"/>
                <a:ext cx="0" cy="6985808"/>
              </a:xfrm>
              <a:prstGeom prst="line">
                <a:avLst/>
              </a:prstGeom>
              <a:ln w="57150" cmpd="thickThi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158853" y="8465991"/>
                <a:ext cx="6485266" cy="0"/>
              </a:xfrm>
              <a:prstGeom prst="line">
                <a:avLst/>
              </a:prstGeom>
              <a:ln w="57150" cmpd="thickThi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4252119" y="1496199"/>
                <a:ext cx="8412320" cy="0"/>
              </a:xfrm>
              <a:prstGeom prst="line">
                <a:avLst/>
              </a:prstGeom>
              <a:ln w="57150" cmpd="thickThin">
                <a:solidFill>
                  <a:srgbClr val="0000FF"/>
                </a:solidFill>
              </a:ln>
            </p:spPr>
            <p:style>
              <a:lnRef idx="1">
                <a:schemeClr val="accent1"/>
              </a:lnRef>
              <a:fillRef idx="0">
                <a:schemeClr val="accent1"/>
              </a:fillRef>
              <a:effectRef idx="0">
                <a:schemeClr val="accent1"/>
              </a:effectRef>
              <a:fontRef idx="minor">
                <a:schemeClr val="tx1"/>
              </a:fontRef>
            </p:style>
          </p:cxnSp>
        </p:grpSp>
      </p:grpSp>
      <p:grpSp>
        <p:nvGrpSpPr>
          <p:cNvPr id="12" name="Group 11"/>
          <p:cNvGrpSpPr/>
          <p:nvPr/>
        </p:nvGrpSpPr>
        <p:grpSpPr>
          <a:xfrm>
            <a:off x="9768681" y="1028490"/>
            <a:ext cx="7132638" cy="7931566"/>
            <a:chOff x="8747919" y="1612940"/>
            <a:chExt cx="7315200" cy="7347116"/>
          </a:xfrm>
        </p:grpSpPr>
        <p:grpSp>
          <p:nvGrpSpPr>
            <p:cNvPr id="13" name="Group 12"/>
            <p:cNvGrpSpPr/>
            <p:nvPr/>
          </p:nvGrpSpPr>
          <p:grpSpPr>
            <a:xfrm>
              <a:off x="8747919" y="1612940"/>
              <a:ext cx="7315200" cy="7347116"/>
              <a:chOff x="4252119" y="1496199"/>
              <a:chExt cx="8412320" cy="6985808"/>
            </a:xfrm>
          </p:grpSpPr>
          <p:cxnSp>
            <p:nvCxnSpPr>
              <p:cNvPr id="17" name="Straight Connector 16"/>
              <p:cNvCxnSpPr/>
              <p:nvPr/>
            </p:nvCxnSpPr>
            <p:spPr>
              <a:xfrm>
                <a:off x="4252119" y="1496199"/>
                <a:ext cx="0" cy="6969792"/>
              </a:xfrm>
              <a:prstGeom prst="line">
                <a:avLst/>
              </a:prstGeom>
              <a:ln w="57150" cmpd="thickThi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2633959" y="1496199"/>
                <a:ext cx="0" cy="6985808"/>
              </a:xfrm>
              <a:prstGeom prst="line">
                <a:avLst/>
              </a:prstGeom>
              <a:ln w="57150" cmpd="thickThi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4252119" y="8465991"/>
                <a:ext cx="8392000" cy="0"/>
              </a:xfrm>
              <a:prstGeom prst="line">
                <a:avLst/>
              </a:prstGeom>
              <a:ln w="57150" cmpd="thickThi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4252119" y="1496199"/>
                <a:ext cx="8412320" cy="0"/>
              </a:xfrm>
              <a:prstGeom prst="line">
                <a:avLst/>
              </a:prstGeom>
              <a:ln w="57150" cmpd="thickThin">
                <a:solidFill>
                  <a:srgbClr val="0000FF"/>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11014279" y="1671319"/>
              <a:ext cx="3017173" cy="553998"/>
              <a:chOff x="11014279" y="1671319"/>
              <a:chExt cx="3017173" cy="553998"/>
            </a:xfrm>
          </p:grpSpPr>
          <p:sp>
            <p:nvSpPr>
              <p:cNvPr id="15" name="Rectangle 14"/>
              <p:cNvSpPr/>
              <p:nvPr/>
            </p:nvSpPr>
            <p:spPr>
              <a:xfrm>
                <a:off x="11014279" y="1671319"/>
                <a:ext cx="3017173" cy="553998"/>
              </a:xfrm>
              <a:prstGeom prst="rect">
                <a:avLst/>
              </a:prstGeom>
            </p:spPr>
            <p:txBody>
              <a:bodyPr wrap="none">
                <a:spAutoFit/>
              </a:bodyPr>
              <a:lstStyle/>
              <a:p>
                <a:r>
                  <a:rPr lang="en-US" sz="3000" b="1" dirty="0" err="1">
                    <a:solidFill>
                      <a:srgbClr val="FF0000"/>
                    </a:solidFill>
                    <a:latin typeface="Times New Roman" pitchFamily="18" charset="0"/>
                    <a:cs typeface="Times New Roman" pitchFamily="18" charset="0"/>
                  </a:rPr>
                  <a:t>Làm</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việc</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nhóm</a:t>
                </a:r>
                <a:r>
                  <a:rPr lang="en-US" sz="3000" b="1" dirty="0">
                    <a:solidFill>
                      <a:srgbClr val="FF0000"/>
                    </a:solidFill>
                    <a:latin typeface="Times New Roman" pitchFamily="18" charset="0"/>
                    <a:cs typeface="Times New Roman" pitchFamily="18" charset="0"/>
                  </a:rPr>
                  <a:t> 2</a:t>
                </a:r>
                <a:endParaRPr lang="en-US" sz="3000" dirty="0">
                  <a:solidFill>
                    <a:srgbClr val="FF0000"/>
                  </a:solidFill>
                  <a:latin typeface="Times New Roman" pitchFamily="18" charset="0"/>
                  <a:cs typeface="Times New Roman" pitchFamily="18" charset="0"/>
                </a:endParaRPr>
              </a:p>
            </p:txBody>
          </p:sp>
          <p:cxnSp>
            <p:nvCxnSpPr>
              <p:cNvPr id="16" name="Straight Connector 15"/>
              <p:cNvCxnSpPr/>
              <p:nvPr/>
            </p:nvCxnSpPr>
            <p:spPr>
              <a:xfrm>
                <a:off x="11224058" y="2142522"/>
                <a:ext cx="2667000"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grpSp>
      </p:gr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604" t="24189" r="36286" b="26461"/>
          <a:stretch/>
        </p:blipFill>
        <p:spPr bwMode="auto">
          <a:xfrm>
            <a:off x="853281" y="2097107"/>
            <a:ext cx="8538224" cy="463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6370" t="56799" r="59211" b="20645"/>
          <a:stretch/>
        </p:blipFill>
        <p:spPr bwMode="auto">
          <a:xfrm>
            <a:off x="2945193" y="6728254"/>
            <a:ext cx="4209369" cy="2187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997282" y="1905000"/>
            <a:ext cx="6705600" cy="2185214"/>
          </a:xfrm>
          <a:prstGeom prst="rect">
            <a:avLst/>
          </a:prstGeom>
          <a:noFill/>
        </p:spPr>
        <p:txBody>
          <a:bodyPr wrap="square" rtlCol="0">
            <a:spAutoFit/>
          </a:bodyPr>
          <a:lstStyle/>
          <a:p>
            <a:pPr indent="457200" algn="just"/>
            <a:r>
              <a:rPr lang="en-US" sz="3400">
                <a:solidFill>
                  <a:srgbClr val="0000FF"/>
                </a:solidFill>
                <a:latin typeface="Times New Roman" pitchFamily="18" charset="0"/>
                <a:cs typeface="Times New Roman" pitchFamily="18" charset="0"/>
              </a:rPr>
              <a:t>4. Chi tiết trong bài văn bạn Bum viết ên ước mơ của mình muốn thành một cái cây,… thể hiện câu tục ngữ: “ăn quả nhớ người trồng cây”  </a:t>
            </a:r>
          </a:p>
        </p:txBody>
      </p:sp>
      <p:sp>
        <p:nvSpPr>
          <p:cNvPr id="24" name="TextBox 23"/>
          <p:cNvSpPr txBox="1"/>
          <p:nvPr/>
        </p:nvSpPr>
        <p:spPr>
          <a:xfrm>
            <a:off x="9997282" y="4161136"/>
            <a:ext cx="6705600" cy="2708434"/>
          </a:xfrm>
          <a:prstGeom prst="rect">
            <a:avLst/>
          </a:prstGeom>
          <a:noFill/>
        </p:spPr>
        <p:txBody>
          <a:bodyPr wrap="square" rtlCol="0">
            <a:spAutoFit/>
          </a:bodyPr>
          <a:lstStyle/>
          <a:p>
            <a:pPr indent="457200" algn="just"/>
            <a:r>
              <a:rPr lang="en-US" sz="3400">
                <a:solidFill>
                  <a:srgbClr val="0000FF"/>
                </a:solidFill>
                <a:latin typeface="Times New Roman" pitchFamily="18" charset="0"/>
                <a:cs typeface="Times New Roman" pitchFamily="18" charset="0"/>
              </a:rPr>
              <a:t>5. Nếu được gặp nguwoif bạn nhỏ gan dạ và tốt bụng trong câu chuyện em sẽ nói rằng: “Cậu rất tuyệt vời! Vừa gan dạ lại vừa tốt bụng, chúng tớ sẽ học tập đức tính này của cậu..  </a:t>
            </a:r>
          </a:p>
        </p:txBody>
      </p:sp>
    </p:spTree>
    <p:extLst>
      <p:ext uri="{BB962C8B-B14F-4D97-AF65-F5344CB8AC3E}">
        <p14:creationId xmlns:p14="http://schemas.microsoft.com/office/powerpoint/2010/main" val="35795051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44015" y="104001"/>
            <a:ext cx="5041765" cy="461665"/>
          </a:xfrm>
          <a:prstGeom prst="rect">
            <a:avLst/>
          </a:prstGeom>
          <a:noFill/>
        </p:spPr>
        <p:txBody>
          <a:bodyPr wrap="none" rtlCol="0">
            <a:spAutoFit/>
          </a:bodyPr>
          <a:lstStyle/>
          <a:p>
            <a:r>
              <a:rPr lang="en-US" sz="2400" dirty="0" err="1">
                <a:solidFill>
                  <a:srgbClr val="0000FF"/>
                </a:solidFill>
                <a:latin typeface="Times New Roman" pitchFamily="18" charset="0"/>
                <a:cs typeface="Times New Roman" pitchFamily="18" charset="0"/>
              </a:rPr>
              <a:t>Thứ</a:t>
            </a:r>
            <a:r>
              <a:rPr lang="en-US" sz="2400" dirty="0">
                <a:solidFill>
                  <a:srgbClr val="0000FF"/>
                </a:solidFill>
                <a:latin typeface="Times New Roman" pitchFamily="18" charset="0"/>
                <a:cs typeface="Times New Roman" pitchFamily="18" charset="0"/>
              </a:rPr>
              <a:t>……</a:t>
            </a:r>
            <a:r>
              <a:rPr lang="en-US" sz="2400" dirty="0" err="1">
                <a:solidFill>
                  <a:srgbClr val="0000FF"/>
                </a:solidFill>
                <a:latin typeface="Times New Roman" pitchFamily="18" charset="0"/>
                <a:cs typeface="Times New Roman" pitchFamily="18" charset="0"/>
              </a:rPr>
              <a:t>ngày</a:t>
            </a:r>
            <a:r>
              <a:rPr lang="en-US" sz="2400" dirty="0">
                <a:solidFill>
                  <a:srgbClr val="0000FF"/>
                </a:solidFill>
                <a:latin typeface="Times New Roman" pitchFamily="18" charset="0"/>
                <a:cs typeface="Times New Roman" pitchFamily="18" charset="0"/>
              </a:rPr>
              <a:t>……</a:t>
            </a:r>
            <a:r>
              <a:rPr lang="en-US" sz="2400" dirty="0" err="1">
                <a:solidFill>
                  <a:srgbClr val="0000FF"/>
                </a:solidFill>
                <a:latin typeface="Times New Roman" pitchFamily="18" charset="0"/>
                <a:cs typeface="Times New Roman" pitchFamily="18" charset="0"/>
              </a:rPr>
              <a:t>tháng</a:t>
            </a:r>
            <a:r>
              <a:rPr lang="en-US" sz="2400" dirty="0">
                <a:solidFill>
                  <a:srgbClr val="0000FF"/>
                </a:solidFill>
                <a:latin typeface="Times New Roman" pitchFamily="18" charset="0"/>
                <a:cs typeface="Times New Roman" pitchFamily="18" charset="0"/>
              </a:rPr>
              <a:t>……</a:t>
            </a:r>
            <a:r>
              <a:rPr lang="en-US" sz="2400" dirty="0" err="1">
                <a:solidFill>
                  <a:srgbClr val="0000FF"/>
                </a:solidFill>
                <a:latin typeface="Times New Roman" pitchFamily="18" charset="0"/>
                <a:cs typeface="Times New Roman" pitchFamily="18" charset="0"/>
              </a:rPr>
              <a:t>năm</a:t>
            </a:r>
            <a:r>
              <a:rPr lang="en-US" sz="2400" dirty="0">
                <a:solidFill>
                  <a:srgbClr val="0000FF"/>
                </a:solidFill>
                <a:latin typeface="Times New Roman" pitchFamily="18" charset="0"/>
                <a:cs typeface="Times New Roman" pitchFamily="18" charset="0"/>
              </a:rPr>
              <a:t> 2023</a:t>
            </a:r>
          </a:p>
        </p:txBody>
      </p:sp>
      <p:sp>
        <p:nvSpPr>
          <p:cNvPr id="23" name="Rectangle 22"/>
          <p:cNvSpPr/>
          <p:nvPr/>
        </p:nvSpPr>
        <p:spPr>
          <a:xfrm>
            <a:off x="396081" y="1143000"/>
            <a:ext cx="8839200" cy="523220"/>
          </a:xfrm>
          <a:prstGeom prst="rect">
            <a:avLst/>
          </a:prstGeom>
          <a:noFill/>
        </p:spPr>
        <p:txBody>
          <a:bodyPr wrap="square" lIns="91440" tIns="45720" rIns="91440" bIns="45720">
            <a:spAutoFit/>
          </a:bodyPr>
          <a:lstStyle/>
          <a:p>
            <a:pPr algn="just"/>
            <a:r>
              <a:rPr lang="en-US" sz="2800" b="1">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        2. Nghe-Viết chính tả: Cảm xúc trường sa.</a:t>
            </a:r>
            <a:endParaRPr lang="en-US" sz="2800" b="1" cap="none" spc="0" dirty="0">
              <a:ln w="10541" cmpd="sng">
                <a:solidFill>
                  <a:schemeClr val="accent1">
                    <a:shade val="88000"/>
                    <a:satMod val="110000"/>
                  </a:schemeClr>
                </a:solidFill>
                <a:prstDash val="solid"/>
              </a:ln>
              <a:solidFill>
                <a:srgbClr val="FF0000"/>
              </a:solidFill>
              <a:effectLst/>
              <a:latin typeface="Times New Roman" panose="02020603050405020304" pitchFamily="18" charset="0"/>
              <a:cs typeface="Times New Roman" panose="02020603050405020304" pitchFamily="18" charset="0"/>
            </a:endParaRPr>
          </a:p>
        </p:txBody>
      </p:sp>
      <p:sp>
        <p:nvSpPr>
          <p:cNvPr id="26" name="TextBox 25"/>
          <p:cNvSpPr txBox="1"/>
          <p:nvPr/>
        </p:nvSpPr>
        <p:spPr>
          <a:xfrm>
            <a:off x="6284822" y="565666"/>
            <a:ext cx="4556889" cy="492443"/>
          </a:xfrm>
          <a:prstGeom prst="rect">
            <a:avLst/>
          </a:prstGeom>
          <a:noFill/>
        </p:spPr>
        <p:txBody>
          <a:bodyPr wrap="none" rtlCol="0">
            <a:spAutoFit/>
          </a:bodyPr>
          <a:lstStyle/>
          <a:p>
            <a:pPr algn="ctr"/>
            <a:r>
              <a:rPr lang="en-US" sz="2600" b="1">
                <a:solidFill>
                  <a:srgbClr val="0000FF"/>
                </a:solidFill>
                <a:latin typeface="Times New Roman" pitchFamily="18" charset="0"/>
                <a:cs typeface="Times New Roman" pitchFamily="18" charset="0"/>
              </a:rPr>
              <a:t>Tiết 1+2: ÔN TẬP GIỮA KÌ II</a:t>
            </a:r>
            <a:endParaRPr lang="en-US" sz="2600" b="1" dirty="0">
              <a:ln w="10541" cmpd="sng">
                <a:solidFill>
                  <a:schemeClr val="accent1">
                    <a:shade val="88000"/>
                    <a:satMod val="110000"/>
                  </a:schemeClr>
                </a:solidFill>
                <a:prstDash val="solid"/>
              </a:ln>
              <a:solidFill>
                <a:srgbClr val="0000FF"/>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0" y="1058109"/>
            <a:ext cx="9540081" cy="8111291"/>
            <a:chOff x="5623719" y="1454579"/>
            <a:chExt cx="8717120" cy="7195152"/>
          </a:xfrm>
        </p:grpSpPr>
        <p:pic>
          <p:nvPicPr>
            <p:cNvPr id="6" name="Picture 12" descr="Hoa Hướng Dương, Sun Flower 2, Tải PNG Free - KhoThietKe.Ne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3719" y="6019798"/>
              <a:ext cx="2211534" cy="262993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5928519" y="1454579"/>
              <a:ext cx="8412320" cy="6985808"/>
              <a:chOff x="4252119" y="1496199"/>
              <a:chExt cx="8412320" cy="6985808"/>
            </a:xfrm>
          </p:grpSpPr>
          <p:cxnSp>
            <p:nvCxnSpPr>
              <p:cNvPr id="8" name="Straight Connector 7"/>
              <p:cNvCxnSpPr/>
              <p:nvPr/>
            </p:nvCxnSpPr>
            <p:spPr>
              <a:xfrm>
                <a:off x="4252119" y="1496199"/>
                <a:ext cx="0" cy="4565219"/>
              </a:xfrm>
              <a:prstGeom prst="line">
                <a:avLst/>
              </a:prstGeom>
              <a:ln w="57150" cmpd="thickThi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2633959" y="1496199"/>
                <a:ext cx="0" cy="6985808"/>
              </a:xfrm>
              <a:prstGeom prst="line">
                <a:avLst/>
              </a:prstGeom>
              <a:ln w="57150" cmpd="thickThi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158853" y="8465991"/>
                <a:ext cx="6485266" cy="0"/>
              </a:xfrm>
              <a:prstGeom prst="line">
                <a:avLst/>
              </a:prstGeom>
              <a:ln w="57150" cmpd="thickThi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4252119" y="1496199"/>
                <a:ext cx="8412320" cy="0"/>
              </a:xfrm>
              <a:prstGeom prst="line">
                <a:avLst/>
              </a:prstGeom>
              <a:ln w="57150" cmpd="thickThin">
                <a:solidFill>
                  <a:srgbClr val="0000FF"/>
                </a:solidFill>
              </a:ln>
            </p:spPr>
            <p:style>
              <a:lnRef idx="1">
                <a:schemeClr val="accent1"/>
              </a:lnRef>
              <a:fillRef idx="0">
                <a:schemeClr val="accent1"/>
              </a:fillRef>
              <a:effectRef idx="0">
                <a:schemeClr val="accent1"/>
              </a:effectRef>
              <a:fontRef idx="minor">
                <a:schemeClr val="tx1"/>
              </a:fontRef>
            </p:style>
          </p:cxnSp>
        </p:grpSp>
      </p:grpSp>
      <p:grpSp>
        <p:nvGrpSpPr>
          <p:cNvPr id="12" name="Group 11"/>
          <p:cNvGrpSpPr/>
          <p:nvPr/>
        </p:nvGrpSpPr>
        <p:grpSpPr>
          <a:xfrm>
            <a:off x="9768681" y="1028490"/>
            <a:ext cx="7132638" cy="7931566"/>
            <a:chOff x="8747919" y="1612940"/>
            <a:chExt cx="7315200" cy="7347116"/>
          </a:xfrm>
        </p:grpSpPr>
        <p:grpSp>
          <p:nvGrpSpPr>
            <p:cNvPr id="13" name="Group 12"/>
            <p:cNvGrpSpPr/>
            <p:nvPr/>
          </p:nvGrpSpPr>
          <p:grpSpPr>
            <a:xfrm>
              <a:off x="8747919" y="1612940"/>
              <a:ext cx="7315200" cy="7347116"/>
              <a:chOff x="4252119" y="1496199"/>
              <a:chExt cx="8412320" cy="6985808"/>
            </a:xfrm>
          </p:grpSpPr>
          <p:cxnSp>
            <p:nvCxnSpPr>
              <p:cNvPr id="17" name="Straight Connector 16"/>
              <p:cNvCxnSpPr/>
              <p:nvPr/>
            </p:nvCxnSpPr>
            <p:spPr>
              <a:xfrm>
                <a:off x="4252119" y="1496199"/>
                <a:ext cx="0" cy="6969792"/>
              </a:xfrm>
              <a:prstGeom prst="line">
                <a:avLst/>
              </a:prstGeom>
              <a:ln w="57150" cmpd="thickThi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2633959" y="1496199"/>
                <a:ext cx="0" cy="6985808"/>
              </a:xfrm>
              <a:prstGeom prst="line">
                <a:avLst/>
              </a:prstGeom>
              <a:ln w="57150" cmpd="thickThi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4252119" y="8465991"/>
                <a:ext cx="8392000" cy="0"/>
              </a:xfrm>
              <a:prstGeom prst="line">
                <a:avLst/>
              </a:prstGeom>
              <a:ln w="57150" cmpd="thickThi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4252119" y="1496199"/>
                <a:ext cx="8412320" cy="0"/>
              </a:xfrm>
              <a:prstGeom prst="line">
                <a:avLst/>
              </a:prstGeom>
              <a:ln w="57150" cmpd="thickThin">
                <a:solidFill>
                  <a:srgbClr val="0000FF"/>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11014279" y="1671319"/>
              <a:ext cx="3160160" cy="513176"/>
              <a:chOff x="11014279" y="1671319"/>
              <a:chExt cx="3160160" cy="513176"/>
            </a:xfrm>
          </p:grpSpPr>
          <p:sp>
            <p:nvSpPr>
              <p:cNvPr id="15" name="Rectangle 14"/>
              <p:cNvSpPr/>
              <p:nvPr/>
            </p:nvSpPr>
            <p:spPr>
              <a:xfrm>
                <a:off x="11014279" y="1671319"/>
                <a:ext cx="3160160" cy="513176"/>
              </a:xfrm>
              <a:prstGeom prst="rect">
                <a:avLst/>
              </a:prstGeom>
            </p:spPr>
            <p:txBody>
              <a:bodyPr wrap="none">
                <a:spAutoFit/>
              </a:bodyPr>
              <a:lstStyle/>
              <a:p>
                <a:r>
                  <a:rPr lang="en-US" sz="3000" b="1" dirty="0" err="1">
                    <a:solidFill>
                      <a:srgbClr val="FF0000"/>
                    </a:solidFill>
                    <a:latin typeface="Times New Roman" pitchFamily="18" charset="0"/>
                    <a:cs typeface="Times New Roman" pitchFamily="18" charset="0"/>
                  </a:rPr>
                  <a:t>Làm</a:t>
                </a:r>
                <a:r>
                  <a:rPr lang="en-US" sz="3000" b="1" dirty="0">
                    <a:solidFill>
                      <a:srgbClr val="FF0000"/>
                    </a:solidFill>
                    <a:latin typeface="Times New Roman" pitchFamily="18" charset="0"/>
                    <a:cs typeface="Times New Roman" pitchFamily="18" charset="0"/>
                  </a:rPr>
                  <a:t> </a:t>
                </a:r>
                <a:r>
                  <a:rPr lang="en-US" sz="3000" b="1" err="1">
                    <a:solidFill>
                      <a:srgbClr val="FF0000"/>
                    </a:solidFill>
                    <a:latin typeface="Times New Roman" pitchFamily="18" charset="0"/>
                    <a:cs typeface="Times New Roman" pitchFamily="18" charset="0"/>
                  </a:rPr>
                  <a:t>việc</a:t>
                </a:r>
                <a:r>
                  <a:rPr lang="en-US" sz="3000" b="1">
                    <a:solidFill>
                      <a:srgbClr val="FF0000"/>
                    </a:solidFill>
                    <a:latin typeface="Times New Roman" pitchFamily="18" charset="0"/>
                    <a:cs typeface="Times New Roman" pitchFamily="18" charset="0"/>
                  </a:rPr>
                  <a:t> cá nhân</a:t>
                </a:r>
                <a:endParaRPr lang="en-US" sz="3000" dirty="0">
                  <a:solidFill>
                    <a:srgbClr val="FF0000"/>
                  </a:solidFill>
                  <a:latin typeface="Times New Roman" pitchFamily="18" charset="0"/>
                  <a:cs typeface="Times New Roman" pitchFamily="18" charset="0"/>
                </a:endParaRPr>
              </a:p>
            </p:txBody>
          </p:sp>
          <p:cxnSp>
            <p:nvCxnSpPr>
              <p:cNvPr id="16" name="Straight Connector 15"/>
              <p:cNvCxnSpPr/>
              <p:nvPr/>
            </p:nvCxnSpPr>
            <p:spPr>
              <a:xfrm>
                <a:off x="11224058" y="2142522"/>
                <a:ext cx="2667000"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grpSp>
      </p:grpSp>
      <p:sp>
        <p:nvSpPr>
          <p:cNvPr id="3" name="TextBox 2"/>
          <p:cNvSpPr txBox="1"/>
          <p:nvPr/>
        </p:nvSpPr>
        <p:spPr>
          <a:xfrm>
            <a:off x="9997282" y="1905000"/>
            <a:ext cx="6705600" cy="1138773"/>
          </a:xfrm>
          <a:prstGeom prst="rect">
            <a:avLst/>
          </a:prstGeom>
          <a:noFill/>
        </p:spPr>
        <p:txBody>
          <a:bodyPr wrap="square" rtlCol="0">
            <a:spAutoFit/>
          </a:bodyPr>
          <a:lstStyle/>
          <a:p>
            <a:pPr indent="457200" algn="just"/>
            <a:r>
              <a:rPr lang="en-US" sz="3400">
                <a:solidFill>
                  <a:srgbClr val="0000FF"/>
                </a:solidFill>
                <a:latin typeface="Times New Roman" pitchFamily="18" charset="0"/>
                <a:cs typeface="Times New Roman" pitchFamily="18" charset="0"/>
              </a:rPr>
              <a:t>- Lắng nghe, viết bài theo lời đọc của thầy cô.</a:t>
            </a:r>
          </a:p>
        </p:txBody>
      </p:sp>
      <p:sp>
        <p:nvSpPr>
          <p:cNvPr id="25" name="TextBox 24"/>
          <p:cNvSpPr txBox="1"/>
          <p:nvPr/>
        </p:nvSpPr>
        <p:spPr>
          <a:xfrm>
            <a:off x="777081" y="1905000"/>
            <a:ext cx="8458200" cy="615553"/>
          </a:xfrm>
          <a:prstGeom prst="rect">
            <a:avLst/>
          </a:prstGeom>
          <a:noFill/>
        </p:spPr>
        <p:txBody>
          <a:bodyPr wrap="square" rtlCol="0">
            <a:spAutoFit/>
          </a:bodyPr>
          <a:lstStyle/>
          <a:p>
            <a:pPr indent="457200" algn="just"/>
            <a:r>
              <a:rPr lang="en-US" sz="3400">
                <a:solidFill>
                  <a:srgbClr val="0000FF"/>
                </a:solidFill>
                <a:latin typeface="Times New Roman" pitchFamily="18" charset="0"/>
                <a:cs typeface="Times New Roman" pitchFamily="18" charset="0"/>
              </a:rPr>
              <a:t>- Viết 3 khổ thơ đầu.</a:t>
            </a:r>
          </a:p>
        </p:txBody>
      </p:sp>
      <p:sp>
        <p:nvSpPr>
          <p:cNvPr id="27" name="TextBox 26"/>
          <p:cNvSpPr txBox="1"/>
          <p:nvPr/>
        </p:nvSpPr>
        <p:spPr>
          <a:xfrm>
            <a:off x="777081" y="2819400"/>
            <a:ext cx="8458200" cy="1138773"/>
          </a:xfrm>
          <a:prstGeom prst="rect">
            <a:avLst/>
          </a:prstGeom>
          <a:noFill/>
        </p:spPr>
        <p:txBody>
          <a:bodyPr wrap="square" rtlCol="0">
            <a:spAutoFit/>
          </a:bodyPr>
          <a:lstStyle/>
          <a:p>
            <a:pPr indent="457200" algn="just"/>
            <a:r>
              <a:rPr lang="en-US" sz="3400">
                <a:solidFill>
                  <a:srgbClr val="0000FF"/>
                </a:solidFill>
                <a:latin typeface="Times New Roman" pitchFamily="18" charset="0"/>
                <a:cs typeface="Times New Roman" pitchFamily="18" charset="0"/>
              </a:rPr>
              <a:t>+ Viết từ khó: Trường Sa; muống biển; Len Đao; sóng nguôi. </a:t>
            </a:r>
          </a:p>
        </p:txBody>
      </p:sp>
      <p:sp>
        <p:nvSpPr>
          <p:cNvPr id="28" name="TextBox 27"/>
          <p:cNvSpPr txBox="1"/>
          <p:nvPr/>
        </p:nvSpPr>
        <p:spPr>
          <a:xfrm>
            <a:off x="772568" y="4267200"/>
            <a:ext cx="8458200" cy="615553"/>
          </a:xfrm>
          <a:prstGeom prst="rect">
            <a:avLst/>
          </a:prstGeom>
          <a:noFill/>
        </p:spPr>
        <p:txBody>
          <a:bodyPr wrap="square" rtlCol="0">
            <a:spAutoFit/>
          </a:bodyPr>
          <a:lstStyle/>
          <a:p>
            <a:pPr indent="457200" algn="just"/>
            <a:r>
              <a:rPr lang="en-US" sz="3400">
                <a:solidFill>
                  <a:srgbClr val="0000FF"/>
                </a:solidFill>
                <a:latin typeface="Times New Roman" pitchFamily="18" charset="0"/>
                <a:cs typeface="Times New Roman" pitchFamily="18" charset="0"/>
              </a:rPr>
              <a:t>+ Nghe – viết bài.</a:t>
            </a:r>
          </a:p>
        </p:txBody>
      </p:sp>
      <p:sp>
        <p:nvSpPr>
          <p:cNvPr id="29" name="TextBox 28"/>
          <p:cNvSpPr txBox="1"/>
          <p:nvPr/>
        </p:nvSpPr>
        <p:spPr>
          <a:xfrm>
            <a:off x="9982200" y="3436203"/>
            <a:ext cx="6705600" cy="615553"/>
          </a:xfrm>
          <a:prstGeom prst="rect">
            <a:avLst/>
          </a:prstGeom>
          <a:noFill/>
        </p:spPr>
        <p:txBody>
          <a:bodyPr wrap="square" rtlCol="0">
            <a:spAutoFit/>
          </a:bodyPr>
          <a:lstStyle/>
          <a:p>
            <a:pPr indent="457200" algn="just"/>
            <a:r>
              <a:rPr lang="en-US" sz="3400">
                <a:solidFill>
                  <a:srgbClr val="0000FF"/>
                </a:solidFill>
                <a:latin typeface="Times New Roman" pitchFamily="18" charset="0"/>
                <a:cs typeface="Times New Roman" pitchFamily="18" charset="0"/>
              </a:rPr>
              <a:t>- Soát lỗi chính tả.</a:t>
            </a:r>
          </a:p>
        </p:txBody>
      </p:sp>
    </p:spTree>
    <p:extLst>
      <p:ext uri="{BB962C8B-B14F-4D97-AF65-F5344CB8AC3E}">
        <p14:creationId xmlns:p14="http://schemas.microsoft.com/office/powerpoint/2010/main" val="15305895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44015" y="104001"/>
            <a:ext cx="5041765" cy="461665"/>
          </a:xfrm>
          <a:prstGeom prst="rect">
            <a:avLst/>
          </a:prstGeom>
          <a:noFill/>
        </p:spPr>
        <p:txBody>
          <a:bodyPr wrap="none" rtlCol="0">
            <a:spAutoFit/>
          </a:bodyPr>
          <a:lstStyle/>
          <a:p>
            <a:r>
              <a:rPr lang="en-US" sz="2400" dirty="0" err="1">
                <a:solidFill>
                  <a:srgbClr val="0000FF"/>
                </a:solidFill>
                <a:latin typeface="Times New Roman" pitchFamily="18" charset="0"/>
                <a:cs typeface="Times New Roman" pitchFamily="18" charset="0"/>
              </a:rPr>
              <a:t>Thứ</a:t>
            </a:r>
            <a:r>
              <a:rPr lang="en-US" sz="2400" dirty="0">
                <a:solidFill>
                  <a:srgbClr val="0000FF"/>
                </a:solidFill>
                <a:latin typeface="Times New Roman" pitchFamily="18" charset="0"/>
                <a:cs typeface="Times New Roman" pitchFamily="18" charset="0"/>
              </a:rPr>
              <a:t>……</a:t>
            </a:r>
            <a:r>
              <a:rPr lang="en-US" sz="2400" dirty="0" err="1">
                <a:solidFill>
                  <a:srgbClr val="0000FF"/>
                </a:solidFill>
                <a:latin typeface="Times New Roman" pitchFamily="18" charset="0"/>
                <a:cs typeface="Times New Roman" pitchFamily="18" charset="0"/>
              </a:rPr>
              <a:t>ngày</a:t>
            </a:r>
            <a:r>
              <a:rPr lang="en-US" sz="2400" dirty="0">
                <a:solidFill>
                  <a:srgbClr val="0000FF"/>
                </a:solidFill>
                <a:latin typeface="Times New Roman" pitchFamily="18" charset="0"/>
                <a:cs typeface="Times New Roman" pitchFamily="18" charset="0"/>
              </a:rPr>
              <a:t>……</a:t>
            </a:r>
            <a:r>
              <a:rPr lang="en-US" sz="2400" dirty="0" err="1">
                <a:solidFill>
                  <a:srgbClr val="0000FF"/>
                </a:solidFill>
                <a:latin typeface="Times New Roman" pitchFamily="18" charset="0"/>
                <a:cs typeface="Times New Roman" pitchFamily="18" charset="0"/>
              </a:rPr>
              <a:t>tháng</a:t>
            </a:r>
            <a:r>
              <a:rPr lang="en-US" sz="2400" dirty="0">
                <a:solidFill>
                  <a:srgbClr val="0000FF"/>
                </a:solidFill>
                <a:latin typeface="Times New Roman" pitchFamily="18" charset="0"/>
                <a:cs typeface="Times New Roman" pitchFamily="18" charset="0"/>
              </a:rPr>
              <a:t>……</a:t>
            </a:r>
            <a:r>
              <a:rPr lang="en-US" sz="2400" dirty="0" err="1">
                <a:solidFill>
                  <a:srgbClr val="0000FF"/>
                </a:solidFill>
                <a:latin typeface="Times New Roman" pitchFamily="18" charset="0"/>
                <a:cs typeface="Times New Roman" pitchFamily="18" charset="0"/>
              </a:rPr>
              <a:t>năm</a:t>
            </a:r>
            <a:r>
              <a:rPr lang="en-US" sz="2400" dirty="0">
                <a:solidFill>
                  <a:srgbClr val="0000FF"/>
                </a:solidFill>
                <a:latin typeface="Times New Roman" pitchFamily="18" charset="0"/>
                <a:cs typeface="Times New Roman" pitchFamily="18" charset="0"/>
              </a:rPr>
              <a:t> 2023</a:t>
            </a:r>
          </a:p>
        </p:txBody>
      </p:sp>
      <p:sp>
        <p:nvSpPr>
          <p:cNvPr id="23" name="Rectangle 22"/>
          <p:cNvSpPr/>
          <p:nvPr/>
        </p:nvSpPr>
        <p:spPr>
          <a:xfrm>
            <a:off x="426402" y="1122291"/>
            <a:ext cx="6294279" cy="954107"/>
          </a:xfrm>
          <a:prstGeom prst="rect">
            <a:avLst/>
          </a:prstGeom>
          <a:noFill/>
        </p:spPr>
        <p:txBody>
          <a:bodyPr wrap="square" lIns="91440" tIns="45720" rIns="91440" bIns="45720">
            <a:spAutoFit/>
          </a:bodyPr>
          <a:lstStyle/>
          <a:p>
            <a:pPr algn="just"/>
            <a:r>
              <a:rPr lang="en-US" sz="2800" b="1">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 3. Xác định chủ ngữ, vị ngữ trong mỗi câu dưới đây:</a:t>
            </a:r>
            <a:endParaRPr lang="en-US" sz="2800" b="1" cap="none" spc="0" dirty="0">
              <a:ln w="10541" cmpd="sng">
                <a:solidFill>
                  <a:schemeClr val="accent1">
                    <a:shade val="88000"/>
                    <a:satMod val="110000"/>
                  </a:schemeClr>
                </a:solidFill>
                <a:prstDash val="solid"/>
              </a:ln>
              <a:solidFill>
                <a:srgbClr val="FF0000"/>
              </a:solidFill>
              <a:effectLst/>
              <a:latin typeface="Times New Roman" panose="02020603050405020304" pitchFamily="18" charset="0"/>
              <a:cs typeface="Times New Roman" panose="02020603050405020304" pitchFamily="18" charset="0"/>
            </a:endParaRPr>
          </a:p>
        </p:txBody>
      </p:sp>
      <p:sp>
        <p:nvSpPr>
          <p:cNvPr id="26" name="TextBox 25"/>
          <p:cNvSpPr txBox="1"/>
          <p:nvPr/>
        </p:nvSpPr>
        <p:spPr>
          <a:xfrm>
            <a:off x="6284822" y="565666"/>
            <a:ext cx="4556889" cy="492443"/>
          </a:xfrm>
          <a:prstGeom prst="rect">
            <a:avLst/>
          </a:prstGeom>
          <a:noFill/>
        </p:spPr>
        <p:txBody>
          <a:bodyPr wrap="none" rtlCol="0">
            <a:spAutoFit/>
          </a:bodyPr>
          <a:lstStyle/>
          <a:p>
            <a:pPr algn="ctr"/>
            <a:r>
              <a:rPr lang="en-US" sz="2600" b="1">
                <a:solidFill>
                  <a:srgbClr val="0000FF"/>
                </a:solidFill>
                <a:latin typeface="Times New Roman" pitchFamily="18" charset="0"/>
                <a:cs typeface="Times New Roman" pitchFamily="18" charset="0"/>
              </a:rPr>
              <a:t>Tiết 1+2: ÔN TẬP GIỮA KÌ II</a:t>
            </a:r>
            <a:endParaRPr lang="en-US" sz="2600" b="1" dirty="0">
              <a:ln w="10541" cmpd="sng">
                <a:solidFill>
                  <a:schemeClr val="accent1">
                    <a:shade val="88000"/>
                    <a:satMod val="110000"/>
                  </a:schemeClr>
                </a:solidFill>
                <a:prstDash val="solid"/>
              </a:ln>
              <a:solidFill>
                <a:srgbClr val="0000FF"/>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0" y="1058109"/>
            <a:ext cx="7635081" cy="8111291"/>
            <a:chOff x="5623719" y="1454579"/>
            <a:chExt cx="8717120" cy="7195152"/>
          </a:xfrm>
        </p:grpSpPr>
        <p:pic>
          <p:nvPicPr>
            <p:cNvPr id="6" name="Picture 12" descr="Hoa Hướng Dương, Sun Flower 2, Tải PNG Free - KhoThietKe.Ne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3719" y="6019798"/>
              <a:ext cx="2211534" cy="262993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5928519" y="1454579"/>
              <a:ext cx="8412320" cy="6985808"/>
              <a:chOff x="4252119" y="1496199"/>
              <a:chExt cx="8412320" cy="6985808"/>
            </a:xfrm>
          </p:grpSpPr>
          <p:cxnSp>
            <p:nvCxnSpPr>
              <p:cNvPr id="8" name="Straight Connector 7"/>
              <p:cNvCxnSpPr/>
              <p:nvPr/>
            </p:nvCxnSpPr>
            <p:spPr>
              <a:xfrm>
                <a:off x="4252119" y="1496199"/>
                <a:ext cx="0" cy="4565219"/>
              </a:xfrm>
              <a:prstGeom prst="line">
                <a:avLst/>
              </a:prstGeom>
              <a:ln w="57150" cmpd="thickThi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2633959" y="1496199"/>
                <a:ext cx="0" cy="6985808"/>
              </a:xfrm>
              <a:prstGeom prst="line">
                <a:avLst/>
              </a:prstGeom>
              <a:ln w="57150" cmpd="thickThi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158853" y="8465991"/>
                <a:ext cx="6485266" cy="0"/>
              </a:xfrm>
              <a:prstGeom prst="line">
                <a:avLst/>
              </a:prstGeom>
              <a:ln w="57150" cmpd="thickThi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4252119" y="1496199"/>
                <a:ext cx="8412320" cy="0"/>
              </a:xfrm>
              <a:prstGeom prst="line">
                <a:avLst/>
              </a:prstGeom>
              <a:ln w="57150" cmpd="thickThin">
                <a:solidFill>
                  <a:srgbClr val="0000FF"/>
                </a:solidFill>
              </a:ln>
            </p:spPr>
            <p:style>
              <a:lnRef idx="1">
                <a:schemeClr val="accent1"/>
              </a:lnRef>
              <a:fillRef idx="0">
                <a:schemeClr val="accent1"/>
              </a:fillRef>
              <a:effectRef idx="0">
                <a:schemeClr val="accent1"/>
              </a:effectRef>
              <a:fontRef idx="minor">
                <a:schemeClr val="tx1"/>
              </a:fontRef>
            </p:style>
          </p:cxnSp>
        </p:grpSp>
      </p:grpSp>
      <p:grpSp>
        <p:nvGrpSpPr>
          <p:cNvPr id="12" name="Group 11"/>
          <p:cNvGrpSpPr/>
          <p:nvPr/>
        </p:nvGrpSpPr>
        <p:grpSpPr>
          <a:xfrm>
            <a:off x="7787481" y="1028490"/>
            <a:ext cx="9113838" cy="7931566"/>
            <a:chOff x="8747919" y="1612940"/>
            <a:chExt cx="7315200" cy="7347116"/>
          </a:xfrm>
        </p:grpSpPr>
        <p:grpSp>
          <p:nvGrpSpPr>
            <p:cNvPr id="13" name="Group 12"/>
            <p:cNvGrpSpPr/>
            <p:nvPr/>
          </p:nvGrpSpPr>
          <p:grpSpPr>
            <a:xfrm>
              <a:off x="8747919" y="1612940"/>
              <a:ext cx="7315200" cy="7347116"/>
              <a:chOff x="4252119" y="1496199"/>
              <a:chExt cx="8412320" cy="6985808"/>
            </a:xfrm>
          </p:grpSpPr>
          <p:cxnSp>
            <p:nvCxnSpPr>
              <p:cNvPr id="17" name="Straight Connector 16"/>
              <p:cNvCxnSpPr/>
              <p:nvPr/>
            </p:nvCxnSpPr>
            <p:spPr>
              <a:xfrm>
                <a:off x="4252119" y="1496199"/>
                <a:ext cx="0" cy="6969792"/>
              </a:xfrm>
              <a:prstGeom prst="line">
                <a:avLst/>
              </a:prstGeom>
              <a:ln w="57150" cmpd="thickThi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2633959" y="1496199"/>
                <a:ext cx="0" cy="6985808"/>
              </a:xfrm>
              <a:prstGeom prst="line">
                <a:avLst/>
              </a:prstGeom>
              <a:ln w="57150" cmpd="thickThi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4252119" y="8465991"/>
                <a:ext cx="8392000" cy="0"/>
              </a:xfrm>
              <a:prstGeom prst="line">
                <a:avLst/>
              </a:prstGeom>
              <a:ln w="57150" cmpd="thickThi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4252119" y="1496199"/>
                <a:ext cx="8412320" cy="0"/>
              </a:xfrm>
              <a:prstGeom prst="line">
                <a:avLst/>
              </a:prstGeom>
              <a:ln w="57150" cmpd="thickThin">
                <a:solidFill>
                  <a:srgbClr val="0000FF"/>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11014279" y="1671319"/>
              <a:ext cx="3094399" cy="513176"/>
              <a:chOff x="11014279" y="1671319"/>
              <a:chExt cx="3094399" cy="513176"/>
            </a:xfrm>
          </p:grpSpPr>
          <p:sp>
            <p:nvSpPr>
              <p:cNvPr id="15" name="Rectangle 14"/>
              <p:cNvSpPr/>
              <p:nvPr/>
            </p:nvSpPr>
            <p:spPr>
              <a:xfrm>
                <a:off x="11014279" y="1671319"/>
                <a:ext cx="3094399" cy="513176"/>
              </a:xfrm>
              <a:prstGeom prst="rect">
                <a:avLst/>
              </a:prstGeom>
            </p:spPr>
            <p:txBody>
              <a:bodyPr wrap="none">
                <a:spAutoFit/>
              </a:bodyPr>
              <a:lstStyle/>
              <a:p>
                <a:r>
                  <a:rPr lang="en-US" sz="3000" b="1" dirty="0" err="1">
                    <a:solidFill>
                      <a:srgbClr val="FF0000"/>
                    </a:solidFill>
                    <a:latin typeface="Times New Roman" pitchFamily="18" charset="0"/>
                    <a:cs typeface="Times New Roman" pitchFamily="18" charset="0"/>
                  </a:rPr>
                  <a:t>Làm</a:t>
                </a:r>
                <a:r>
                  <a:rPr lang="en-US" sz="3000" b="1" dirty="0">
                    <a:solidFill>
                      <a:srgbClr val="FF0000"/>
                    </a:solidFill>
                    <a:latin typeface="Times New Roman" pitchFamily="18" charset="0"/>
                    <a:cs typeface="Times New Roman" pitchFamily="18" charset="0"/>
                  </a:rPr>
                  <a:t> </a:t>
                </a:r>
                <a:r>
                  <a:rPr lang="en-US" sz="3000" b="1" err="1">
                    <a:solidFill>
                      <a:srgbClr val="FF0000"/>
                    </a:solidFill>
                    <a:latin typeface="Times New Roman" pitchFamily="18" charset="0"/>
                    <a:cs typeface="Times New Roman" pitchFamily="18" charset="0"/>
                  </a:rPr>
                  <a:t>việc</a:t>
                </a:r>
                <a:r>
                  <a:rPr lang="en-US" sz="3000" b="1">
                    <a:solidFill>
                      <a:srgbClr val="FF0000"/>
                    </a:solidFill>
                    <a:latin typeface="Times New Roman" pitchFamily="18" charset="0"/>
                    <a:cs typeface="Times New Roman" pitchFamily="18" charset="0"/>
                  </a:rPr>
                  <a:t> nhóm 4</a:t>
                </a:r>
                <a:endParaRPr lang="en-US" sz="3000" dirty="0">
                  <a:solidFill>
                    <a:srgbClr val="FF0000"/>
                  </a:solidFill>
                  <a:latin typeface="Times New Roman" pitchFamily="18" charset="0"/>
                  <a:cs typeface="Times New Roman" pitchFamily="18" charset="0"/>
                </a:endParaRPr>
              </a:p>
            </p:txBody>
          </p:sp>
          <p:cxnSp>
            <p:nvCxnSpPr>
              <p:cNvPr id="16" name="Straight Connector 15"/>
              <p:cNvCxnSpPr/>
              <p:nvPr/>
            </p:nvCxnSpPr>
            <p:spPr>
              <a:xfrm>
                <a:off x="11135763" y="2142522"/>
                <a:ext cx="2038404"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grpSp>
      </p:grpSp>
      <p:sp>
        <p:nvSpPr>
          <p:cNvPr id="3" name="TextBox 2"/>
          <p:cNvSpPr txBox="1"/>
          <p:nvPr/>
        </p:nvSpPr>
        <p:spPr>
          <a:xfrm>
            <a:off x="7939881" y="1680627"/>
            <a:ext cx="8763001" cy="1138773"/>
          </a:xfrm>
          <a:prstGeom prst="rect">
            <a:avLst/>
          </a:prstGeom>
          <a:noFill/>
        </p:spPr>
        <p:txBody>
          <a:bodyPr wrap="square" rtlCol="0">
            <a:spAutoFit/>
          </a:bodyPr>
          <a:lstStyle/>
          <a:p>
            <a:pPr indent="457200" algn="just"/>
            <a:r>
              <a:rPr lang="en-US" sz="3400">
                <a:solidFill>
                  <a:srgbClr val="0000FF"/>
                </a:solidFill>
                <a:latin typeface="Times New Roman" pitchFamily="18" charset="0"/>
                <a:cs typeface="Times New Roman" pitchFamily="18" charset="0"/>
              </a:rPr>
              <a:t>- Thảo luận, xác định chủ ngữ, vị ngữ của mỗi câu trong đoạn văn.</a:t>
            </a:r>
          </a:p>
        </p:txBody>
      </p:sp>
      <p:graphicFrame>
        <p:nvGraphicFramePr>
          <p:cNvPr id="4" name="Table 3"/>
          <p:cNvGraphicFramePr>
            <a:graphicFrameLocks noGrp="1"/>
          </p:cNvGraphicFramePr>
          <p:nvPr>
            <p:extLst>
              <p:ext uri="{D42A27DB-BD31-4B8C-83A1-F6EECF244321}">
                <p14:modId xmlns:p14="http://schemas.microsoft.com/office/powerpoint/2010/main" val="563481716"/>
              </p:ext>
            </p:extLst>
          </p:nvPr>
        </p:nvGraphicFramePr>
        <p:xfrm>
          <a:off x="7939881" y="3048000"/>
          <a:ext cx="8763000" cy="4608800"/>
        </p:xfrm>
        <a:graphic>
          <a:graphicData uri="http://schemas.openxmlformats.org/drawingml/2006/table">
            <a:tbl>
              <a:tblPr firstRow="1" firstCol="1" bandRow="1">
                <a:tableStyleId>{5C22544A-7EE6-4342-B048-85BDC9FD1C3A}</a:tableStyleId>
              </a:tblPr>
              <a:tblGrid>
                <a:gridCol w="838200">
                  <a:extLst>
                    <a:ext uri="{9D8B030D-6E8A-4147-A177-3AD203B41FA5}">
                      <a16:colId xmlns:a16="http://schemas.microsoft.com/office/drawing/2014/main" val="20000"/>
                    </a:ext>
                  </a:extLst>
                </a:gridCol>
                <a:gridCol w="2667000">
                  <a:extLst>
                    <a:ext uri="{9D8B030D-6E8A-4147-A177-3AD203B41FA5}">
                      <a16:colId xmlns:a16="http://schemas.microsoft.com/office/drawing/2014/main" val="20001"/>
                    </a:ext>
                  </a:extLst>
                </a:gridCol>
                <a:gridCol w="5257800">
                  <a:extLst>
                    <a:ext uri="{9D8B030D-6E8A-4147-A177-3AD203B41FA5}">
                      <a16:colId xmlns:a16="http://schemas.microsoft.com/office/drawing/2014/main" val="20002"/>
                    </a:ext>
                  </a:extLst>
                </a:gridCol>
              </a:tblGrid>
              <a:tr h="378790">
                <a:tc>
                  <a:txBody>
                    <a:bodyPr/>
                    <a:lstStyle/>
                    <a:p>
                      <a:pPr marL="0" marR="0" algn="ctr">
                        <a:lnSpc>
                          <a:spcPct val="120000"/>
                        </a:lnSpc>
                        <a:spcBef>
                          <a:spcPts val="0"/>
                        </a:spcBef>
                        <a:spcAft>
                          <a:spcPts val="0"/>
                        </a:spcAft>
                      </a:pPr>
                      <a:r>
                        <a:rPr lang="en-US" sz="2800">
                          <a:effectLst/>
                          <a:latin typeface="Times New Roman" pitchFamily="18" charset="0"/>
                          <a:cs typeface="Times New Roman" pitchFamily="18" charset="0"/>
                        </a:rPr>
                        <a:t>Câu</a:t>
                      </a:r>
                      <a:endParaRPr lang="en-US" sz="2800">
                        <a:effectLst/>
                        <a:latin typeface="Times New Roman" pitchFamily="18" charset="0"/>
                        <a:ea typeface="Calibri"/>
                        <a:cs typeface="Times New Roman" pitchFamily="18" charset="0"/>
                      </a:endParaRPr>
                    </a:p>
                  </a:txBody>
                  <a:tcPr marL="68580" marR="68580" marT="0" marB="0"/>
                </a:tc>
                <a:tc>
                  <a:txBody>
                    <a:bodyPr/>
                    <a:lstStyle/>
                    <a:p>
                      <a:pPr marL="0" marR="0" algn="ctr">
                        <a:lnSpc>
                          <a:spcPct val="120000"/>
                        </a:lnSpc>
                        <a:spcBef>
                          <a:spcPts val="0"/>
                        </a:spcBef>
                        <a:spcAft>
                          <a:spcPts val="0"/>
                        </a:spcAft>
                      </a:pPr>
                      <a:r>
                        <a:rPr lang="en-US" sz="2800">
                          <a:effectLst/>
                          <a:latin typeface="Times New Roman" pitchFamily="18" charset="0"/>
                          <a:cs typeface="Times New Roman" pitchFamily="18" charset="0"/>
                        </a:rPr>
                        <a:t>Chủ ngữ</a:t>
                      </a:r>
                      <a:endParaRPr lang="en-US" sz="2800">
                        <a:effectLst/>
                        <a:latin typeface="Times New Roman" pitchFamily="18" charset="0"/>
                        <a:ea typeface="Calibri"/>
                        <a:cs typeface="Times New Roman" pitchFamily="18" charset="0"/>
                      </a:endParaRPr>
                    </a:p>
                  </a:txBody>
                  <a:tcPr marL="68580" marR="68580" marT="0" marB="0"/>
                </a:tc>
                <a:tc>
                  <a:txBody>
                    <a:bodyPr/>
                    <a:lstStyle/>
                    <a:p>
                      <a:pPr marL="0" marR="0" algn="ctr">
                        <a:lnSpc>
                          <a:spcPct val="120000"/>
                        </a:lnSpc>
                        <a:spcBef>
                          <a:spcPts val="0"/>
                        </a:spcBef>
                        <a:spcAft>
                          <a:spcPts val="0"/>
                        </a:spcAft>
                      </a:pPr>
                      <a:r>
                        <a:rPr lang="en-US" sz="2800">
                          <a:effectLst/>
                          <a:latin typeface="Times New Roman" pitchFamily="18" charset="0"/>
                          <a:cs typeface="Times New Roman" pitchFamily="18" charset="0"/>
                        </a:rPr>
                        <a:t>Vị ngữ</a:t>
                      </a:r>
                      <a:endParaRPr lang="en-US" sz="280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0"/>
                  </a:ext>
                </a:extLst>
              </a:tr>
              <a:tr h="378790">
                <a:tc>
                  <a:txBody>
                    <a:bodyPr/>
                    <a:lstStyle/>
                    <a:p>
                      <a:pPr marL="0" marR="0" algn="ctr">
                        <a:lnSpc>
                          <a:spcPct val="120000"/>
                        </a:lnSpc>
                        <a:spcBef>
                          <a:spcPts val="0"/>
                        </a:spcBef>
                        <a:spcAft>
                          <a:spcPts val="0"/>
                        </a:spcAft>
                      </a:pPr>
                      <a:r>
                        <a:rPr lang="en-US" sz="2800">
                          <a:effectLst/>
                          <a:latin typeface="Times New Roman" pitchFamily="18" charset="0"/>
                          <a:cs typeface="Times New Roman" pitchFamily="18" charset="0"/>
                        </a:rPr>
                        <a:t>1</a:t>
                      </a:r>
                      <a:endParaRPr lang="en-US" sz="2800">
                        <a:effectLst/>
                        <a:latin typeface="Times New Roman" pitchFamily="18" charset="0"/>
                        <a:ea typeface="Calibri"/>
                        <a:cs typeface="Times New Roman" pitchFamily="18" charset="0"/>
                      </a:endParaRPr>
                    </a:p>
                  </a:txBody>
                  <a:tcPr marL="68580" marR="68580" marT="0" marB="0"/>
                </a:tc>
                <a:tc>
                  <a:txBody>
                    <a:bodyPr/>
                    <a:lstStyle/>
                    <a:p>
                      <a:pPr marL="0" marR="0">
                        <a:lnSpc>
                          <a:spcPct val="120000"/>
                        </a:lnSpc>
                        <a:spcBef>
                          <a:spcPts val="0"/>
                        </a:spcBef>
                        <a:spcAft>
                          <a:spcPts val="0"/>
                        </a:spcAft>
                      </a:pPr>
                      <a:r>
                        <a:rPr lang="en-US" sz="2800">
                          <a:effectLst/>
                          <a:latin typeface="Times New Roman" pitchFamily="18" charset="0"/>
                          <a:cs typeface="Times New Roman" pitchFamily="18" charset="0"/>
                        </a:rPr>
                        <a:t>Mùa xuân</a:t>
                      </a:r>
                      <a:endParaRPr lang="en-US" sz="2800">
                        <a:effectLst/>
                        <a:latin typeface="Times New Roman" pitchFamily="18" charset="0"/>
                        <a:ea typeface="Calibri"/>
                        <a:cs typeface="Times New Roman" pitchFamily="18" charset="0"/>
                      </a:endParaRPr>
                    </a:p>
                  </a:txBody>
                  <a:tcPr marL="68580" marR="68580" marT="0" marB="0"/>
                </a:tc>
                <a:tc>
                  <a:txBody>
                    <a:bodyPr/>
                    <a:lstStyle/>
                    <a:p>
                      <a:pPr marL="0" marR="0" algn="just">
                        <a:lnSpc>
                          <a:spcPct val="120000"/>
                        </a:lnSpc>
                        <a:spcBef>
                          <a:spcPts val="0"/>
                        </a:spcBef>
                        <a:spcAft>
                          <a:spcPts val="0"/>
                        </a:spcAft>
                      </a:pPr>
                      <a:r>
                        <a:rPr lang="en-US" sz="2800">
                          <a:effectLst/>
                          <a:latin typeface="Times New Roman" pitchFamily="18" charset="0"/>
                          <a:cs typeface="Times New Roman" pitchFamily="18" charset="0"/>
                        </a:rPr>
                        <a:t>trở về.</a:t>
                      </a:r>
                      <a:endParaRPr lang="en-US" sz="280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1"/>
                  </a:ext>
                </a:extLst>
              </a:tr>
              <a:tr h="378790">
                <a:tc>
                  <a:txBody>
                    <a:bodyPr/>
                    <a:lstStyle/>
                    <a:p>
                      <a:pPr marL="0" marR="0" algn="ctr">
                        <a:lnSpc>
                          <a:spcPct val="120000"/>
                        </a:lnSpc>
                        <a:spcBef>
                          <a:spcPts val="0"/>
                        </a:spcBef>
                        <a:spcAft>
                          <a:spcPts val="0"/>
                        </a:spcAft>
                      </a:pPr>
                      <a:r>
                        <a:rPr lang="en-US" sz="2800">
                          <a:effectLst/>
                          <a:latin typeface="Times New Roman" pitchFamily="18" charset="0"/>
                          <a:cs typeface="Times New Roman" pitchFamily="18" charset="0"/>
                        </a:rPr>
                        <a:t>2</a:t>
                      </a:r>
                      <a:endParaRPr lang="en-US" sz="2800">
                        <a:effectLst/>
                        <a:latin typeface="Times New Roman" pitchFamily="18" charset="0"/>
                        <a:ea typeface="Calibri"/>
                        <a:cs typeface="Times New Roman" pitchFamily="18" charset="0"/>
                      </a:endParaRPr>
                    </a:p>
                  </a:txBody>
                  <a:tcPr marL="68580" marR="68580" marT="0" marB="0"/>
                </a:tc>
                <a:tc>
                  <a:txBody>
                    <a:bodyPr/>
                    <a:lstStyle/>
                    <a:p>
                      <a:pPr marL="0" marR="0">
                        <a:lnSpc>
                          <a:spcPct val="120000"/>
                        </a:lnSpc>
                        <a:spcBef>
                          <a:spcPts val="0"/>
                        </a:spcBef>
                        <a:spcAft>
                          <a:spcPts val="0"/>
                        </a:spcAft>
                      </a:pPr>
                      <a:r>
                        <a:rPr lang="en-US" sz="2800">
                          <a:effectLst/>
                          <a:latin typeface="Times New Roman" pitchFamily="18" charset="0"/>
                          <a:cs typeface="Times New Roman" pitchFamily="18" charset="0"/>
                        </a:rPr>
                        <a:t>Nước biển</a:t>
                      </a:r>
                      <a:endParaRPr lang="en-US" sz="2800">
                        <a:effectLst/>
                        <a:latin typeface="Times New Roman" pitchFamily="18" charset="0"/>
                        <a:ea typeface="Calibri"/>
                        <a:cs typeface="Times New Roman" pitchFamily="18" charset="0"/>
                      </a:endParaRPr>
                    </a:p>
                  </a:txBody>
                  <a:tcPr marL="68580" marR="68580" marT="0" marB="0"/>
                </a:tc>
                <a:tc>
                  <a:txBody>
                    <a:bodyPr/>
                    <a:lstStyle/>
                    <a:p>
                      <a:pPr marL="0" marR="0" algn="just">
                        <a:lnSpc>
                          <a:spcPct val="120000"/>
                        </a:lnSpc>
                        <a:spcBef>
                          <a:spcPts val="0"/>
                        </a:spcBef>
                        <a:spcAft>
                          <a:spcPts val="0"/>
                        </a:spcAft>
                      </a:pPr>
                      <a:r>
                        <a:rPr lang="en-US" sz="2800">
                          <a:effectLst/>
                          <a:latin typeface="Times New Roman" pitchFamily="18" charset="0"/>
                          <a:cs typeface="Times New Roman" pitchFamily="18" charset="0"/>
                        </a:rPr>
                        <a:t>ấm hẳn lên.</a:t>
                      </a:r>
                      <a:endParaRPr lang="en-US" sz="280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2"/>
                  </a:ext>
                </a:extLst>
              </a:tr>
              <a:tr h="563880">
                <a:tc>
                  <a:txBody>
                    <a:bodyPr/>
                    <a:lstStyle/>
                    <a:p>
                      <a:pPr marL="0" marR="0" algn="ctr">
                        <a:lnSpc>
                          <a:spcPct val="120000"/>
                        </a:lnSpc>
                        <a:spcBef>
                          <a:spcPts val="0"/>
                        </a:spcBef>
                        <a:spcAft>
                          <a:spcPts val="0"/>
                        </a:spcAft>
                      </a:pPr>
                      <a:r>
                        <a:rPr lang="en-US" sz="2800">
                          <a:effectLst/>
                          <a:latin typeface="Times New Roman" pitchFamily="18" charset="0"/>
                          <a:cs typeface="Times New Roman" pitchFamily="18" charset="0"/>
                        </a:rPr>
                        <a:t>3</a:t>
                      </a:r>
                      <a:endParaRPr lang="en-US" sz="2800">
                        <a:effectLst/>
                        <a:latin typeface="Times New Roman" pitchFamily="18" charset="0"/>
                        <a:ea typeface="Calibri"/>
                        <a:cs typeface="Times New Roman" pitchFamily="18" charset="0"/>
                      </a:endParaRPr>
                    </a:p>
                  </a:txBody>
                  <a:tcPr marL="68580" marR="68580" marT="0" marB="0"/>
                </a:tc>
                <a:tc>
                  <a:txBody>
                    <a:bodyPr/>
                    <a:lstStyle/>
                    <a:p>
                      <a:pPr marL="0" marR="0">
                        <a:lnSpc>
                          <a:spcPct val="120000"/>
                        </a:lnSpc>
                        <a:spcBef>
                          <a:spcPts val="0"/>
                        </a:spcBef>
                        <a:spcAft>
                          <a:spcPts val="0"/>
                        </a:spcAft>
                      </a:pPr>
                      <a:r>
                        <a:rPr lang="en-US" sz="2800">
                          <a:effectLst/>
                          <a:latin typeface="Times New Roman" pitchFamily="18" charset="0"/>
                          <a:cs typeface="Times New Roman" pitchFamily="18" charset="0"/>
                        </a:rPr>
                        <a:t>Những con sóng</a:t>
                      </a:r>
                      <a:endParaRPr lang="en-US" sz="2800">
                        <a:effectLst/>
                        <a:latin typeface="Times New Roman" pitchFamily="18" charset="0"/>
                        <a:ea typeface="Calibri"/>
                        <a:cs typeface="Times New Roman" pitchFamily="18" charset="0"/>
                      </a:endParaRPr>
                    </a:p>
                  </a:txBody>
                  <a:tcPr marL="68580" marR="68580" marT="0" marB="0"/>
                </a:tc>
                <a:tc>
                  <a:txBody>
                    <a:bodyPr/>
                    <a:lstStyle/>
                    <a:p>
                      <a:pPr marL="0" marR="0" algn="just">
                        <a:lnSpc>
                          <a:spcPct val="120000"/>
                        </a:lnSpc>
                        <a:spcBef>
                          <a:spcPts val="0"/>
                        </a:spcBef>
                        <a:spcAft>
                          <a:spcPts val="0"/>
                        </a:spcAft>
                      </a:pPr>
                      <a:r>
                        <a:rPr lang="en-US" sz="2800">
                          <a:effectLst/>
                          <a:latin typeface="Times New Roman" pitchFamily="18" charset="0"/>
                          <a:cs typeface="Times New Roman" pitchFamily="18" charset="0"/>
                        </a:rPr>
                        <a:t>không còn ầm ào nữa.</a:t>
                      </a:r>
                      <a:endParaRPr lang="en-US" sz="280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3"/>
                  </a:ext>
                </a:extLst>
              </a:tr>
              <a:tr h="615472">
                <a:tc>
                  <a:txBody>
                    <a:bodyPr/>
                    <a:lstStyle/>
                    <a:p>
                      <a:pPr marL="0" marR="0" algn="ctr">
                        <a:lnSpc>
                          <a:spcPct val="120000"/>
                        </a:lnSpc>
                        <a:spcBef>
                          <a:spcPts val="0"/>
                        </a:spcBef>
                        <a:spcAft>
                          <a:spcPts val="0"/>
                        </a:spcAft>
                      </a:pPr>
                      <a:r>
                        <a:rPr lang="en-US" sz="2800">
                          <a:effectLst/>
                          <a:latin typeface="Times New Roman" pitchFamily="18" charset="0"/>
                          <a:cs typeface="Times New Roman" pitchFamily="18" charset="0"/>
                        </a:rPr>
                        <a:t>4</a:t>
                      </a:r>
                      <a:endParaRPr lang="en-US" sz="2800">
                        <a:effectLst/>
                        <a:latin typeface="Times New Roman" pitchFamily="18" charset="0"/>
                        <a:ea typeface="Calibri"/>
                        <a:cs typeface="Times New Roman" pitchFamily="18" charset="0"/>
                      </a:endParaRPr>
                    </a:p>
                  </a:txBody>
                  <a:tcPr marL="68580" marR="68580" marT="0" marB="0"/>
                </a:tc>
                <a:tc>
                  <a:txBody>
                    <a:bodyPr/>
                    <a:lstStyle/>
                    <a:p>
                      <a:pPr marL="0" marR="0">
                        <a:lnSpc>
                          <a:spcPct val="120000"/>
                        </a:lnSpc>
                        <a:spcBef>
                          <a:spcPts val="0"/>
                        </a:spcBef>
                        <a:spcAft>
                          <a:spcPts val="0"/>
                        </a:spcAft>
                      </a:pPr>
                      <a:r>
                        <a:rPr lang="en-US" sz="2800">
                          <a:effectLst/>
                          <a:latin typeface="Times New Roman" pitchFamily="18" charset="0"/>
                          <a:cs typeface="Times New Roman" pitchFamily="18" charset="0"/>
                        </a:rPr>
                        <a:t>Đại dương</a:t>
                      </a:r>
                      <a:endParaRPr lang="en-US" sz="2800">
                        <a:effectLst/>
                        <a:latin typeface="Times New Roman" pitchFamily="18" charset="0"/>
                        <a:ea typeface="Calibri"/>
                        <a:cs typeface="Times New Roman" pitchFamily="18" charset="0"/>
                      </a:endParaRPr>
                    </a:p>
                  </a:txBody>
                  <a:tcPr marL="68580" marR="68580" marT="0" marB="0"/>
                </a:tc>
                <a:tc>
                  <a:txBody>
                    <a:bodyPr/>
                    <a:lstStyle/>
                    <a:p>
                      <a:pPr marL="0" marR="0" algn="just">
                        <a:lnSpc>
                          <a:spcPct val="120000"/>
                        </a:lnSpc>
                        <a:spcBef>
                          <a:spcPts val="0"/>
                        </a:spcBef>
                        <a:spcAft>
                          <a:spcPts val="0"/>
                        </a:spcAft>
                      </a:pPr>
                      <a:r>
                        <a:rPr lang="en-US" sz="2800">
                          <a:effectLst/>
                          <a:latin typeface="Times New Roman" pitchFamily="18" charset="0"/>
                          <a:cs typeface="Times New Roman" pitchFamily="18" charset="0"/>
                        </a:rPr>
                        <a:t>Khe khẽ hát những lời ca êm đềm.</a:t>
                      </a:r>
                      <a:endParaRPr lang="en-US" sz="280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4"/>
                  </a:ext>
                </a:extLst>
              </a:tr>
              <a:tr h="786608">
                <a:tc>
                  <a:txBody>
                    <a:bodyPr/>
                    <a:lstStyle/>
                    <a:p>
                      <a:pPr marL="0" marR="0" algn="ctr">
                        <a:lnSpc>
                          <a:spcPct val="120000"/>
                        </a:lnSpc>
                        <a:spcBef>
                          <a:spcPts val="0"/>
                        </a:spcBef>
                        <a:spcAft>
                          <a:spcPts val="0"/>
                        </a:spcAft>
                      </a:pPr>
                      <a:r>
                        <a:rPr lang="en-US" sz="2800">
                          <a:effectLst/>
                          <a:latin typeface="Times New Roman" pitchFamily="18" charset="0"/>
                          <a:cs typeface="Times New Roman" pitchFamily="18" charset="0"/>
                        </a:rPr>
                        <a:t>5</a:t>
                      </a:r>
                      <a:endParaRPr lang="en-US" sz="2800">
                        <a:effectLst/>
                        <a:latin typeface="Times New Roman" pitchFamily="18" charset="0"/>
                        <a:ea typeface="Calibri"/>
                        <a:cs typeface="Times New Roman" pitchFamily="18" charset="0"/>
                      </a:endParaRPr>
                    </a:p>
                  </a:txBody>
                  <a:tcPr marL="68580" marR="68580" marT="0" marB="0"/>
                </a:tc>
                <a:tc>
                  <a:txBody>
                    <a:bodyPr/>
                    <a:lstStyle/>
                    <a:p>
                      <a:pPr marL="0" marR="0">
                        <a:lnSpc>
                          <a:spcPct val="120000"/>
                        </a:lnSpc>
                        <a:spcBef>
                          <a:spcPts val="0"/>
                        </a:spcBef>
                        <a:spcAft>
                          <a:spcPts val="0"/>
                        </a:spcAft>
                      </a:pPr>
                      <a:r>
                        <a:rPr lang="en-US" sz="2800">
                          <a:effectLst/>
                          <a:latin typeface="Times New Roman" pitchFamily="18" charset="0"/>
                          <a:cs typeface="Times New Roman" pitchFamily="18" charset="0"/>
                        </a:rPr>
                        <a:t>Đàn cá hồi</a:t>
                      </a:r>
                      <a:endParaRPr lang="en-US" sz="2800">
                        <a:effectLst/>
                        <a:latin typeface="Times New Roman" pitchFamily="18" charset="0"/>
                        <a:ea typeface="Calibri"/>
                        <a:cs typeface="Times New Roman" pitchFamily="18" charset="0"/>
                      </a:endParaRPr>
                    </a:p>
                  </a:txBody>
                  <a:tcPr marL="68580" marR="68580" marT="0" marB="0"/>
                </a:tc>
                <a:tc>
                  <a:txBody>
                    <a:bodyPr/>
                    <a:lstStyle/>
                    <a:p>
                      <a:pPr marL="0" marR="0" algn="just">
                        <a:lnSpc>
                          <a:spcPct val="120000"/>
                        </a:lnSpc>
                        <a:spcBef>
                          <a:spcPts val="0"/>
                        </a:spcBef>
                        <a:spcAft>
                          <a:spcPts val="0"/>
                        </a:spcAft>
                      </a:pPr>
                      <a:r>
                        <a:rPr lang="en-US" sz="2800">
                          <a:effectLst/>
                          <a:latin typeface="Times New Roman" pitchFamily="18" charset="0"/>
                          <a:cs typeface="Times New Roman" pitchFamily="18" charset="0"/>
                        </a:rPr>
                        <a:t>bỗng ngừng kiếm ăn, ngẩn ngơ…</a:t>
                      </a:r>
                      <a:endParaRPr lang="en-US" sz="280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5"/>
                  </a:ext>
                </a:extLst>
              </a:tr>
              <a:tr h="1106648">
                <a:tc>
                  <a:txBody>
                    <a:bodyPr/>
                    <a:lstStyle/>
                    <a:p>
                      <a:pPr marL="0" marR="0" algn="ctr">
                        <a:lnSpc>
                          <a:spcPct val="120000"/>
                        </a:lnSpc>
                        <a:spcBef>
                          <a:spcPts val="0"/>
                        </a:spcBef>
                        <a:spcAft>
                          <a:spcPts val="0"/>
                        </a:spcAft>
                      </a:pPr>
                      <a:r>
                        <a:rPr lang="en-US" sz="2800">
                          <a:effectLst/>
                          <a:latin typeface="Times New Roman" pitchFamily="18" charset="0"/>
                          <a:cs typeface="Times New Roman" pitchFamily="18" charset="0"/>
                        </a:rPr>
                        <a:t>6</a:t>
                      </a:r>
                      <a:endParaRPr lang="en-US" sz="2800">
                        <a:effectLst/>
                        <a:latin typeface="Times New Roman" pitchFamily="18" charset="0"/>
                        <a:ea typeface="Calibri"/>
                        <a:cs typeface="Times New Roman" pitchFamily="18" charset="0"/>
                      </a:endParaRPr>
                    </a:p>
                  </a:txBody>
                  <a:tcPr marL="68580" marR="68580" marT="0" marB="0"/>
                </a:tc>
                <a:tc>
                  <a:txBody>
                    <a:bodyPr/>
                    <a:lstStyle/>
                    <a:p>
                      <a:pPr marL="0" marR="0">
                        <a:lnSpc>
                          <a:spcPct val="120000"/>
                        </a:lnSpc>
                        <a:spcBef>
                          <a:spcPts val="0"/>
                        </a:spcBef>
                        <a:spcAft>
                          <a:spcPts val="0"/>
                        </a:spcAft>
                      </a:pPr>
                      <a:r>
                        <a:rPr lang="en-US" sz="2800">
                          <a:effectLst/>
                          <a:latin typeface="Times New Roman" pitchFamily="18" charset="0"/>
                          <a:cs typeface="Times New Roman" pitchFamily="18" charset="0"/>
                        </a:rPr>
                        <a:t>“Nơi chôn rau cắt rốn” của chúng</a:t>
                      </a:r>
                      <a:endParaRPr lang="en-US" sz="2800">
                        <a:effectLst/>
                        <a:latin typeface="Times New Roman" pitchFamily="18" charset="0"/>
                        <a:ea typeface="Calibri"/>
                        <a:cs typeface="Times New Roman" pitchFamily="18" charset="0"/>
                      </a:endParaRPr>
                    </a:p>
                  </a:txBody>
                  <a:tcPr marL="68580" marR="68580" marT="0" marB="0"/>
                </a:tc>
                <a:tc>
                  <a:txBody>
                    <a:bodyPr/>
                    <a:lstStyle/>
                    <a:p>
                      <a:pPr marL="0" marR="0" algn="just">
                        <a:lnSpc>
                          <a:spcPct val="120000"/>
                        </a:lnSpc>
                        <a:spcBef>
                          <a:spcPts val="0"/>
                        </a:spcBef>
                        <a:spcAft>
                          <a:spcPts val="0"/>
                        </a:spcAft>
                      </a:pPr>
                      <a:r>
                        <a:rPr lang="en-US" sz="2800">
                          <a:effectLst/>
                          <a:latin typeface="Times New Roman" pitchFamily="18" charset="0"/>
                          <a:cs typeface="Times New Roman" pitchFamily="18" charset="0"/>
                        </a:rPr>
                        <a:t>là thượng nguồn của dòng sông.</a:t>
                      </a:r>
                      <a:endParaRPr lang="en-US" sz="280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6"/>
                  </a:ext>
                </a:extLst>
              </a:tr>
            </a:tbl>
          </a:graphicData>
        </a:graphic>
      </p:graphicFrame>
      <p:pic>
        <p:nvPicPr>
          <p:cNvPr id="2049"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15937" t="36284" r="15117" b="34191"/>
          <a:stretch/>
        </p:blipFill>
        <p:spPr bwMode="auto">
          <a:xfrm>
            <a:off x="389231" y="2278316"/>
            <a:ext cx="7219153" cy="3055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52861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9"/>
                                        </p:tgtEl>
                                        <p:attrNameLst>
                                          <p:attrName>style.visibility</p:attrName>
                                        </p:attrNameLst>
                                      </p:cBhvr>
                                      <p:to>
                                        <p:strVal val="visible"/>
                                      </p:to>
                                    </p:set>
                                    <p:animEffect transition="in" filter="fade">
                                      <p:cBhvr>
                                        <p:cTn id="7" dur="500"/>
                                        <p:tgtEl>
                                          <p:spTgt spid="20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44015" y="104001"/>
            <a:ext cx="5041765" cy="461665"/>
          </a:xfrm>
          <a:prstGeom prst="rect">
            <a:avLst/>
          </a:prstGeom>
          <a:noFill/>
        </p:spPr>
        <p:txBody>
          <a:bodyPr wrap="none" rtlCol="0">
            <a:spAutoFit/>
          </a:bodyPr>
          <a:lstStyle/>
          <a:p>
            <a:r>
              <a:rPr lang="en-US" sz="2400" dirty="0" err="1">
                <a:solidFill>
                  <a:srgbClr val="0000FF"/>
                </a:solidFill>
                <a:latin typeface="Times New Roman" pitchFamily="18" charset="0"/>
                <a:cs typeface="Times New Roman" pitchFamily="18" charset="0"/>
              </a:rPr>
              <a:t>Thứ</a:t>
            </a:r>
            <a:r>
              <a:rPr lang="en-US" sz="2400" dirty="0">
                <a:solidFill>
                  <a:srgbClr val="0000FF"/>
                </a:solidFill>
                <a:latin typeface="Times New Roman" pitchFamily="18" charset="0"/>
                <a:cs typeface="Times New Roman" pitchFamily="18" charset="0"/>
              </a:rPr>
              <a:t>……</a:t>
            </a:r>
            <a:r>
              <a:rPr lang="en-US" sz="2400" dirty="0" err="1">
                <a:solidFill>
                  <a:srgbClr val="0000FF"/>
                </a:solidFill>
                <a:latin typeface="Times New Roman" pitchFamily="18" charset="0"/>
                <a:cs typeface="Times New Roman" pitchFamily="18" charset="0"/>
              </a:rPr>
              <a:t>ngày</a:t>
            </a:r>
            <a:r>
              <a:rPr lang="en-US" sz="2400" dirty="0">
                <a:solidFill>
                  <a:srgbClr val="0000FF"/>
                </a:solidFill>
                <a:latin typeface="Times New Roman" pitchFamily="18" charset="0"/>
                <a:cs typeface="Times New Roman" pitchFamily="18" charset="0"/>
              </a:rPr>
              <a:t>……</a:t>
            </a:r>
            <a:r>
              <a:rPr lang="en-US" sz="2400" dirty="0" err="1">
                <a:solidFill>
                  <a:srgbClr val="0000FF"/>
                </a:solidFill>
                <a:latin typeface="Times New Roman" pitchFamily="18" charset="0"/>
                <a:cs typeface="Times New Roman" pitchFamily="18" charset="0"/>
              </a:rPr>
              <a:t>tháng</a:t>
            </a:r>
            <a:r>
              <a:rPr lang="en-US" sz="2400" dirty="0">
                <a:solidFill>
                  <a:srgbClr val="0000FF"/>
                </a:solidFill>
                <a:latin typeface="Times New Roman" pitchFamily="18" charset="0"/>
                <a:cs typeface="Times New Roman" pitchFamily="18" charset="0"/>
              </a:rPr>
              <a:t>……</a:t>
            </a:r>
            <a:r>
              <a:rPr lang="en-US" sz="2400" dirty="0" err="1">
                <a:solidFill>
                  <a:srgbClr val="0000FF"/>
                </a:solidFill>
                <a:latin typeface="Times New Roman" pitchFamily="18" charset="0"/>
                <a:cs typeface="Times New Roman" pitchFamily="18" charset="0"/>
              </a:rPr>
              <a:t>năm</a:t>
            </a:r>
            <a:r>
              <a:rPr lang="en-US" sz="2400" dirty="0">
                <a:solidFill>
                  <a:srgbClr val="0000FF"/>
                </a:solidFill>
                <a:latin typeface="Times New Roman" pitchFamily="18" charset="0"/>
                <a:cs typeface="Times New Roman" pitchFamily="18" charset="0"/>
              </a:rPr>
              <a:t> 2023</a:t>
            </a:r>
          </a:p>
        </p:txBody>
      </p:sp>
      <p:sp>
        <p:nvSpPr>
          <p:cNvPr id="23" name="Rectangle 22"/>
          <p:cNvSpPr/>
          <p:nvPr/>
        </p:nvSpPr>
        <p:spPr>
          <a:xfrm>
            <a:off x="426402" y="1122291"/>
            <a:ext cx="7056279" cy="954107"/>
          </a:xfrm>
          <a:prstGeom prst="rect">
            <a:avLst/>
          </a:prstGeom>
          <a:noFill/>
        </p:spPr>
        <p:txBody>
          <a:bodyPr wrap="square" lIns="91440" tIns="45720" rIns="91440" bIns="45720">
            <a:spAutoFit/>
          </a:bodyPr>
          <a:lstStyle/>
          <a:p>
            <a:pPr algn="just"/>
            <a:r>
              <a:rPr lang="en-US" sz="2800" b="1">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 4. Tìm trạng ngữ của mỗi câu trong các đoạn văn dưới đây:</a:t>
            </a:r>
            <a:endParaRPr lang="en-US" sz="2800" b="1" cap="none" spc="0" dirty="0">
              <a:ln w="10541" cmpd="sng">
                <a:solidFill>
                  <a:schemeClr val="accent1">
                    <a:shade val="88000"/>
                    <a:satMod val="110000"/>
                  </a:schemeClr>
                </a:solidFill>
                <a:prstDash val="solid"/>
              </a:ln>
              <a:solidFill>
                <a:srgbClr val="FF0000"/>
              </a:solidFill>
              <a:effectLst/>
              <a:latin typeface="Times New Roman" panose="02020603050405020304" pitchFamily="18" charset="0"/>
              <a:cs typeface="Times New Roman" panose="02020603050405020304" pitchFamily="18" charset="0"/>
            </a:endParaRPr>
          </a:p>
        </p:txBody>
      </p:sp>
      <p:sp>
        <p:nvSpPr>
          <p:cNvPr id="26" name="TextBox 25"/>
          <p:cNvSpPr txBox="1"/>
          <p:nvPr/>
        </p:nvSpPr>
        <p:spPr>
          <a:xfrm>
            <a:off x="6284822" y="565666"/>
            <a:ext cx="4556889" cy="492443"/>
          </a:xfrm>
          <a:prstGeom prst="rect">
            <a:avLst/>
          </a:prstGeom>
          <a:noFill/>
        </p:spPr>
        <p:txBody>
          <a:bodyPr wrap="none" rtlCol="0">
            <a:spAutoFit/>
          </a:bodyPr>
          <a:lstStyle/>
          <a:p>
            <a:pPr algn="ctr"/>
            <a:r>
              <a:rPr lang="en-US" sz="2600" b="1">
                <a:solidFill>
                  <a:srgbClr val="0000FF"/>
                </a:solidFill>
                <a:latin typeface="Times New Roman" pitchFamily="18" charset="0"/>
                <a:cs typeface="Times New Roman" pitchFamily="18" charset="0"/>
              </a:rPr>
              <a:t>Tiết 1+2: ÔN TẬP GIỮA KÌ II</a:t>
            </a:r>
            <a:endParaRPr lang="en-US" sz="2600" b="1" dirty="0">
              <a:ln w="10541" cmpd="sng">
                <a:solidFill>
                  <a:schemeClr val="accent1">
                    <a:shade val="88000"/>
                    <a:satMod val="110000"/>
                  </a:schemeClr>
                </a:solidFill>
                <a:prstDash val="solid"/>
              </a:ln>
              <a:solidFill>
                <a:srgbClr val="0000FF"/>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0" y="1058109"/>
            <a:ext cx="8320881" cy="8111291"/>
            <a:chOff x="5623719" y="1454579"/>
            <a:chExt cx="8717120" cy="7195152"/>
          </a:xfrm>
        </p:grpSpPr>
        <p:pic>
          <p:nvPicPr>
            <p:cNvPr id="6" name="Picture 12" descr="Hoa Hướng Dương, Sun Flower 2, Tải PNG Free - KhoThietKe.Ne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3719" y="6019798"/>
              <a:ext cx="2211534" cy="262993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5928519" y="1454579"/>
              <a:ext cx="8412320" cy="6985808"/>
              <a:chOff x="4252119" y="1496199"/>
              <a:chExt cx="8412320" cy="6985808"/>
            </a:xfrm>
          </p:grpSpPr>
          <p:cxnSp>
            <p:nvCxnSpPr>
              <p:cNvPr id="8" name="Straight Connector 7"/>
              <p:cNvCxnSpPr/>
              <p:nvPr/>
            </p:nvCxnSpPr>
            <p:spPr>
              <a:xfrm>
                <a:off x="4252119" y="1496199"/>
                <a:ext cx="0" cy="4565219"/>
              </a:xfrm>
              <a:prstGeom prst="line">
                <a:avLst/>
              </a:prstGeom>
              <a:ln w="57150" cmpd="thickThi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2633959" y="1496199"/>
                <a:ext cx="0" cy="6985808"/>
              </a:xfrm>
              <a:prstGeom prst="line">
                <a:avLst/>
              </a:prstGeom>
              <a:ln w="57150" cmpd="thickThi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158853" y="8465991"/>
                <a:ext cx="6485266" cy="0"/>
              </a:xfrm>
              <a:prstGeom prst="line">
                <a:avLst/>
              </a:prstGeom>
              <a:ln w="57150" cmpd="thickThi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4252119" y="1496199"/>
                <a:ext cx="8412320" cy="0"/>
              </a:xfrm>
              <a:prstGeom prst="line">
                <a:avLst/>
              </a:prstGeom>
              <a:ln w="57150" cmpd="thickThin">
                <a:solidFill>
                  <a:srgbClr val="0000FF"/>
                </a:solidFill>
              </a:ln>
            </p:spPr>
            <p:style>
              <a:lnRef idx="1">
                <a:schemeClr val="accent1"/>
              </a:lnRef>
              <a:fillRef idx="0">
                <a:schemeClr val="accent1"/>
              </a:fillRef>
              <a:effectRef idx="0">
                <a:schemeClr val="accent1"/>
              </a:effectRef>
              <a:fontRef idx="minor">
                <a:schemeClr val="tx1"/>
              </a:fontRef>
            </p:style>
          </p:cxnSp>
        </p:grpSp>
      </p:grpSp>
      <p:grpSp>
        <p:nvGrpSpPr>
          <p:cNvPr id="12" name="Group 11"/>
          <p:cNvGrpSpPr/>
          <p:nvPr/>
        </p:nvGrpSpPr>
        <p:grpSpPr>
          <a:xfrm>
            <a:off x="8473281" y="1028490"/>
            <a:ext cx="8428038" cy="7931566"/>
            <a:chOff x="8747919" y="1612940"/>
            <a:chExt cx="7315200" cy="7347116"/>
          </a:xfrm>
        </p:grpSpPr>
        <p:grpSp>
          <p:nvGrpSpPr>
            <p:cNvPr id="13" name="Group 12"/>
            <p:cNvGrpSpPr/>
            <p:nvPr/>
          </p:nvGrpSpPr>
          <p:grpSpPr>
            <a:xfrm>
              <a:off x="8747919" y="1612940"/>
              <a:ext cx="7315200" cy="7347116"/>
              <a:chOff x="4252119" y="1496199"/>
              <a:chExt cx="8412320" cy="6985808"/>
            </a:xfrm>
          </p:grpSpPr>
          <p:cxnSp>
            <p:nvCxnSpPr>
              <p:cNvPr id="17" name="Straight Connector 16"/>
              <p:cNvCxnSpPr/>
              <p:nvPr/>
            </p:nvCxnSpPr>
            <p:spPr>
              <a:xfrm>
                <a:off x="4252119" y="1496199"/>
                <a:ext cx="0" cy="6969792"/>
              </a:xfrm>
              <a:prstGeom prst="line">
                <a:avLst/>
              </a:prstGeom>
              <a:ln w="57150" cmpd="thickThi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2633959" y="1496199"/>
                <a:ext cx="0" cy="6985808"/>
              </a:xfrm>
              <a:prstGeom prst="line">
                <a:avLst/>
              </a:prstGeom>
              <a:ln w="57150" cmpd="thickThi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4252119" y="8465991"/>
                <a:ext cx="8392000" cy="0"/>
              </a:xfrm>
              <a:prstGeom prst="line">
                <a:avLst/>
              </a:prstGeom>
              <a:ln w="57150" cmpd="thickThi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4252119" y="1496199"/>
                <a:ext cx="8412320" cy="0"/>
              </a:xfrm>
              <a:prstGeom prst="line">
                <a:avLst/>
              </a:prstGeom>
              <a:ln w="57150" cmpd="thickThin">
                <a:solidFill>
                  <a:srgbClr val="0000FF"/>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11014279" y="1671319"/>
              <a:ext cx="2618786" cy="513176"/>
              <a:chOff x="11014279" y="1671319"/>
              <a:chExt cx="2618786" cy="513176"/>
            </a:xfrm>
          </p:grpSpPr>
          <p:sp>
            <p:nvSpPr>
              <p:cNvPr id="15" name="Rectangle 14"/>
              <p:cNvSpPr/>
              <p:nvPr/>
            </p:nvSpPr>
            <p:spPr>
              <a:xfrm>
                <a:off x="11014279" y="1671319"/>
                <a:ext cx="2618786" cy="513176"/>
              </a:xfrm>
              <a:prstGeom prst="rect">
                <a:avLst/>
              </a:prstGeom>
            </p:spPr>
            <p:txBody>
              <a:bodyPr wrap="none">
                <a:spAutoFit/>
              </a:bodyPr>
              <a:lstStyle/>
              <a:p>
                <a:r>
                  <a:rPr lang="en-US" sz="3000" b="1" dirty="0" err="1">
                    <a:solidFill>
                      <a:srgbClr val="FF0000"/>
                    </a:solidFill>
                    <a:latin typeface="Times New Roman" pitchFamily="18" charset="0"/>
                    <a:cs typeface="Times New Roman" pitchFamily="18" charset="0"/>
                  </a:rPr>
                  <a:t>Làm</a:t>
                </a:r>
                <a:r>
                  <a:rPr lang="en-US" sz="3000" b="1" dirty="0">
                    <a:solidFill>
                      <a:srgbClr val="FF0000"/>
                    </a:solidFill>
                    <a:latin typeface="Times New Roman" pitchFamily="18" charset="0"/>
                    <a:cs typeface="Times New Roman" pitchFamily="18" charset="0"/>
                  </a:rPr>
                  <a:t> </a:t>
                </a:r>
                <a:r>
                  <a:rPr lang="en-US" sz="3000" b="1" err="1">
                    <a:solidFill>
                      <a:srgbClr val="FF0000"/>
                    </a:solidFill>
                    <a:latin typeface="Times New Roman" pitchFamily="18" charset="0"/>
                    <a:cs typeface="Times New Roman" pitchFamily="18" charset="0"/>
                  </a:rPr>
                  <a:t>việc</a:t>
                </a:r>
                <a:r>
                  <a:rPr lang="en-US" sz="3000" b="1">
                    <a:solidFill>
                      <a:srgbClr val="FF0000"/>
                    </a:solidFill>
                    <a:latin typeface="Times New Roman" pitchFamily="18" charset="0"/>
                    <a:cs typeface="Times New Roman" pitchFamily="18" charset="0"/>
                  </a:rPr>
                  <a:t> nhóm 2</a:t>
                </a:r>
                <a:endParaRPr lang="en-US" sz="3000" dirty="0">
                  <a:solidFill>
                    <a:srgbClr val="FF0000"/>
                  </a:solidFill>
                  <a:latin typeface="Times New Roman" pitchFamily="18" charset="0"/>
                  <a:cs typeface="Times New Roman" pitchFamily="18" charset="0"/>
                </a:endParaRPr>
              </a:p>
            </p:txBody>
          </p:sp>
          <p:cxnSp>
            <p:nvCxnSpPr>
              <p:cNvPr id="16" name="Straight Connector 15"/>
              <p:cNvCxnSpPr/>
              <p:nvPr/>
            </p:nvCxnSpPr>
            <p:spPr>
              <a:xfrm>
                <a:off x="11135763" y="2142522"/>
                <a:ext cx="2038404"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grpSp>
      </p:grpSp>
      <p:sp>
        <p:nvSpPr>
          <p:cNvPr id="3" name="TextBox 2"/>
          <p:cNvSpPr txBox="1"/>
          <p:nvPr/>
        </p:nvSpPr>
        <p:spPr>
          <a:xfrm>
            <a:off x="8701881" y="1680627"/>
            <a:ext cx="8001001" cy="1138773"/>
          </a:xfrm>
          <a:prstGeom prst="rect">
            <a:avLst/>
          </a:prstGeom>
          <a:noFill/>
        </p:spPr>
        <p:txBody>
          <a:bodyPr wrap="square" rtlCol="0">
            <a:spAutoFit/>
          </a:bodyPr>
          <a:lstStyle/>
          <a:p>
            <a:pPr indent="457200" algn="just"/>
            <a:r>
              <a:rPr lang="en-US" sz="3400">
                <a:solidFill>
                  <a:srgbClr val="0000FF"/>
                </a:solidFill>
                <a:latin typeface="Times New Roman" pitchFamily="18" charset="0"/>
                <a:cs typeface="Times New Roman" pitchFamily="18" charset="0"/>
              </a:rPr>
              <a:t>- Thảo luận, xác định trạng ngữ của mỗi câu trong đoạn văn.</a:t>
            </a:r>
          </a:p>
        </p:txBody>
      </p:sp>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5309" t="45335" r="34945" b="31344"/>
          <a:stretch/>
        </p:blipFill>
        <p:spPr bwMode="auto">
          <a:xfrm>
            <a:off x="417693" y="2362200"/>
            <a:ext cx="7750787" cy="3174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8624252" y="3195433"/>
            <a:ext cx="7937500" cy="2062103"/>
          </a:xfrm>
          <a:prstGeom prst="rect">
            <a:avLst/>
          </a:prstGeom>
        </p:spPr>
        <p:txBody>
          <a:bodyPr wrap="square">
            <a:spAutoFit/>
          </a:bodyPr>
          <a:lstStyle/>
          <a:p>
            <a:pPr algn="just"/>
            <a:r>
              <a:rPr lang="en-US" sz="3200">
                <a:solidFill>
                  <a:srgbClr val="0000FF"/>
                </a:solidFill>
                <a:latin typeface="Times New Roman" pitchFamily="18" charset="0"/>
                <a:cs typeface="Times New Roman" pitchFamily="18" charset="0"/>
              </a:rPr>
              <a:t>+ Câu a: Mùa đông; Khi đi chợ; Mỗi khi ăn cơm.</a:t>
            </a:r>
          </a:p>
          <a:p>
            <a:pPr algn="just"/>
            <a:r>
              <a:rPr lang="en-US" sz="3200">
                <a:solidFill>
                  <a:srgbClr val="0000FF"/>
                </a:solidFill>
                <a:latin typeface="Times New Roman" pitchFamily="18" charset="0"/>
                <a:cs typeface="Times New Roman" pitchFamily="18" charset="0"/>
              </a:rPr>
              <a:t>+ Câu b: Một giờ sau cơn dông; Mùa hè; Quanh các luống kim hương.</a:t>
            </a:r>
          </a:p>
        </p:txBody>
      </p:sp>
      <p:sp>
        <p:nvSpPr>
          <p:cNvPr id="22" name="Rectangle 21"/>
          <p:cNvSpPr/>
          <p:nvPr/>
        </p:nvSpPr>
        <p:spPr>
          <a:xfrm>
            <a:off x="624681" y="5943600"/>
            <a:ext cx="8547100" cy="1477328"/>
          </a:xfrm>
          <a:prstGeom prst="rect">
            <a:avLst/>
          </a:prstGeom>
        </p:spPr>
        <p:txBody>
          <a:bodyPr>
            <a:spAutoFit/>
          </a:bodyPr>
          <a:lstStyle/>
          <a:p>
            <a:r>
              <a:rPr lang="en-US" b="1"/>
              <a:t>Viết được đoạn văn (2-3 câu) về một nhân vật trong câu chuyện đã đọc, đã nghe. Xác định chủ ngữ, vị ngữ, trạng ngữ của mỗi câu.</a:t>
            </a:r>
            <a:endParaRPr lang="en-US"/>
          </a:p>
        </p:txBody>
      </p:sp>
    </p:spTree>
    <p:extLst>
      <p:ext uri="{BB962C8B-B14F-4D97-AF65-F5344CB8AC3E}">
        <p14:creationId xmlns:p14="http://schemas.microsoft.com/office/powerpoint/2010/main" val="25124357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44015" y="104001"/>
            <a:ext cx="5041765" cy="461665"/>
          </a:xfrm>
          <a:prstGeom prst="rect">
            <a:avLst/>
          </a:prstGeom>
          <a:noFill/>
        </p:spPr>
        <p:txBody>
          <a:bodyPr wrap="none" rtlCol="0">
            <a:spAutoFit/>
          </a:bodyPr>
          <a:lstStyle/>
          <a:p>
            <a:r>
              <a:rPr lang="en-US" sz="2400" dirty="0" err="1">
                <a:solidFill>
                  <a:srgbClr val="0000FF"/>
                </a:solidFill>
                <a:latin typeface="Times New Roman" pitchFamily="18" charset="0"/>
                <a:cs typeface="Times New Roman" pitchFamily="18" charset="0"/>
              </a:rPr>
              <a:t>Thứ</a:t>
            </a:r>
            <a:r>
              <a:rPr lang="en-US" sz="2400" dirty="0">
                <a:solidFill>
                  <a:srgbClr val="0000FF"/>
                </a:solidFill>
                <a:latin typeface="Times New Roman" pitchFamily="18" charset="0"/>
                <a:cs typeface="Times New Roman" pitchFamily="18" charset="0"/>
              </a:rPr>
              <a:t>……</a:t>
            </a:r>
            <a:r>
              <a:rPr lang="en-US" sz="2400" dirty="0" err="1">
                <a:solidFill>
                  <a:srgbClr val="0000FF"/>
                </a:solidFill>
                <a:latin typeface="Times New Roman" pitchFamily="18" charset="0"/>
                <a:cs typeface="Times New Roman" pitchFamily="18" charset="0"/>
              </a:rPr>
              <a:t>ngày</a:t>
            </a:r>
            <a:r>
              <a:rPr lang="en-US" sz="2400" dirty="0">
                <a:solidFill>
                  <a:srgbClr val="0000FF"/>
                </a:solidFill>
                <a:latin typeface="Times New Roman" pitchFamily="18" charset="0"/>
                <a:cs typeface="Times New Roman" pitchFamily="18" charset="0"/>
              </a:rPr>
              <a:t>……</a:t>
            </a:r>
            <a:r>
              <a:rPr lang="en-US" sz="2400" dirty="0" err="1">
                <a:solidFill>
                  <a:srgbClr val="0000FF"/>
                </a:solidFill>
                <a:latin typeface="Times New Roman" pitchFamily="18" charset="0"/>
                <a:cs typeface="Times New Roman" pitchFamily="18" charset="0"/>
              </a:rPr>
              <a:t>tháng</a:t>
            </a:r>
            <a:r>
              <a:rPr lang="en-US" sz="2400" dirty="0">
                <a:solidFill>
                  <a:srgbClr val="0000FF"/>
                </a:solidFill>
                <a:latin typeface="Times New Roman" pitchFamily="18" charset="0"/>
                <a:cs typeface="Times New Roman" pitchFamily="18" charset="0"/>
              </a:rPr>
              <a:t>……</a:t>
            </a:r>
            <a:r>
              <a:rPr lang="en-US" sz="2400" dirty="0" err="1">
                <a:solidFill>
                  <a:srgbClr val="0000FF"/>
                </a:solidFill>
                <a:latin typeface="Times New Roman" pitchFamily="18" charset="0"/>
                <a:cs typeface="Times New Roman" pitchFamily="18" charset="0"/>
              </a:rPr>
              <a:t>năm</a:t>
            </a:r>
            <a:r>
              <a:rPr lang="en-US" sz="2400" dirty="0">
                <a:solidFill>
                  <a:srgbClr val="0000FF"/>
                </a:solidFill>
                <a:latin typeface="Times New Roman" pitchFamily="18" charset="0"/>
                <a:cs typeface="Times New Roman" pitchFamily="18" charset="0"/>
              </a:rPr>
              <a:t> 2023</a:t>
            </a:r>
          </a:p>
        </p:txBody>
      </p:sp>
      <p:sp>
        <p:nvSpPr>
          <p:cNvPr id="23" name="Rectangle 22"/>
          <p:cNvSpPr/>
          <p:nvPr/>
        </p:nvSpPr>
        <p:spPr>
          <a:xfrm>
            <a:off x="426402" y="1122291"/>
            <a:ext cx="7665879" cy="1384995"/>
          </a:xfrm>
          <a:prstGeom prst="rect">
            <a:avLst/>
          </a:prstGeom>
          <a:noFill/>
        </p:spPr>
        <p:txBody>
          <a:bodyPr wrap="square" lIns="91440" tIns="45720" rIns="91440" bIns="45720">
            <a:spAutoFit/>
          </a:bodyPr>
          <a:lstStyle/>
          <a:p>
            <a:pPr algn="just"/>
            <a:r>
              <a:rPr lang="en-US" sz="2800" b="1">
                <a:ln w="10541" cmpd="sng">
                  <a:solidFill>
                    <a:schemeClr val="accent1">
                      <a:shade val="88000"/>
                      <a:satMod val="110000"/>
                    </a:schemeClr>
                  </a:solidFill>
                  <a:prstDash val="solid"/>
                </a:ln>
                <a:solidFill>
                  <a:srgbClr val="FF0000"/>
                </a:solidFill>
                <a:latin typeface="Times New Roman" pitchFamily="18" charset="0"/>
                <a:cs typeface="Times New Roman" panose="02020603050405020304" pitchFamily="18" charset="0"/>
              </a:rPr>
              <a:t>  5. </a:t>
            </a:r>
            <a:r>
              <a:rPr lang="en-US" sz="2800" b="1">
                <a:solidFill>
                  <a:srgbClr val="FF0000"/>
                </a:solidFill>
                <a:latin typeface="Times New Roman" pitchFamily="18" charset="0"/>
                <a:cs typeface="Times New Roman" pitchFamily="18" charset="0"/>
              </a:rPr>
              <a:t>Viết được đoạn văn (2-3 câu) về một nhân vật trong câu chuyện đã đọc, đã nghe. Xác định chủ ngữ, vị ngữ, trạng ngữ của mỗi câu.</a:t>
            </a:r>
            <a:endParaRPr lang="en-US" sz="2800">
              <a:solidFill>
                <a:srgbClr val="FF0000"/>
              </a:solidFill>
              <a:latin typeface="Times New Roman" pitchFamily="18" charset="0"/>
              <a:cs typeface="Times New Roman" pitchFamily="18" charset="0"/>
            </a:endParaRPr>
          </a:p>
        </p:txBody>
      </p:sp>
      <p:sp>
        <p:nvSpPr>
          <p:cNvPr id="26" name="TextBox 25"/>
          <p:cNvSpPr txBox="1"/>
          <p:nvPr/>
        </p:nvSpPr>
        <p:spPr>
          <a:xfrm>
            <a:off x="6284822" y="565666"/>
            <a:ext cx="4556889" cy="492443"/>
          </a:xfrm>
          <a:prstGeom prst="rect">
            <a:avLst/>
          </a:prstGeom>
          <a:noFill/>
        </p:spPr>
        <p:txBody>
          <a:bodyPr wrap="none" rtlCol="0">
            <a:spAutoFit/>
          </a:bodyPr>
          <a:lstStyle/>
          <a:p>
            <a:pPr algn="ctr"/>
            <a:r>
              <a:rPr lang="en-US" sz="2600" b="1">
                <a:solidFill>
                  <a:srgbClr val="0000FF"/>
                </a:solidFill>
                <a:latin typeface="Times New Roman" pitchFamily="18" charset="0"/>
                <a:cs typeface="Times New Roman" pitchFamily="18" charset="0"/>
              </a:rPr>
              <a:t>Tiết 1+2: ÔN TẬP GIỮA KÌ II</a:t>
            </a:r>
            <a:endParaRPr lang="en-US" sz="2600" b="1" dirty="0">
              <a:ln w="10541" cmpd="sng">
                <a:solidFill>
                  <a:schemeClr val="accent1">
                    <a:shade val="88000"/>
                    <a:satMod val="110000"/>
                  </a:schemeClr>
                </a:solidFill>
                <a:prstDash val="solid"/>
              </a:ln>
              <a:solidFill>
                <a:srgbClr val="0000FF"/>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0" y="1058109"/>
            <a:ext cx="8320881" cy="8111291"/>
            <a:chOff x="5623719" y="1454579"/>
            <a:chExt cx="8717120" cy="7195152"/>
          </a:xfrm>
        </p:grpSpPr>
        <p:pic>
          <p:nvPicPr>
            <p:cNvPr id="6" name="Picture 12" descr="Hoa Hướng Dương, Sun Flower 2, Tải PNG Free - KhoThietKe.Ne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3719" y="6019798"/>
              <a:ext cx="2211534" cy="262993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5928519" y="1454579"/>
              <a:ext cx="8412320" cy="6985808"/>
              <a:chOff x="4252119" y="1496199"/>
              <a:chExt cx="8412320" cy="6985808"/>
            </a:xfrm>
          </p:grpSpPr>
          <p:cxnSp>
            <p:nvCxnSpPr>
              <p:cNvPr id="8" name="Straight Connector 7"/>
              <p:cNvCxnSpPr/>
              <p:nvPr/>
            </p:nvCxnSpPr>
            <p:spPr>
              <a:xfrm>
                <a:off x="4252119" y="1496199"/>
                <a:ext cx="0" cy="4565219"/>
              </a:xfrm>
              <a:prstGeom prst="line">
                <a:avLst/>
              </a:prstGeom>
              <a:ln w="57150" cmpd="thickThi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2633959" y="1496199"/>
                <a:ext cx="0" cy="6985808"/>
              </a:xfrm>
              <a:prstGeom prst="line">
                <a:avLst/>
              </a:prstGeom>
              <a:ln w="57150" cmpd="thickThi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158853" y="8465991"/>
                <a:ext cx="6485266" cy="0"/>
              </a:xfrm>
              <a:prstGeom prst="line">
                <a:avLst/>
              </a:prstGeom>
              <a:ln w="57150" cmpd="thickThi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4252119" y="1496199"/>
                <a:ext cx="8412320" cy="0"/>
              </a:xfrm>
              <a:prstGeom prst="line">
                <a:avLst/>
              </a:prstGeom>
              <a:ln w="57150" cmpd="thickThin">
                <a:solidFill>
                  <a:srgbClr val="0000FF"/>
                </a:solidFill>
              </a:ln>
            </p:spPr>
            <p:style>
              <a:lnRef idx="1">
                <a:schemeClr val="accent1"/>
              </a:lnRef>
              <a:fillRef idx="0">
                <a:schemeClr val="accent1"/>
              </a:fillRef>
              <a:effectRef idx="0">
                <a:schemeClr val="accent1"/>
              </a:effectRef>
              <a:fontRef idx="minor">
                <a:schemeClr val="tx1"/>
              </a:fontRef>
            </p:style>
          </p:cxnSp>
        </p:grpSp>
      </p:grpSp>
      <p:grpSp>
        <p:nvGrpSpPr>
          <p:cNvPr id="12" name="Group 11"/>
          <p:cNvGrpSpPr/>
          <p:nvPr/>
        </p:nvGrpSpPr>
        <p:grpSpPr>
          <a:xfrm>
            <a:off x="8473281" y="1028490"/>
            <a:ext cx="8428038" cy="7931566"/>
            <a:chOff x="8747919" y="1612940"/>
            <a:chExt cx="7315200" cy="7347116"/>
          </a:xfrm>
        </p:grpSpPr>
        <p:grpSp>
          <p:nvGrpSpPr>
            <p:cNvPr id="13" name="Group 12"/>
            <p:cNvGrpSpPr/>
            <p:nvPr/>
          </p:nvGrpSpPr>
          <p:grpSpPr>
            <a:xfrm>
              <a:off x="8747919" y="1612940"/>
              <a:ext cx="7315200" cy="7347116"/>
              <a:chOff x="4252119" y="1496199"/>
              <a:chExt cx="8412320" cy="6985808"/>
            </a:xfrm>
          </p:grpSpPr>
          <p:cxnSp>
            <p:nvCxnSpPr>
              <p:cNvPr id="17" name="Straight Connector 16"/>
              <p:cNvCxnSpPr/>
              <p:nvPr/>
            </p:nvCxnSpPr>
            <p:spPr>
              <a:xfrm>
                <a:off x="4252119" y="1496199"/>
                <a:ext cx="0" cy="6969792"/>
              </a:xfrm>
              <a:prstGeom prst="line">
                <a:avLst/>
              </a:prstGeom>
              <a:ln w="57150" cmpd="thickThi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2633959" y="1496199"/>
                <a:ext cx="0" cy="6985808"/>
              </a:xfrm>
              <a:prstGeom prst="line">
                <a:avLst/>
              </a:prstGeom>
              <a:ln w="57150" cmpd="thickThi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4252119" y="8465991"/>
                <a:ext cx="8392000" cy="0"/>
              </a:xfrm>
              <a:prstGeom prst="line">
                <a:avLst/>
              </a:prstGeom>
              <a:ln w="57150" cmpd="thickThi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4252119" y="1496199"/>
                <a:ext cx="8412320" cy="0"/>
              </a:xfrm>
              <a:prstGeom prst="line">
                <a:avLst/>
              </a:prstGeom>
              <a:ln w="57150" cmpd="thickThin">
                <a:solidFill>
                  <a:srgbClr val="0000FF"/>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11014279" y="1671319"/>
              <a:ext cx="2674439" cy="513176"/>
              <a:chOff x="11014279" y="1671319"/>
              <a:chExt cx="2674439" cy="513176"/>
            </a:xfrm>
          </p:grpSpPr>
          <p:sp>
            <p:nvSpPr>
              <p:cNvPr id="15" name="Rectangle 14"/>
              <p:cNvSpPr/>
              <p:nvPr/>
            </p:nvSpPr>
            <p:spPr>
              <a:xfrm>
                <a:off x="11014279" y="1671319"/>
                <a:ext cx="2674439" cy="513176"/>
              </a:xfrm>
              <a:prstGeom prst="rect">
                <a:avLst/>
              </a:prstGeom>
            </p:spPr>
            <p:txBody>
              <a:bodyPr wrap="none">
                <a:spAutoFit/>
              </a:bodyPr>
              <a:lstStyle/>
              <a:p>
                <a:r>
                  <a:rPr lang="en-US" sz="3000" b="1" dirty="0" err="1">
                    <a:solidFill>
                      <a:srgbClr val="FF0000"/>
                    </a:solidFill>
                    <a:latin typeface="Times New Roman" pitchFamily="18" charset="0"/>
                    <a:cs typeface="Times New Roman" pitchFamily="18" charset="0"/>
                  </a:rPr>
                  <a:t>Làm</a:t>
                </a:r>
                <a:r>
                  <a:rPr lang="en-US" sz="3000" b="1" dirty="0">
                    <a:solidFill>
                      <a:srgbClr val="FF0000"/>
                    </a:solidFill>
                    <a:latin typeface="Times New Roman" pitchFamily="18" charset="0"/>
                    <a:cs typeface="Times New Roman" pitchFamily="18" charset="0"/>
                  </a:rPr>
                  <a:t> </a:t>
                </a:r>
                <a:r>
                  <a:rPr lang="en-US" sz="3000" b="1" err="1">
                    <a:solidFill>
                      <a:srgbClr val="FF0000"/>
                    </a:solidFill>
                    <a:latin typeface="Times New Roman" pitchFamily="18" charset="0"/>
                    <a:cs typeface="Times New Roman" pitchFamily="18" charset="0"/>
                  </a:rPr>
                  <a:t>việc</a:t>
                </a:r>
                <a:r>
                  <a:rPr lang="en-US" sz="3000" b="1">
                    <a:solidFill>
                      <a:srgbClr val="FF0000"/>
                    </a:solidFill>
                    <a:latin typeface="Times New Roman" pitchFamily="18" charset="0"/>
                    <a:cs typeface="Times New Roman" pitchFamily="18" charset="0"/>
                  </a:rPr>
                  <a:t> cá nhân</a:t>
                </a:r>
                <a:endParaRPr lang="en-US" sz="3000" dirty="0">
                  <a:solidFill>
                    <a:srgbClr val="FF0000"/>
                  </a:solidFill>
                  <a:latin typeface="Times New Roman" pitchFamily="18" charset="0"/>
                  <a:cs typeface="Times New Roman" pitchFamily="18" charset="0"/>
                </a:endParaRPr>
              </a:p>
            </p:txBody>
          </p:sp>
          <p:cxnSp>
            <p:nvCxnSpPr>
              <p:cNvPr id="16" name="Straight Connector 15"/>
              <p:cNvCxnSpPr/>
              <p:nvPr/>
            </p:nvCxnSpPr>
            <p:spPr>
              <a:xfrm>
                <a:off x="11135763" y="2142522"/>
                <a:ext cx="2440270"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grpSp>
      </p:grpSp>
      <p:sp>
        <p:nvSpPr>
          <p:cNvPr id="3" name="TextBox 2"/>
          <p:cNvSpPr txBox="1"/>
          <p:nvPr/>
        </p:nvSpPr>
        <p:spPr>
          <a:xfrm>
            <a:off x="8701881" y="1680627"/>
            <a:ext cx="8001001" cy="615553"/>
          </a:xfrm>
          <a:prstGeom prst="rect">
            <a:avLst/>
          </a:prstGeom>
          <a:noFill/>
        </p:spPr>
        <p:txBody>
          <a:bodyPr wrap="square" rtlCol="0">
            <a:spAutoFit/>
          </a:bodyPr>
          <a:lstStyle/>
          <a:p>
            <a:pPr indent="457200" algn="just"/>
            <a:r>
              <a:rPr lang="en-US" sz="3400">
                <a:solidFill>
                  <a:srgbClr val="0000FF"/>
                </a:solidFill>
                <a:latin typeface="Times New Roman" pitchFamily="18" charset="0"/>
                <a:cs typeface="Times New Roman" pitchFamily="18" charset="0"/>
              </a:rPr>
              <a:t>- Viết bài vào vở.</a:t>
            </a:r>
          </a:p>
        </p:txBody>
      </p:sp>
      <p:sp>
        <p:nvSpPr>
          <p:cNvPr id="21" name="Rectangle 20"/>
          <p:cNvSpPr/>
          <p:nvPr/>
        </p:nvSpPr>
        <p:spPr>
          <a:xfrm>
            <a:off x="8624252" y="2773978"/>
            <a:ext cx="8078630" cy="2062103"/>
          </a:xfrm>
          <a:prstGeom prst="rect">
            <a:avLst/>
          </a:prstGeom>
        </p:spPr>
        <p:txBody>
          <a:bodyPr wrap="square">
            <a:spAutoFit/>
          </a:bodyPr>
          <a:lstStyle/>
          <a:p>
            <a:pPr algn="just"/>
            <a:r>
              <a:rPr lang="en-US" sz="3200">
                <a:solidFill>
                  <a:srgbClr val="0000FF"/>
                </a:solidFill>
                <a:latin typeface="Times New Roman" pitchFamily="18" charset="0"/>
                <a:cs typeface="Times New Roman" pitchFamily="18" charset="0"/>
              </a:rPr>
              <a:t>Ví dụ: Mỗi buổi sáng em cất bước trên con đường làng để đến lớp. Lớp học của em nằm ngay giữa làng. Xung quanh trường, cảnh vật nên thơ và êm đềm.</a:t>
            </a:r>
          </a:p>
        </p:txBody>
      </p:sp>
      <p:sp>
        <p:nvSpPr>
          <p:cNvPr id="25" name="TextBox 24"/>
          <p:cNvSpPr txBox="1"/>
          <p:nvPr/>
        </p:nvSpPr>
        <p:spPr>
          <a:xfrm>
            <a:off x="426402" y="2743200"/>
            <a:ext cx="8001001" cy="615553"/>
          </a:xfrm>
          <a:prstGeom prst="rect">
            <a:avLst/>
          </a:prstGeom>
          <a:noFill/>
        </p:spPr>
        <p:txBody>
          <a:bodyPr wrap="square" rtlCol="0">
            <a:spAutoFit/>
          </a:bodyPr>
          <a:lstStyle/>
          <a:p>
            <a:pPr indent="457200" algn="just"/>
            <a:r>
              <a:rPr lang="en-US" sz="3400">
                <a:solidFill>
                  <a:srgbClr val="0000FF"/>
                </a:solidFill>
                <a:latin typeface="Times New Roman" pitchFamily="18" charset="0"/>
                <a:cs typeface="Times New Roman" pitchFamily="18" charset="0"/>
              </a:rPr>
              <a:t>- Làm việc cá nhân, ghi bài vào vở.</a:t>
            </a:r>
          </a:p>
        </p:txBody>
      </p:sp>
      <p:sp>
        <p:nvSpPr>
          <p:cNvPr id="27" name="TextBox 26"/>
          <p:cNvSpPr txBox="1"/>
          <p:nvPr/>
        </p:nvSpPr>
        <p:spPr>
          <a:xfrm>
            <a:off x="361088" y="3709852"/>
            <a:ext cx="8001001" cy="615553"/>
          </a:xfrm>
          <a:prstGeom prst="rect">
            <a:avLst/>
          </a:prstGeom>
          <a:noFill/>
        </p:spPr>
        <p:txBody>
          <a:bodyPr wrap="square" rtlCol="0">
            <a:spAutoFit/>
          </a:bodyPr>
          <a:lstStyle/>
          <a:p>
            <a:pPr indent="457200" algn="just"/>
            <a:r>
              <a:rPr lang="en-US" sz="3400">
                <a:solidFill>
                  <a:srgbClr val="0000FF"/>
                </a:solidFill>
                <a:latin typeface="Times New Roman" pitchFamily="18" charset="0"/>
                <a:cs typeface="Times New Roman" pitchFamily="18" charset="0"/>
              </a:rPr>
              <a:t>- Chấm và nhận xét</a:t>
            </a:r>
          </a:p>
        </p:txBody>
      </p:sp>
      <p:sp>
        <p:nvSpPr>
          <p:cNvPr id="28" name="Rectangle 27"/>
          <p:cNvSpPr/>
          <p:nvPr/>
        </p:nvSpPr>
        <p:spPr>
          <a:xfrm>
            <a:off x="8637806" y="5173553"/>
            <a:ext cx="8078630" cy="584775"/>
          </a:xfrm>
          <a:prstGeom prst="rect">
            <a:avLst/>
          </a:prstGeom>
        </p:spPr>
        <p:txBody>
          <a:bodyPr wrap="square">
            <a:spAutoFit/>
          </a:bodyPr>
          <a:lstStyle/>
          <a:p>
            <a:pPr algn="just"/>
            <a:r>
              <a:rPr lang="en-US" sz="3200">
                <a:solidFill>
                  <a:srgbClr val="0000FF"/>
                </a:solidFill>
                <a:latin typeface="Times New Roman" pitchFamily="18" charset="0"/>
                <a:cs typeface="Times New Roman" pitchFamily="18" charset="0"/>
              </a:rPr>
              <a:t>Trạng ngữ: Mỗi buổi sáng, Xung quanh trường  </a:t>
            </a:r>
          </a:p>
        </p:txBody>
      </p:sp>
      <p:sp>
        <p:nvSpPr>
          <p:cNvPr id="29" name="Rectangle 28"/>
          <p:cNvSpPr/>
          <p:nvPr/>
        </p:nvSpPr>
        <p:spPr>
          <a:xfrm>
            <a:off x="8637806" y="6096000"/>
            <a:ext cx="8078630" cy="584775"/>
          </a:xfrm>
          <a:prstGeom prst="rect">
            <a:avLst/>
          </a:prstGeom>
        </p:spPr>
        <p:txBody>
          <a:bodyPr wrap="square">
            <a:spAutoFit/>
          </a:bodyPr>
          <a:lstStyle/>
          <a:p>
            <a:pPr algn="just"/>
            <a:r>
              <a:rPr lang="en-US" sz="3200">
                <a:solidFill>
                  <a:srgbClr val="0000FF"/>
                </a:solidFill>
                <a:latin typeface="Times New Roman" pitchFamily="18" charset="0"/>
                <a:cs typeface="Times New Roman" pitchFamily="18" charset="0"/>
              </a:rPr>
              <a:t>Chủ ngữ: em; lớp học của em; cảnh vật</a:t>
            </a:r>
          </a:p>
        </p:txBody>
      </p:sp>
      <p:sp>
        <p:nvSpPr>
          <p:cNvPr id="30" name="Rectangle 29"/>
          <p:cNvSpPr/>
          <p:nvPr/>
        </p:nvSpPr>
        <p:spPr>
          <a:xfrm>
            <a:off x="8624252" y="7010400"/>
            <a:ext cx="8078630" cy="1077218"/>
          </a:xfrm>
          <a:prstGeom prst="rect">
            <a:avLst/>
          </a:prstGeom>
        </p:spPr>
        <p:txBody>
          <a:bodyPr wrap="square">
            <a:spAutoFit/>
          </a:bodyPr>
          <a:lstStyle/>
          <a:p>
            <a:pPr algn="just"/>
            <a:r>
              <a:rPr lang="en-US" sz="3200">
                <a:solidFill>
                  <a:srgbClr val="0000FF"/>
                </a:solidFill>
                <a:latin typeface="Times New Roman" pitchFamily="18" charset="0"/>
                <a:cs typeface="Times New Roman" pitchFamily="18" charset="0"/>
              </a:rPr>
              <a:t>Vị ngữ: cất bước trên con đường làng để đến lớp; nằm ngay giữa làng; nên thơ và êm đềm </a:t>
            </a:r>
          </a:p>
        </p:txBody>
      </p:sp>
    </p:spTree>
    <p:extLst>
      <p:ext uri="{BB962C8B-B14F-4D97-AF65-F5344CB8AC3E}">
        <p14:creationId xmlns:p14="http://schemas.microsoft.com/office/powerpoint/2010/main" val="27807738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27" grpId="0"/>
      <p:bldP spid="28" grpId="0"/>
      <p:bldP spid="29"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Anh dep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481" y="278640"/>
            <a:ext cx="14824538" cy="873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WordArt 3"/>
          <p:cNvSpPr>
            <a:spLocks noChangeArrowheads="1" noChangeShapeType="1" noTextEdit="1"/>
          </p:cNvSpPr>
          <p:nvPr/>
        </p:nvSpPr>
        <p:spPr bwMode="auto">
          <a:xfrm>
            <a:off x="2910681" y="3902462"/>
            <a:ext cx="11669573" cy="1187054"/>
          </a:xfrm>
          <a:prstGeom prst="rect">
            <a:avLst/>
          </a:prstGeom>
        </p:spPr>
        <p:txBody>
          <a:bodyPr wrap="none" lIns="69156" tIns="34578" rIns="69156" bIns="34578" fromWordArt="1">
            <a:prstTxWarp prst="textPlain">
              <a:avLst>
                <a:gd name="adj" fmla="val 50000"/>
              </a:avLst>
            </a:prstTxWarp>
          </a:bodyPr>
          <a:lstStyle/>
          <a:p>
            <a:pPr algn="ctr"/>
            <a:r>
              <a:rPr lang="vi-VN" sz="43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43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43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42898847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0" fill="hold"/>
                                        <p:tgtEl>
                                          <p:spTgt spid="21"/>
                                        </p:tgtEl>
                                        <p:attrNameLst>
                                          <p:attrName>ppt_w</p:attrName>
                                        </p:attrNameLst>
                                      </p:cBhvr>
                                      <p:tavLst>
                                        <p:tav tm="0">
                                          <p:val>
                                            <p:fltVal val="0"/>
                                          </p:val>
                                        </p:tav>
                                        <p:tav tm="100000">
                                          <p:val>
                                            <p:strVal val="#ppt_w"/>
                                          </p:val>
                                        </p:tav>
                                      </p:tavLst>
                                    </p:anim>
                                    <p:anim calcmode="lin" valueType="num">
                                      <p:cBhvr>
                                        <p:cTn id="8" dur="5000" fill="hold"/>
                                        <p:tgtEl>
                                          <p:spTgt spid="21"/>
                                        </p:tgtEl>
                                        <p:attrNameLst>
                                          <p:attrName>ppt_h</p:attrName>
                                        </p:attrNameLst>
                                      </p:cBhvr>
                                      <p:tavLst>
                                        <p:tav tm="0">
                                          <p:val>
                                            <p:fltVal val="0"/>
                                          </p:val>
                                        </p:tav>
                                        <p:tav tm="100000">
                                          <p:val>
                                            <p:strVal val="#ppt_h"/>
                                          </p:val>
                                        </p:tav>
                                      </p:tavLst>
                                    </p:anim>
                                    <p:animEffect transition="in" filter="fade">
                                      <p:cBhvr>
                                        <p:cTn id="9"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975</TotalTime>
  <Words>765</Words>
  <Application>Microsoft Office PowerPoint</Application>
  <PresentationFormat>Custom</PresentationFormat>
  <Paragraphs>71</Paragraphs>
  <Slides>9</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Pham Dung</cp:lastModifiedBy>
  <cp:revision>121</cp:revision>
  <dcterms:created xsi:type="dcterms:W3CDTF">2023-07-19T07:13:18Z</dcterms:created>
  <dcterms:modified xsi:type="dcterms:W3CDTF">2025-04-03T01:00:11Z</dcterms:modified>
</cp:coreProperties>
</file>