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86" r:id="rId5"/>
    <p:sldId id="268" r:id="rId6"/>
  </p:sldIdLst>
  <p:sldSz cx="17098963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E0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04" y="62"/>
      </p:cViewPr>
      <p:guideLst>
        <p:guide orient="horz" pos="2880"/>
        <p:guide pos="5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422" y="2840568"/>
            <a:ext cx="14534119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845" y="5181600"/>
            <a:ext cx="11969274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1564" y="488951"/>
            <a:ext cx="7192844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061" y="488951"/>
            <a:ext cx="212965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00" y="5875867"/>
            <a:ext cx="14534119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700" y="3875618"/>
            <a:ext cx="14534119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061" y="2844800"/>
            <a:ext cx="14243199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28242" y="2844800"/>
            <a:ext cx="14246166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046817"/>
            <a:ext cx="7555011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4948" y="2899833"/>
            <a:ext cx="7555011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86037" y="2046817"/>
            <a:ext cx="7557979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86037" y="2899833"/>
            <a:ext cx="7557979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9" y="364067"/>
            <a:ext cx="5625441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220" y="364067"/>
            <a:ext cx="9558795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49" y="1913467"/>
            <a:ext cx="5625441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16" y="6400800"/>
            <a:ext cx="10259378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1516" y="817033"/>
            <a:ext cx="10259378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516" y="7156451"/>
            <a:ext cx="10259378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133601"/>
            <a:ext cx="15389067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48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146" y="8475134"/>
            <a:ext cx="541467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54257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6681" y="4800600"/>
            <a:ext cx="7437549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16: NGỰA BIÊN PHÒNG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1281" y="57338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ĐỌC MỞ RỘNG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0475D-233A-3E3D-47E1-AC41F26CB892}"/>
              </a:ext>
            </a:extLst>
          </p:cNvPr>
          <p:cNvSpPr txBox="1"/>
          <p:nvPr/>
        </p:nvSpPr>
        <p:spPr>
          <a:xfrm>
            <a:off x="4197844" y="533400"/>
            <a:ext cx="8550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5275E-7366-4631-1CA0-9A5DD25FE771}"/>
              </a:ext>
            </a:extLst>
          </p:cNvPr>
          <p:cNvSpPr/>
          <p:nvPr/>
        </p:nvSpPr>
        <p:spPr>
          <a:xfrm>
            <a:off x="4358481" y="7772400"/>
            <a:ext cx="8275749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46955" y="1097807"/>
            <a:ext cx="16784526" cy="6979393"/>
            <a:chOff x="230258" y="1219200"/>
            <a:chExt cx="6719023" cy="7696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230258" y="1219200"/>
              <a:ext cx="6719023" cy="76962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249378" y="2061054"/>
              <a:ext cx="5692867" cy="644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02097" y="2840099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G: 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99581" y="574587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4255" y="2743200"/>
            <a:ext cx="76078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1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230258" y="1219200"/>
            <a:ext cx="7862023" cy="746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06681" y="3657600"/>
            <a:ext cx="6172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THẢO LUẬN NHÓM 2 VÀ VIẾT PHIỂU THEO YÊU CẦU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3530" y="1941493"/>
            <a:ext cx="5462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9581" y="574587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41" y="3127254"/>
            <a:ext cx="6895256" cy="39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4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248308" y="1165471"/>
            <a:ext cx="6871423" cy="7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4015" y="10400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9581" y="574587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38063" y="1539401"/>
            <a:ext cx="9551205" cy="7274012"/>
            <a:chOff x="7488913" y="1142025"/>
            <a:chExt cx="9551205" cy="7274012"/>
          </a:xfrm>
        </p:grpSpPr>
        <p:sp>
          <p:nvSpPr>
            <p:cNvPr id="22" name="Rectangle 21"/>
            <p:cNvSpPr/>
            <p:nvPr/>
          </p:nvSpPr>
          <p:spPr>
            <a:xfrm>
              <a:off x="8854281" y="1941493"/>
              <a:ext cx="652785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 NHAU THẢO LUẬN NHÓM VÀ TRAO ĐỔI NỘI DUNG CỦA BÀI ĐỌC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7" name="Picture 13" descr="Những khung ảnh đẹp nhất cho các bạn ghép ảnh và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" t="1207" r="3069" b="4643"/>
            <a:stretch/>
          </p:blipFill>
          <p:spPr bwMode="auto">
            <a:xfrm>
              <a:off x="7488913" y="1142025"/>
              <a:ext cx="9551205" cy="727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4298" y="2144753"/>
            <a:ext cx="5987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về nội dung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ăn mẫu lớp 11: Dàn ý nghị luận về học đi đôi với hành (3 Mẫu) - Tin Tức  Giáo Dục Học Tập T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1" y="3428570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3587" y="3784422"/>
            <a:ext cx="64578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+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Nội dung câu chuyện nói về điều gì?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+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Nhân vật 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í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 trong truyện là ai?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+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Nhân vật đó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?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+ H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ãy nêu 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ì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 cảm, cảm xúc của minh v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ề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nhân vật 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ó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,...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44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" y="278640"/>
            <a:ext cx="14824538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910681" y="3902462"/>
            <a:ext cx="11669573" cy="1187054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292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305</cp:revision>
  <dcterms:created xsi:type="dcterms:W3CDTF">2023-07-19T07:13:18Z</dcterms:created>
  <dcterms:modified xsi:type="dcterms:W3CDTF">2025-04-03T00:55:16Z</dcterms:modified>
</cp:coreProperties>
</file>