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85" r:id="rId4"/>
    <p:sldId id="268" r:id="rId5"/>
  </p:sldIdLst>
  <p:sldSz cx="16276638" cy="9144000"/>
  <p:notesSz cx="6858000" cy="9144000"/>
  <p:defaultTextStyle>
    <a:defPPr>
      <a:defRPr lang="en-US"/>
    </a:defPPr>
    <a:lvl1pPr marL="0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49762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499525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249287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2999049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748811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498574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248336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5998098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386">
          <p15:clr>
            <a:srgbClr val="A4A3A4"/>
          </p15:clr>
        </p15:guide>
        <p15:guide id="3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E0F9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667" y="67"/>
      </p:cViewPr>
      <p:guideLst>
        <p:guide orient="horz" pos="2880"/>
        <p:guide pos="5386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3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49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99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49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99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48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9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4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998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1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6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066714" y="488951"/>
            <a:ext cx="6846925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3111" y="488951"/>
            <a:ext cx="20272327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0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32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3" cy="1816100"/>
          </a:xfrm>
        </p:spPr>
        <p:txBody>
          <a:bodyPr anchor="t"/>
          <a:lstStyle>
            <a:lvl1pPr algn="l">
              <a:defRPr sz="6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9"/>
            <a:ext cx="13835143" cy="2000249"/>
          </a:xfrm>
        </p:spPr>
        <p:txBody>
          <a:bodyPr anchor="b"/>
          <a:lstStyle>
            <a:lvl1pPr marL="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1pPr>
            <a:lvl2pPr marL="749762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499525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4928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9904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748811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9857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24833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99809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3111" y="2844801"/>
            <a:ext cx="13558214" cy="8045451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52601" y="2844801"/>
            <a:ext cx="13561038" cy="8045451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9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9762" indent="0">
              <a:buNone/>
              <a:defRPr sz="3300" b="1"/>
            </a:lvl2pPr>
            <a:lvl3pPr marL="1499525" indent="0">
              <a:buNone/>
              <a:defRPr sz="3000" b="1"/>
            </a:lvl3pPr>
            <a:lvl4pPr marL="2249287" indent="0">
              <a:buNone/>
              <a:defRPr sz="2600" b="1"/>
            </a:lvl4pPr>
            <a:lvl5pPr marL="2999049" indent="0">
              <a:buNone/>
              <a:defRPr sz="2600" b="1"/>
            </a:lvl5pPr>
            <a:lvl6pPr marL="3748811" indent="0">
              <a:buNone/>
              <a:defRPr sz="2600" b="1"/>
            </a:lvl6pPr>
            <a:lvl7pPr marL="4498574" indent="0">
              <a:buNone/>
              <a:defRPr sz="2600" b="1"/>
            </a:lvl7pPr>
            <a:lvl8pPr marL="5248336" indent="0">
              <a:buNone/>
              <a:defRPr sz="2600" b="1"/>
            </a:lvl8pPr>
            <a:lvl9pPr marL="5998098" indent="0">
              <a:buNone/>
              <a:defRPr sz="2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8" y="2046817"/>
            <a:ext cx="7194500" cy="853016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9762" indent="0">
              <a:buNone/>
              <a:defRPr sz="3300" b="1"/>
            </a:lvl2pPr>
            <a:lvl3pPr marL="1499525" indent="0">
              <a:buNone/>
              <a:defRPr sz="3000" b="1"/>
            </a:lvl3pPr>
            <a:lvl4pPr marL="2249287" indent="0">
              <a:buNone/>
              <a:defRPr sz="2600" b="1"/>
            </a:lvl4pPr>
            <a:lvl5pPr marL="2999049" indent="0">
              <a:buNone/>
              <a:defRPr sz="2600" b="1"/>
            </a:lvl5pPr>
            <a:lvl6pPr marL="3748811" indent="0">
              <a:buNone/>
              <a:defRPr sz="2600" b="1"/>
            </a:lvl6pPr>
            <a:lvl7pPr marL="4498574" indent="0">
              <a:buNone/>
              <a:defRPr sz="2600" b="1"/>
            </a:lvl7pPr>
            <a:lvl8pPr marL="5248336" indent="0">
              <a:buNone/>
              <a:defRPr sz="2600" b="1"/>
            </a:lvl8pPr>
            <a:lvl9pPr marL="5998098" indent="0">
              <a:buNone/>
              <a:defRPr sz="2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8" y="2899833"/>
            <a:ext cx="7194500" cy="526838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814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5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1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4" y="364068"/>
            <a:ext cx="9099092" cy="7804151"/>
          </a:xfrm>
        </p:spPr>
        <p:txBody>
          <a:bodyPr/>
          <a:lstStyle>
            <a:lvl1pPr>
              <a:defRPr sz="5200"/>
            </a:lvl1pPr>
            <a:lvl2pPr>
              <a:defRPr sz="4600"/>
            </a:lvl2pPr>
            <a:lvl3pPr>
              <a:defRPr sz="39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300"/>
            </a:lvl1pPr>
            <a:lvl2pPr marL="749762" indent="0">
              <a:buNone/>
              <a:defRPr sz="2000"/>
            </a:lvl2pPr>
            <a:lvl3pPr marL="1499525" indent="0">
              <a:buNone/>
              <a:defRPr sz="1600"/>
            </a:lvl3pPr>
            <a:lvl4pPr marL="2249287" indent="0">
              <a:buNone/>
              <a:defRPr sz="1500"/>
            </a:lvl4pPr>
            <a:lvl5pPr marL="2999049" indent="0">
              <a:buNone/>
              <a:defRPr sz="1500"/>
            </a:lvl5pPr>
            <a:lvl6pPr marL="3748811" indent="0">
              <a:buNone/>
              <a:defRPr sz="1500"/>
            </a:lvl6pPr>
            <a:lvl7pPr marL="4498574" indent="0">
              <a:buNone/>
              <a:defRPr sz="1500"/>
            </a:lvl7pPr>
            <a:lvl8pPr marL="5248336" indent="0">
              <a:buNone/>
              <a:defRPr sz="1500"/>
            </a:lvl8pPr>
            <a:lvl9pPr marL="599809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5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200"/>
            </a:lvl1pPr>
            <a:lvl2pPr marL="749762" indent="0">
              <a:buNone/>
              <a:defRPr sz="4600"/>
            </a:lvl2pPr>
            <a:lvl3pPr marL="1499525" indent="0">
              <a:buNone/>
              <a:defRPr sz="3900"/>
            </a:lvl3pPr>
            <a:lvl4pPr marL="2249287" indent="0">
              <a:buNone/>
              <a:defRPr sz="3300"/>
            </a:lvl4pPr>
            <a:lvl5pPr marL="2999049" indent="0">
              <a:buNone/>
              <a:defRPr sz="3300"/>
            </a:lvl5pPr>
            <a:lvl6pPr marL="3748811" indent="0">
              <a:buNone/>
              <a:defRPr sz="3300"/>
            </a:lvl6pPr>
            <a:lvl7pPr marL="4498574" indent="0">
              <a:buNone/>
              <a:defRPr sz="3300"/>
            </a:lvl7pPr>
            <a:lvl8pPr marL="5248336" indent="0">
              <a:buNone/>
              <a:defRPr sz="3300"/>
            </a:lvl8pPr>
            <a:lvl9pPr marL="5998098" indent="0">
              <a:buNone/>
              <a:defRPr sz="3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300"/>
            </a:lvl1pPr>
            <a:lvl2pPr marL="749762" indent="0">
              <a:buNone/>
              <a:defRPr sz="2000"/>
            </a:lvl2pPr>
            <a:lvl3pPr marL="1499525" indent="0">
              <a:buNone/>
              <a:defRPr sz="1600"/>
            </a:lvl3pPr>
            <a:lvl4pPr marL="2249287" indent="0">
              <a:buNone/>
              <a:defRPr sz="1500"/>
            </a:lvl4pPr>
            <a:lvl5pPr marL="2999049" indent="0">
              <a:buNone/>
              <a:defRPr sz="1500"/>
            </a:lvl5pPr>
            <a:lvl6pPr marL="3748811" indent="0">
              <a:buNone/>
              <a:defRPr sz="1500"/>
            </a:lvl6pPr>
            <a:lvl7pPr marL="4498574" indent="0">
              <a:buNone/>
              <a:defRPr sz="1500"/>
            </a:lvl7pPr>
            <a:lvl8pPr marL="5248336" indent="0">
              <a:buNone/>
              <a:defRPr sz="1500"/>
            </a:lvl8pPr>
            <a:lvl9pPr marL="599809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63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9952" tIns="74976" rIns="149952" bIns="7497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2"/>
            <a:ext cx="14648974" cy="6034617"/>
          </a:xfrm>
          <a:prstGeom prst="rect">
            <a:avLst/>
          </a:prstGeom>
        </p:spPr>
        <p:txBody>
          <a:bodyPr vert="horz" lIns="149952" tIns="74976" rIns="149952" bIns="7497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5"/>
            <a:ext cx="3797882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5"/>
            <a:ext cx="5154269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5"/>
            <a:ext cx="3797882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7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99525" rtl="0" eaLnBrk="1" latinLnBrk="0" hangingPunct="1"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2322" indent="-562322" algn="l" defTabSz="1499525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218364" indent="-468601" algn="l" defTabSz="1499525" rtl="0" eaLnBrk="1" latinLnBrk="0" hangingPunct="1">
        <a:spcBef>
          <a:spcPct val="20000"/>
        </a:spcBef>
        <a:buFont typeface="Arial" pitchFamily="34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2pPr>
      <a:lvl3pPr marL="1874406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624168" indent="-374881" algn="l" defTabSz="1499525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73930" indent="-374881" algn="l" defTabSz="1499525" rtl="0" eaLnBrk="1" latinLnBrk="0" hangingPunct="1">
        <a:spcBef>
          <a:spcPct val="20000"/>
        </a:spcBef>
        <a:buFont typeface="Arial" pitchFamily="34" charset="0"/>
        <a:buChar char="»"/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23693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4873455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623217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372979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9762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99525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49287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999049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48811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98574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248336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998098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94883" y="4495801"/>
            <a:ext cx="7684540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6262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52524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8787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05049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311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57573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83835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0098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14: TRONG LỜI MẸ HÁT</a:t>
            </a:r>
            <a:endParaRPr lang="en-US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05913" y="5733872"/>
            <a:ext cx="9574670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6262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52524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8787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05049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311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57573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83835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0098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4: NÓI VÀ NGHE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TRUYỀN THỐNG UỐNG NƯỚC NHỚ NGUỒN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C30386-413D-5C0D-BF8D-022CC38B47F5}"/>
              </a:ext>
            </a:extLst>
          </p:cNvPr>
          <p:cNvSpPr txBox="1"/>
          <p:nvPr/>
        </p:nvSpPr>
        <p:spPr>
          <a:xfrm>
            <a:off x="3924786" y="609600"/>
            <a:ext cx="813692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DƯƠNG KINH</a:t>
            </a:r>
            <a:b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ANH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68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219184" y="1219200"/>
            <a:ext cx="8174926" cy="7696200"/>
            <a:chOff x="230258" y="1219200"/>
            <a:chExt cx="6719023" cy="7696200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115" r="1047" b="1709"/>
            <a:stretch/>
          </p:blipFill>
          <p:spPr>
            <a:xfrm>
              <a:off x="230258" y="1219200"/>
              <a:ext cx="6719023" cy="769620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1313530" y="1941493"/>
              <a:ext cx="1021340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Nói</a:t>
              </a:r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986579" y="2513076"/>
            <a:ext cx="7067217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 lại một sự việc thể hiện truyền thống, uống nước nhớ nguồn và chia sẻ suy nghĩ, cảm xúc của mình về sự việc đó.</a:t>
            </a:r>
            <a:endParaRPr 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28460" y="2573016"/>
            <a:ext cx="76162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428460" y="3833540"/>
            <a:ext cx="76162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394111" y="5094064"/>
            <a:ext cx="75054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video,….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endParaRPr lang="en-US" b="1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356" y="4630941"/>
            <a:ext cx="3472631" cy="33268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7325" y="4619219"/>
            <a:ext cx="3626769" cy="333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6130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31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6" t="2115" r="1047" b="1709"/>
          <a:stretch/>
        </p:blipFill>
        <p:spPr>
          <a:xfrm>
            <a:off x="219185" y="1219200"/>
            <a:ext cx="14157177" cy="76962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753346" y="104002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sp>
        <p:nvSpPr>
          <p:cNvPr id="6" name="Rectangle 5"/>
          <p:cNvSpPr/>
          <p:nvPr/>
        </p:nvSpPr>
        <p:spPr>
          <a:xfrm>
            <a:off x="1250360" y="3149026"/>
            <a:ext cx="11965436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FontTx/>
              <a:buChar char="-"/>
            </a:pP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335488" y="2226668"/>
            <a:ext cx="303461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10473" y="574587"/>
            <a:ext cx="10424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 VÀ NGHE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TRUYỀN THỐNG UỐNG NƯỚC NHỚ NGUỒN</a:t>
            </a:r>
          </a:p>
        </p:txBody>
      </p:sp>
    </p:spTree>
    <p:extLst>
      <p:ext uri="{BB962C8B-B14F-4D97-AF65-F5344CB8AC3E}">
        <p14:creationId xmlns:p14="http://schemas.microsoft.com/office/powerpoint/2010/main" val="14876433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780" y="278641"/>
            <a:ext cx="14111595" cy="8731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WordArt 3"/>
          <p:cNvSpPr>
            <a:spLocks noChangeArrowheads="1" noChangeShapeType="1" noTextEdit="1"/>
          </p:cNvSpPr>
          <p:nvPr/>
        </p:nvSpPr>
        <p:spPr bwMode="auto">
          <a:xfrm>
            <a:off x="2770701" y="3902462"/>
            <a:ext cx="11108359" cy="1187054"/>
          </a:xfrm>
          <a:prstGeom prst="rect">
            <a:avLst/>
          </a:prstGeom>
        </p:spPr>
        <p:txBody>
          <a:bodyPr wrap="none" lIns="69156" tIns="34578" rIns="69156" bIns="3457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3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43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43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98847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</TotalTime>
  <Words>238</Words>
  <Application>Microsoft Office PowerPoint</Application>
  <PresentationFormat>Custom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Pham Dung</cp:lastModifiedBy>
  <cp:revision>302</cp:revision>
  <dcterms:created xsi:type="dcterms:W3CDTF">2023-07-19T07:13:18Z</dcterms:created>
  <dcterms:modified xsi:type="dcterms:W3CDTF">2025-04-03T00:51:42Z</dcterms:modified>
</cp:coreProperties>
</file>