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85" r:id="rId4"/>
    <p:sldId id="286" r:id="rId5"/>
    <p:sldId id="284" r:id="rId6"/>
    <p:sldId id="268" r:id="rId7"/>
  </p:sldIdLst>
  <p:sldSz cx="17098963" cy="9144000"/>
  <p:notesSz cx="6858000" cy="9144000"/>
  <p:defaultTextStyle>
    <a:defPPr>
      <a:defRPr lang="en-US"/>
    </a:defPPr>
    <a:lvl1pPr marL="0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1pPr>
    <a:lvl2pPr marL="749762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2pPr>
    <a:lvl3pPr marL="1499525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3pPr>
    <a:lvl4pPr marL="2249287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4pPr>
    <a:lvl5pPr marL="2999049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5pPr>
    <a:lvl6pPr marL="3748811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6pPr>
    <a:lvl7pPr marL="4498574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7pPr>
    <a:lvl8pPr marL="5248336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8pPr>
    <a:lvl9pPr marL="5998098" algn="l" defTabSz="1499525" rtl="0" eaLnBrk="1" latinLnBrk="0" hangingPunct="1">
      <a:defRPr sz="3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38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E0F9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504" y="62"/>
      </p:cViewPr>
      <p:guideLst>
        <p:guide orient="horz" pos="2880"/>
        <p:guide pos="538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2422" y="2840568"/>
            <a:ext cx="14534119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4845" y="5181600"/>
            <a:ext cx="11969274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49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99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492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99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748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98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2483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998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10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466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1564" y="488951"/>
            <a:ext cx="7192844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0061" y="488951"/>
            <a:ext cx="21296521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06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632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50700" y="5875867"/>
            <a:ext cx="14534119" cy="1816100"/>
          </a:xfrm>
        </p:spPr>
        <p:txBody>
          <a:bodyPr anchor="t"/>
          <a:lstStyle>
            <a:lvl1pPr algn="l">
              <a:defRPr sz="66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50700" y="3875618"/>
            <a:ext cx="14534119" cy="2000249"/>
          </a:xfrm>
        </p:spPr>
        <p:txBody>
          <a:bodyPr anchor="b"/>
          <a:lstStyle>
            <a:lvl1pPr marL="0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1pPr>
            <a:lvl2pPr marL="749762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499525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224928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99049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748811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9857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24833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99809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0061" y="2844800"/>
            <a:ext cx="14243199" cy="8045451"/>
          </a:xfrm>
        </p:spPr>
        <p:txBody>
          <a:bodyPr/>
          <a:lstStyle>
            <a:lvl1pPr>
              <a:defRPr sz="4600"/>
            </a:lvl1pPr>
            <a:lvl2pPr>
              <a:defRPr sz="39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28242" y="2844800"/>
            <a:ext cx="14246166" cy="8045451"/>
          </a:xfrm>
        </p:spPr>
        <p:txBody>
          <a:bodyPr/>
          <a:lstStyle>
            <a:lvl1pPr>
              <a:defRPr sz="4600"/>
            </a:lvl1pPr>
            <a:lvl2pPr>
              <a:defRPr sz="3900"/>
            </a:lvl2pPr>
            <a:lvl3pPr>
              <a:defRPr sz="33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902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48" y="366184"/>
            <a:ext cx="15389067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4948" y="2046817"/>
            <a:ext cx="7555011" cy="853016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49762" indent="0">
              <a:buNone/>
              <a:defRPr sz="3300" b="1"/>
            </a:lvl2pPr>
            <a:lvl3pPr marL="1499525" indent="0">
              <a:buNone/>
              <a:defRPr sz="3000" b="1"/>
            </a:lvl3pPr>
            <a:lvl4pPr marL="2249287" indent="0">
              <a:buNone/>
              <a:defRPr sz="2600" b="1"/>
            </a:lvl4pPr>
            <a:lvl5pPr marL="2999049" indent="0">
              <a:buNone/>
              <a:defRPr sz="2600" b="1"/>
            </a:lvl5pPr>
            <a:lvl6pPr marL="3748811" indent="0">
              <a:buNone/>
              <a:defRPr sz="2600" b="1"/>
            </a:lvl6pPr>
            <a:lvl7pPr marL="4498574" indent="0">
              <a:buNone/>
              <a:defRPr sz="2600" b="1"/>
            </a:lvl7pPr>
            <a:lvl8pPr marL="5248336" indent="0">
              <a:buNone/>
              <a:defRPr sz="2600" b="1"/>
            </a:lvl8pPr>
            <a:lvl9pPr marL="5998098" indent="0">
              <a:buNone/>
              <a:defRPr sz="2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4948" y="2899833"/>
            <a:ext cx="7555011" cy="5268384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686037" y="2046817"/>
            <a:ext cx="7557979" cy="853016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49762" indent="0">
              <a:buNone/>
              <a:defRPr sz="3300" b="1"/>
            </a:lvl2pPr>
            <a:lvl3pPr marL="1499525" indent="0">
              <a:buNone/>
              <a:defRPr sz="3000" b="1"/>
            </a:lvl3pPr>
            <a:lvl4pPr marL="2249287" indent="0">
              <a:buNone/>
              <a:defRPr sz="2600" b="1"/>
            </a:lvl4pPr>
            <a:lvl5pPr marL="2999049" indent="0">
              <a:buNone/>
              <a:defRPr sz="2600" b="1"/>
            </a:lvl5pPr>
            <a:lvl6pPr marL="3748811" indent="0">
              <a:buNone/>
              <a:defRPr sz="2600" b="1"/>
            </a:lvl6pPr>
            <a:lvl7pPr marL="4498574" indent="0">
              <a:buNone/>
              <a:defRPr sz="2600" b="1"/>
            </a:lvl7pPr>
            <a:lvl8pPr marL="5248336" indent="0">
              <a:buNone/>
              <a:defRPr sz="2600" b="1"/>
            </a:lvl8pPr>
            <a:lvl9pPr marL="5998098" indent="0">
              <a:buNone/>
              <a:defRPr sz="2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686037" y="2899833"/>
            <a:ext cx="7557979" cy="5268384"/>
          </a:xfrm>
        </p:spPr>
        <p:txBody>
          <a:bodyPr/>
          <a:lstStyle>
            <a:lvl1pPr>
              <a:defRPr sz="3900"/>
            </a:lvl1pPr>
            <a:lvl2pPr>
              <a:defRPr sz="3300"/>
            </a:lvl2pPr>
            <a:lvl3pPr>
              <a:defRPr sz="30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814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855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4180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49" y="364067"/>
            <a:ext cx="5625441" cy="1549400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5220" y="364067"/>
            <a:ext cx="9558795" cy="7804151"/>
          </a:xfrm>
        </p:spPr>
        <p:txBody>
          <a:bodyPr/>
          <a:lstStyle>
            <a:lvl1pPr>
              <a:defRPr sz="5200"/>
            </a:lvl1pPr>
            <a:lvl2pPr>
              <a:defRPr sz="4600"/>
            </a:lvl2pPr>
            <a:lvl3pPr>
              <a:defRPr sz="39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49" y="1913467"/>
            <a:ext cx="5625441" cy="6254751"/>
          </a:xfrm>
        </p:spPr>
        <p:txBody>
          <a:bodyPr/>
          <a:lstStyle>
            <a:lvl1pPr marL="0" indent="0">
              <a:buNone/>
              <a:defRPr sz="2300"/>
            </a:lvl1pPr>
            <a:lvl2pPr marL="749762" indent="0">
              <a:buNone/>
              <a:defRPr sz="2000"/>
            </a:lvl2pPr>
            <a:lvl3pPr marL="1499525" indent="0">
              <a:buNone/>
              <a:defRPr sz="1600"/>
            </a:lvl3pPr>
            <a:lvl4pPr marL="2249287" indent="0">
              <a:buNone/>
              <a:defRPr sz="1500"/>
            </a:lvl4pPr>
            <a:lvl5pPr marL="2999049" indent="0">
              <a:buNone/>
              <a:defRPr sz="1500"/>
            </a:lvl5pPr>
            <a:lvl6pPr marL="3748811" indent="0">
              <a:buNone/>
              <a:defRPr sz="1500"/>
            </a:lvl6pPr>
            <a:lvl7pPr marL="4498574" indent="0">
              <a:buNone/>
              <a:defRPr sz="1500"/>
            </a:lvl7pPr>
            <a:lvl8pPr marL="5248336" indent="0">
              <a:buNone/>
              <a:defRPr sz="1500"/>
            </a:lvl8pPr>
            <a:lvl9pPr marL="5998098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58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1516" y="6400800"/>
            <a:ext cx="10259378" cy="755651"/>
          </a:xfrm>
        </p:spPr>
        <p:txBody>
          <a:bodyPr anchor="b"/>
          <a:lstStyle>
            <a:lvl1pPr algn="l">
              <a:defRPr sz="33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51516" y="817033"/>
            <a:ext cx="10259378" cy="5486400"/>
          </a:xfrm>
        </p:spPr>
        <p:txBody>
          <a:bodyPr/>
          <a:lstStyle>
            <a:lvl1pPr marL="0" indent="0">
              <a:buNone/>
              <a:defRPr sz="5200"/>
            </a:lvl1pPr>
            <a:lvl2pPr marL="749762" indent="0">
              <a:buNone/>
              <a:defRPr sz="4600"/>
            </a:lvl2pPr>
            <a:lvl3pPr marL="1499525" indent="0">
              <a:buNone/>
              <a:defRPr sz="3900"/>
            </a:lvl3pPr>
            <a:lvl4pPr marL="2249287" indent="0">
              <a:buNone/>
              <a:defRPr sz="3300"/>
            </a:lvl4pPr>
            <a:lvl5pPr marL="2999049" indent="0">
              <a:buNone/>
              <a:defRPr sz="3300"/>
            </a:lvl5pPr>
            <a:lvl6pPr marL="3748811" indent="0">
              <a:buNone/>
              <a:defRPr sz="3300"/>
            </a:lvl6pPr>
            <a:lvl7pPr marL="4498574" indent="0">
              <a:buNone/>
              <a:defRPr sz="3300"/>
            </a:lvl7pPr>
            <a:lvl8pPr marL="5248336" indent="0">
              <a:buNone/>
              <a:defRPr sz="3300"/>
            </a:lvl8pPr>
            <a:lvl9pPr marL="5998098" indent="0">
              <a:buNone/>
              <a:defRPr sz="3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51516" y="7156451"/>
            <a:ext cx="10259378" cy="1073149"/>
          </a:xfrm>
        </p:spPr>
        <p:txBody>
          <a:bodyPr/>
          <a:lstStyle>
            <a:lvl1pPr marL="0" indent="0">
              <a:buNone/>
              <a:defRPr sz="2300"/>
            </a:lvl1pPr>
            <a:lvl2pPr marL="749762" indent="0">
              <a:buNone/>
              <a:defRPr sz="2000"/>
            </a:lvl2pPr>
            <a:lvl3pPr marL="1499525" indent="0">
              <a:buNone/>
              <a:defRPr sz="1600"/>
            </a:lvl3pPr>
            <a:lvl4pPr marL="2249287" indent="0">
              <a:buNone/>
              <a:defRPr sz="1500"/>
            </a:lvl4pPr>
            <a:lvl5pPr marL="2999049" indent="0">
              <a:buNone/>
              <a:defRPr sz="1500"/>
            </a:lvl5pPr>
            <a:lvl6pPr marL="3748811" indent="0">
              <a:buNone/>
              <a:defRPr sz="1500"/>
            </a:lvl6pPr>
            <a:lvl7pPr marL="4498574" indent="0">
              <a:buNone/>
              <a:defRPr sz="1500"/>
            </a:lvl7pPr>
            <a:lvl8pPr marL="5248336" indent="0">
              <a:buNone/>
              <a:defRPr sz="1500"/>
            </a:lvl8pPr>
            <a:lvl9pPr marL="5998098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163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4948" y="366184"/>
            <a:ext cx="15389067" cy="1524000"/>
          </a:xfrm>
          <a:prstGeom prst="rect">
            <a:avLst/>
          </a:prstGeom>
        </p:spPr>
        <p:txBody>
          <a:bodyPr vert="horz" lIns="149952" tIns="74976" rIns="149952" bIns="7497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4948" y="2133601"/>
            <a:ext cx="15389067" cy="6034617"/>
          </a:xfrm>
          <a:prstGeom prst="rect">
            <a:avLst/>
          </a:prstGeom>
        </p:spPr>
        <p:txBody>
          <a:bodyPr vert="horz" lIns="149952" tIns="74976" rIns="149952" bIns="7497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4948" y="8475134"/>
            <a:ext cx="3989758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3D045-F87F-4081-A8E0-D02E3BC8C0EB}" type="datetimeFigureOut">
              <a:rPr lang="en-US" smtClean="0"/>
              <a:t>4/3/2025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42146" y="8475134"/>
            <a:ext cx="5414672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254257" y="8475134"/>
            <a:ext cx="3989758" cy="486833"/>
          </a:xfrm>
          <a:prstGeom prst="rect">
            <a:avLst/>
          </a:prstGeom>
        </p:spPr>
        <p:txBody>
          <a:bodyPr vert="horz" lIns="149952" tIns="74976" rIns="149952" bIns="74976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BD8811-19B2-427B-9684-8822910335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476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99525" rtl="0" eaLnBrk="1" latinLnBrk="0" hangingPunct="1"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62322" indent="-562322" algn="l" defTabSz="1499525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218364" indent="-468601" algn="l" defTabSz="1499525" rtl="0" eaLnBrk="1" latinLnBrk="0" hangingPunct="1">
        <a:spcBef>
          <a:spcPct val="20000"/>
        </a:spcBef>
        <a:buFont typeface="Arial" pitchFamily="34" charset="0"/>
        <a:buChar char="–"/>
        <a:defRPr sz="4600" kern="1200">
          <a:solidFill>
            <a:schemeClr val="tx1"/>
          </a:solidFill>
          <a:latin typeface="+mn-lt"/>
          <a:ea typeface="+mn-ea"/>
          <a:cs typeface="+mn-cs"/>
        </a:defRPr>
      </a:lvl2pPr>
      <a:lvl3pPr marL="1874406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624168" indent="-374881" algn="l" defTabSz="1499525" rtl="0" eaLnBrk="1" latinLnBrk="0" hangingPunct="1">
        <a:spcBef>
          <a:spcPct val="20000"/>
        </a:spcBef>
        <a:buFont typeface="Arial" pitchFamily="34" charset="0"/>
        <a:buChar char="–"/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73930" indent="-374881" algn="l" defTabSz="1499525" rtl="0" eaLnBrk="1" latinLnBrk="0" hangingPunct="1">
        <a:spcBef>
          <a:spcPct val="20000"/>
        </a:spcBef>
        <a:buFont typeface="Arial" pitchFamily="34" charset="0"/>
        <a:buChar char="»"/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23693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4873455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623217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372979" indent="-374881" algn="l" defTabSz="149952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9762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499525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49287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2999049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748811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498574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248336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5998098" algn="l" defTabSz="1499525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5495901" y="4495800"/>
            <a:ext cx="6932603" cy="769441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6262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52524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78787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05049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311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357573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083835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10098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18: BƯỚC MÙA XUÂN</a:t>
            </a:r>
            <a:endParaRPr lang="en-US" sz="44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901281" y="5733871"/>
            <a:ext cx="9144000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26262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452524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178787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905049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631311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4357573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083835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810098" algn="l" defTabSz="1452524" rtl="0" eaLnBrk="1" latinLnBrk="0" hangingPunct="1">
              <a:defRPr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4: NÓI VÀ NGHE</a:t>
            </a:r>
          </a:p>
          <a:p>
            <a:pPr algn="ctr"/>
            <a:r>
              <a:rPr lang="en-US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NHỮNG MIỀN QUÊ YÊU DẤU</a:t>
            </a:r>
            <a:endParaRPr lang="en-US" sz="36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55A66B6-DDB2-5F26-F671-F2282243F64F}"/>
              </a:ext>
            </a:extLst>
          </p:cNvPr>
          <p:cNvSpPr txBox="1"/>
          <p:nvPr/>
        </p:nvSpPr>
        <p:spPr>
          <a:xfrm>
            <a:off x="3901281" y="457200"/>
            <a:ext cx="855087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UBND QUẬN DƯƠNG KINH</a:t>
            </a:r>
            <a:b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en-US" sz="3200" b="1" u="sng">
                <a:latin typeface="Times New Roman" panose="02020603050405020304" pitchFamily="18" charset="0"/>
                <a:cs typeface="Times New Roman" panose="02020603050405020304" pitchFamily="18" charset="0"/>
              </a:rPr>
              <a:t>TIỂU HỌC ANH </a:t>
            </a:r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DŨNG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0683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130544" y="2209799"/>
            <a:ext cx="16868705" cy="6477001"/>
            <a:chOff x="230258" y="1219200"/>
            <a:chExt cx="6719023" cy="7696200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716" t="2115" r="1047" b="1709"/>
            <a:stretch/>
          </p:blipFill>
          <p:spPr>
            <a:xfrm>
              <a:off x="230258" y="1219200"/>
              <a:ext cx="6719023" cy="769620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>
            <a:xfrm>
              <a:off x="1304110" y="1856832"/>
              <a:ext cx="2191626" cy="553998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Chuẩn</a:t>
              </a:r>
              <a:r>
                <a:rPr lang="en-US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bị</a:t>
              </a:r>
              <a:r>
                <a:rPr lang="en-US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044015" y="104001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17621" y="574587"/>
            <a:ext cx="78207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 VÀ NGHE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NHỮNG MIỀN QUÊ YÊU DẤU</a:t>
            </a:r>
          </a:p>
        </p:txBody>
      </p:sp>
      <p:sp>
        <p:nvSpPr>
          <p:cNvPr id="6" name="Rectangle 5"/>
          <p:cNvSpPr/>
          <p:nvPr/>
        </p:nvSpPr>
        <p:spPr>
          <a:xfrm>
            <a:off x="655611" y="3338335"/>
            <a:ext cx="16702140" cy="181588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      G: </a:t>
            </a:r>
          </a:p>
          <a:p>
            <a:pPr marL="457200" indent="-457200">
              <a:buFontTx/>
              <a:buChar char="-"/>
            </a:pP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quên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hay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dịp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ghé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)?</a:t>
            </a:r>
          </a:p>
          <a:p>
            <a:pPr marL="457200" indent="-457200">
              <a:buFontTx/>
              <a:buChar char="-"/>
            </a:pP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nới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marL="457200" indent="-457200">
              <a:buFontTx/>
              <a:buChar char="-"/>
            </a:pP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3360765" y="1234501"/>
            <a:ext cx="1013450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mến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7502" y="5338238"/>
            <a:ext cx="3103891" cy="233457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77681" y="5338238"/>
            <a:ext cx="3429000" cy="234315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49828" y="5334000"/>
            <a:ext cx="3471904" cy="2338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6130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6" t="2115" r="1047" b="1709"/>
          <a:stretch/>
        </p:blipFill>
        <p:spPr>
          <a:xfrm>
            <a:off x="230258" y="1219200"/>
            <a:ext cx="16625023" cy="617151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044015" y="104001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sp>
        <p:nvSpPr>
          <p:cNvPr id="6" name="Rectangle 5"/>
          <p:cNvSpPr/>
          <p:nvPr/>
        </p:nvSpPr>
        <p:spPr>
          <a:xfrm>
            <a:off x="1081881" y="3051833"/>
            <a:ext cx="15373162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nhứng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vai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lắng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thú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986881" y="1974558"/>
            <a:ext cx="124264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17621" y="574587"/>
            <a:ext cx="78207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 VÀ NGHE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NHỮNG MIỀN QUÊ YÊU DẤU</a:t>
            </a:r>
          </a:p>
        </p:txBody>
      </p:sp>
    </p:spTree>
    <p:extLst>
      <p:ext uri="{BB962C8B-B14F-4D97-AF65-F5344CB8AC3E}">
        <p14:creationId xmlns:p14="http://schemas.microsoft.com/office/powerpoint/2010/main" val="14876433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6" t="2115" r="1047" b="1709"/>
          <a:stretch/>
        </p:blipFill>
        <p:spPr>
          <a:xfrm>
            <a:off x="92940" y="1447800"/>
            <a:ext cx="17006023" cy="59436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044015" y="104001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sp>
        <p:nvSpPr>
          <p:cNvPr id="6" name="Rectangle 5"/>
          <p:cNvSpPr/>
          <p:nvPr/>
        </p:nvSpPr>
        <p:spPr>
          <a:xfrm>
            <a:off x="799214" y="3755355"/>
            <a:ext cx="14989267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571500" indent="-571500">
              <a:buFontTx/>
              <a:buChar char="-"/>
            </a:pP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rõ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miền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cap="none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200" b="1" cap="none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71500" indent="-571500">
              <a:buFontTx/>
              <a:buChar char="-"/>
            </a:pP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giọng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cử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điệu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,….</a:t>
            </a:r>
            <a:endParaRPr lang="en-US" sz="3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00FF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000314" y="2749362"/>
            <a:ext cx="3034613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Trao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góp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517621" y="574587"/>
            <a:ext cx="78207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NÓI VÀ NGHE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NHỮNG MIỀN QUÊ YÊU DẤU</a:t>
            </a:r>
          </a:p>
        </p:txBody>
      </p:sp>
    </p:spTree>
    <p:extLst>
      <p:ext uri="{BB962C8B-B14F-4D97-AF65-F5344CB8AC3E}">
        <p14:creationId xmlns:p14="http://schemas.microsoft.com/office/powerpoint/2010/main" val="23205683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44015" y="104001"/>
            <a:ext cx="50417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Thứ……ngày……tháng……năm 2023</a:t>
            </a:r>
          </a:p>
        </p:txBody>
      </p:sp>
      <p:sp>
        <p:nvSpPr>
          <p:cNvPr id="6" name="Rectangle 5"/>
          <p:cNvSpPr/>
          <p:nvPr/>
        </p:nvSpPr>
        <p:spPr>
          <a:xfrm>
            <a:off x="4303022" y="838200"/>
            <a:ext cx="858440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u="sng" cap="none" spc="0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u="sng" cap="none" spc="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u="sng" cap="none" spc="0" dirty="0" err="1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b="1" u="sng" cap="none" spc="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/>
            <a:r>
              <a:rPr lang="en-US" sz="5400" b="1" cap="none" spc="0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AI LÀ NGƯỜI HÓM HỈNH</a:t>
            </a:r>
          </a:p>
        </p:txBody>
      </p:sp>
    </p:spTree>
    <p:extLst>
      <p:ext uri="{BB962C8B-B14F-4D97-AF65-F5344CB8AC3E}">
        <p14:creationId xmlns:p14="http://schemas.microsoft.com/office/powerpoint/2010/main" val="878996114"/>
      </p:ext>
    </p:extLst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2" descr="Anh dep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481" y="278640"/>
            <a:ext cx="14824538" cy="8731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WordArt 3"/>
          <p:cNvSpPr>
            <a:spLocks noChangeArrowheads="1" noChangeShapeType="1" noTextEdit="1"/>
          </p:cNvSpPr>
          <p:nvPr/>
        </p:nvSpPr>
        <p:spPr bwMode="auto">
          <a:xfrm>
            <a:off x="2910681" y="3902462"/>
            <a:ext cx="11669573" cy="1187054"/>
          </a:xfrm>
          <a:prstGeom prst="rect">
            <a:avLst/>
          </a:prstGeom>
        </p:spPr>
        <p:txBody>
          <a:bodyPr wrap="none" lIns="69156" tIns="34578" rIns="69156" bIns="3457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43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43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43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8988478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1510</TotalTime>
  <Words>263</Words>
  <Application>Microsoft Office PowerPoint</Application>
  <PresentationFormat>Custom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Pham Dung</cp:lastModifiedBy>
  <cp:revision>302</cp:revision>
  <dcterms:created xsi:type="dcterms:W3CDTF">2023-07-19T07:13:18Z</dcterms:created>
  <dcterms:modified xsi:type="dcterms:W3CDTF">2025-04-03T01:06:35Z</dcterms:modified>
</cp:coreProperties>
</file>