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0" r:id="rId4"/>
    <p:sldId id="281" r:id="rId5"/>
    <p:sldId id="282" r:id="rId6"/>
    <p:sldId id="268" r:id="rId7"/>
  </p:sldIdLst>
  <p:sldSz cx="17098963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04" y="62"/>
      </p:cViewPr>
      <p:guideLst>
        <p:guide orient="horz" pos="2880"/>
        <p:guide pos="53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2422" y="2840568"/>
            <a:ext cx="14534119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4845" y="5181600"/>
            <a:ext cx="11969274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1564" y="488951"/>
            <a:ext cx="7192844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061" y="488951"/>
            <a:ext cx="21296521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700" y="5875867"/>
            <a:ext cx="14534119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700" y="3875618"/>
            <a:ext cx="14534119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061" y="2844800"/>
            <a:ext cx="14243199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28242" y="2844800"/>
            <a:ext cx="14246166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046817"/>
            <a:ext cx="7555011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4948" y="2899833"/>
            <a:ext cx="7555011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86037" y="2046817"/>
            <a:ext cx="7557979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86037" y="2899833"/>
            <a:ext cx="7557979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9" y="364067"/>
            <a:ext cx="5625441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220" y="364067"/>
            <a:ext cx="9558795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49" y="1913467"/>
            <a:ext cx="5625441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1516" y="6400800"/>
            <a:ext cx="10259378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1516" y="817033"/>
            <a:ext cx="10259378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1516" y="7156451"/>
            <a:ext cx="10259378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133601"/>
            <a:ext cx="15389067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948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42146" y="8475134"/>
            <a:ext cx="541467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54257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843762" y="4495800"/>
            <a:ext cx="7437549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16: NGỰA BIÊN PHÒNG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20281" y="5715000"/>
            <a:ext cx="99822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VIẾT</a:t>
            </a:r>
          </a:p>
          <a:p>
            <a:pPr algn="ctr"/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BÀI VĂN THUẬT LẠI MỘT SỰ VIỆC</a:t>
            </a:r>
            <a:endParaRPr lang="en-US" sz="4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4D6B52-5384-2F88-D372-538A9EB69651}"/>
              </a:ext>
            </a:extLst>
          </p:cNvPr>
          <p:cNvSpPr txBox="1"/>
          <p:nvPr/>
        </p:nvSpPr>
        <p:spPr>
          <a:xfrm>
            <a:off x="4053681" y="457200"/>
            <a:ext cx="855087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59275" y="574587"/>
            <a:ext cx="7937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VĂN THUẬT LẠI MỘT SỰ VIỆC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3358" y="1152242"/>
            <a:ext cx="16702882" cy="6924958"/>
            <a:chOff x="-3111" y="1374697"/>
            <a:chExt cx="8603276" cy="4839878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1374697"/>
              <a:ext cx="8603276" cy="483987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300801" y="1846455"/>
              <a:ext cx="7086600" cy="5768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1.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Nghe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thầy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1234282" y="2873489"/>
            <a:ext cx="14630399" cy="63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cục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34282" y="4572000"/>
            <a:ext cx="14630399" cy="63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Dùng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đặt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tả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34282" y="3657600"/>
            <a:ext cx="14630399" cy="63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sắp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xếp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1" y="1447800"/>
            <a:ext cx="17098964" cy="6163918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886291" y="2124635"/>
              <a:ext cx="7236584" cy="548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2.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Chỉnh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sửa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767681" y="3570991"/>
            <a:ext cx="143826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lại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xét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thầy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cô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chú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ý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chỗ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mắc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67680" y="4252760"/>
            <a:ext cx="143826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Tữ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chữa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theo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xét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thầy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cô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59275" y="574587"/>
            <a:ext cx="7937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29336114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4014" y="-6239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1" y="1447800"/>
            <a:ext cx="16702882" cy="6163918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339120" y="1515249"/>
              <a:ext cx="7086600" cy="5485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3.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tốt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963955" y="3046879"/>
            <a:ext cx="143826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nhóm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thầy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cô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khen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63956" y="3824778"/>
            <a:ext cx="143826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Thảo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luận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hay,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tốt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mà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cần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59275" y="574587"/>
            <a:ext cx="7937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2444057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4014" y="-6239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2362200"/>
            <a:ext cx="16702882" cy="5181600"/>
            <a:chOff x="-3111" y="917388"/>
            <a:chExt cx="8603276" cy="6103487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-3111" y="917388"/>
              <a:ext cx="8603276" cy="610348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1513565" y="2200089"/>
              <a:ext cx="7086600" cy="6525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hay </a:t>
              </a:r>
              <a:r>
                <a:rPr lang="en-US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hơn</a:t>
              </a:r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459275" y="574587"/>
            <a:ext cx="79374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TRẢ BÀI VĂN THUẬT LẠI MỘT SỰ VIỆC</a:t>
            </a:r>
          </a:p>
        </p:txBody>
      </p:sp>
    </p:spTree>
    <p:extLst>
      <p:ext uri="{BB962C8B-B14F-4D97-AF65-F5344CB8AC3E}">
        <p14:creationId xmlns:p14="http://schemas.microsoft.com/office/powerpoint/2010/main" val="40188271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481" y="278640"/>
            <a:ext cx="14824538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910681" y="3902462"/>
            <a:ext cx="11669573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230</Words>
  <Application>Microsoft Office PowerPoint</Application>
  <PresentationFormat>Custom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217</cp:revision>
  <dcterms:created xsi:type="dcterms:W3CDTF">2023-07-19T07:13:18Z</dcterms:created>
  <dcterms:modified xsi:type="dcterms:W3CDTF">2025-04-03T00:56:40Z</dcterms:modified>
</cp:coreProperties>
</file>