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80" r:id="rId4"/>
    <p:sldId id="281" r:id="rId5"/>
    <p:sldId id="282" r:id="rId6"/>
    <p:sldId id="268" r:id="rId7"/>
  </p:sldIdLst>
  <p:sldSz cx="16276638" cy="9144000"/>
  <p:notesSz cx="6858000" cy="9144000"/>
  <p:defaultTextStyle>
    <a:defPPr>
      <a:defRPr lang="en-US"/>
    </a:defPPr>
    <a:lvl1pPr marL="0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49762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499525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49287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2999049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748811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498574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248336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5998098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386">
          <p15:clr>
            <a:srgbClr val="A4A3A4"/>
          </p15:clr>
        </p15:guide>
        <p15:guide id="3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E0F9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67" y="62"/>
      </p:cViewPr>
      <p:guideLst>
        <p:guide orient="horz" pos="2880"/>
        <p:guide pos="5386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3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49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99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49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99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48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9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4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98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1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6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066714" y="488951"/>
            <a:ext cx="6846925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3111" y="488951"/>
            <a:ext cx="20272327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0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3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3" cy="1816100"/>
          </a:xfrm>
        </p:spPr>
        <p:txBody>
          <a:bodyPr anchor="t"/>
          <a:lstStyle>
            <a:lvl1pPr algn="l">
              <a:defRPr sz="6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9"/>
            <a:ext cx="13835143" cy="2000249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49762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9952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4928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9904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4881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9857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24833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9809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3111" y="2844801"/>
            <a:ext cx="13558214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52601" y="2844801"/>
            <a:ext cx="13561038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8" y="2046817"/>
            <a:ext cx="7194500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8" y="2899833"/>
            <a:ext cx="7194500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1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5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1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4" y="364068"/>
            <a:ext cx="9099092" cy="7804151"/>
          </a:xfrm>
        </p:spPr>
        <p:txBody>
          <a:bodyPr/>
          <a:lstStyle>
            <a:lvl1pPr>
              <a:defRPr sz="5200"/>
            </a:lvl1pPr>
            <a:lvl2pPr>
              <a:defRPr sz="4600"/>
            </a:lvl2pPr>
            <a:lvl3pPr>
              <a:defRPr sz="39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5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200"/>
            </a:lvl1pPr>
            <a:lvl2pPr marL="749762" indent="0">
              <a:buNone/>
              <a:defRPr sz="4600"/>
            </a:lvl2pPr>
            <a:lvl3pPr marL="1499525" indent="0">
              <a:buNone/>
              <a:defRPr sz="3900"/>
            </a:lvl3pPr>
            <a:lvl4pPr marL="2249287" indent="0">
              <a:buNone/>
              <a:defRPr sz="3300"/>
            </a:lvl4pPr>
            <a:lvl5pPr marL="2999049" indent="0">
              <a:buNone/>
              <a:defRPr sz="3300"/>
            </a:lvl5pPr>
            <a:lvl6pPr marL="3748811" indent="0">
              <a:buNone/>
              <a:defRPr sz="3300"/>
            </a:lvl6pPr>
            <a:lvl7pPr marL="4498574" indent="0">
              <a:buNone/>
              <a:defRPr sz="3300"/>
            </a:lvl7pPr>
            <a:lvl8pPr marL="5248336" indent="0">
              <a:buNone/>
              <a:defRPr sz="3300"/>
            </a:lvl8pPr>
            <a:lvl9pPr marL="5998098" indent="0">
              <a:buNone/>
              <a:defRPr sz="3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6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9952" tIns="74976" rIns="149952" bIns="7497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2"/>
            <a:ext cx="14648974" cy="6034617"/>
          </a:xfrm>
          <a:prstGeom prst="rect">
            <a:avLst/>
          </a:prstGeom>
        </p:spPr>
        <p:txBody>
          <a:bodyPr vert="horz" lIns="149952" tIns="74976" rIns="149952" bIns="7497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5"/>
            <a:ext cx="379788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5"/>
            <a:ext cx="5154269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5"/>
            <a:ext cx="379788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7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99525" rtl="0" eaLnBrk="1" latinLnBrk="0" hangingPunct="1"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2322" indent="-562322" algn="l" defTabSz="1499525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218364" indent="-468601" algn="l" defTabSz="1499525" rtl="0" eaLnBrk="1" latinLnBrk="0" hangingPunct="1">
        <a:spcBef>
          <a:spcPct val="20000"/>
        </a:spcBef>
        <a:buFont typeface="Arial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1874406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624168" indent="-374881" algn="l" defTabSz="1499525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73930" indent="-374881" algn="l" defTabSz="1499525" rtl="0" eaLnBrk="1" latinLnBrk="0" hangingPunct="1">
        <a:spcBef>
          <a:spcPct val="20000"/>
        </a:spcBef>
        <a:buFont typeface="Arial" pitchFamily="34" charset="0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23693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873455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623217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372979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762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99525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49287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99049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48811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98574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248336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998098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10815" y="4495801"/>
            <a:ext cx="729020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13: SÁNG THÁNG NĂM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0983" y="5715000"/>
            <a:ext cx="9502135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VIẾT</a:t>
            </a:r>
          </a:p>
          <a:p>
            <a:pPr algn="ctr"/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BÀI VĂN VIẾT ĐOẠN VĂN NÊU Ý KIẾN</a:t>
            </a:r>
            <a:endParaRPr lang="en-US" sz="4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31F67F-42E8-1CC0-54BA-E83AA817891C}"/>
              </a:ext>
            </a:extLst>
          </p:cNvPr>
          <p:cNvSpPr txBox="1"/>
          <p:nvPr/>
        </p:nvSpPr>
        <p:spPr>
          <a:xfrm>
            <a:off x="3767546" y="533400"/>
            <a:ext cx="813692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DƯƠNG KINH</a:t>
            </a:r>
            <a:b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ANH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68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89335" y="574587"/>
            <a:ext cx="7666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TRẢ BÀI VIẾT ĐOẠN VĂN NÊU Ý KIẾN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197" y="1148260"/>
            <a:ext cx="15899605" cy="6924958"/>
            <a:chOff x="-3111" y="1374697"/>
            <a:chExt cx="8603276" cy="4839878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-3111" y="1374697"/>
              <a:ext cx="8603276" cy="4839878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300801" y="1846455"/>
              <a:ext cx="7086600" cy="3871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1.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Nghe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thầy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cô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xét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chung</a:t>
              </a:r>
              <a:endPara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1189597" y="2481057"/>
            <a:ext cx="13926792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lựa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chọn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thích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lòng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thương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lòng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ơn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):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chuyên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lựa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chọn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phù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dung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hay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74923" y="6141633"/>
            <a:ext cx="139267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dùng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đặt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Chọn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lọc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ngữ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rõ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ý,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rõ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dung hay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đủ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hay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?,…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102387" y="4918991"/>
            <a:ext cx="13926792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dẫn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chứng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minh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họa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dẫn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chứng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phù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dung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chuyện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,…..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59316" y="3725829"/>
            <a:ext cx="13926792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nêu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lý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do: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nêu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sâu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sắc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lòng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biết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ơn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hoặc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lòng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thương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, chi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tiết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chuyện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hấp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dẫn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?,….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613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1" y="1447800"/>
            <a:ext cx="16276639" cy="6163918"/>
            <a:chOff x="-3111" y="917388"/>
            <a:chExt cx="8603276" cy="6103487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-3111" y="917388"/>
              <a:ext cx="8603276" cy="6103487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886291" y="2124635"/>
              <a:ext cx="7236584" cy="10057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2.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xét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thầy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cô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ưu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nhược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làm</a:t>
              </a:r>
              <a:endPara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189335" y="574587"/>
            <a:ext cx="7666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TRẢ BÀI VIẾT ĐOẠN VĂN NÊU Ý KIẾN</a:t>
            </a:r>
          </a:p>
        </p:txBody>
      </p:sp>
    </p:spTree>
    <p:extLst>
      <p:ext uri="{BB962C8B-B14F-4D97-AF65-F5344CB8AC3E}">
        <p14:creationId xmlns:p14="http://schemas.microsoft.com/office/powerpoint/2010/main" val="29336114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5" y="-6239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1" y="1447800"/>
            <a:ext cx="15899605" cy="6163918"/>
            <a:chOff x="-3111" y="917388"/>
            <a:chExt cx="8603276" cy="6103487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-3111" y="917388"/>
              <a:ext cx="8603276" cy="6103487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339120" y="1515249"/>
              <a:ext cx="7086600" cy="5485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3.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Trao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đổi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làm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lại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những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điều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muốn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189335" y="574587"/>
            <a:ext cx="7666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TRẢ BÀI VIẾT ĐOẠN VĂN NÊU Ý KIẾN</a:t>
            </a:r>
          </a:p>
        </p:txBody>
      </p:sp>
      <p:sp>
        <p:nvSpPr>
          <p:cNvPr id="6" name="Cloud 5"/>
          <p:cNvSpPr/>
          <p:nvPr/>
        </p:nvSpPr>
        <p:spPr>
          <a:xfrm>
            <a:off x="1736187" y="3168446"/>
            <a:ext cx="5585224" cy="1905000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Cloud 9"/>
          <p:cNvSpPr/>
          <p:nvPr/>
        </p:nvSpPr>
        <p:spPr>
          <a:xfrm>
            <a:off x="9028887" y="3045864"/>
            <a:ext cx="5585224" cy="1905000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Cloud 10"/>
          <p:cNvSpPr/>
          <p:nvPr/>
        </p:nvSpPr>
        <p:spPr>
          <a:xfrm>
            <a:off x="4967416" y="5391150"/>
            <a:ext cx="5585224" cy="1905000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40577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5" y="-6239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0" y="2362200"/>
            <a:ext cx="15899605" cy="5181600"/>
            <a:chOff x="-3111" y="917388"/>
            <a:chExt cx="8603276" cy="6103487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-3111" y="917388"/>
              <a:ext cx="8603276" cy="6103487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513565" y="2200089"/>
              <a:ext cx="7086600" cy="6525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4.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Sửa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lỗi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lại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hay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189335" y="574587"/>
            <a:ext cx="7666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TRẢ BÀI VIẾT ĐOẠN VĂN NÊU Ý KIẾN</a:t>
            </a:r>
          </a:p>
        </p:txBody>
      </p:sp>
    </p:spTree>
    <p:extLst>
      <p:ext uri="{BB962C8B-B14F-4D97-AF65-F5344CB8AC3E}">
        <p14:creationId xmlns:p14="http://schemas.microsoft.com/office/powerpoint/2010/main" val="40188271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780" y="278641"/>
            <a:ext cx="14111595" cy="8731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WordArt 3"/>
          <p:cNvSpPr>
            <a:spLocks noChangeArrowheads="1" noChangeShapeType="1" noTextEdit="1"/>
          </p:cNvSpPr>
          <p:nvPr/>
        </p:nvSpPr>
        <p:spPr bwMode="auto">
          <a:xfrm>
            <a:off x="2770701" y="3902462"/>
            <a:ext cx="11108359" cy="1187054"/>
          </a:xfrm>
          <a:prstGeom prst="rect">
            <a:avLst/>
          </a:prstGeom>
        </p:spPr>
        <p:txBody>
          <a:bodyPr wrap="none" lIns="69156" tIns="34578" rIns="69156" bIns="3457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43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9884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335</Words>
  <Application>Microsoft Office PowerPoint</Application>
  <PresentationFormat>Custom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Dung</cp:lastModifiedBy>
  <cp:revision>215</cp:revision>
  <dcterms:created xsi:type="dcterms:W3CDTF">2023-07-19T07:13:18Z</dcterms:created>
  <dcterms:modified xsi:type="dcterms:W3CDTF">2025-04-03T00:47:25Z</dcterms:modified>
</cp:coreProperties>
</file>