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9" r:id="rId4"/>
    <p:sldId id="268" r:id="rId5"/>
  </p:sldIdLst>
  <p:sldSz cx="16276638" cy="9144000"/>
  <p:notesSz cx="6858000" cy="9144000"/>
  <p:defaultTextStyle>
    <a:defPPr>
      <a:defRPr lang="en-US"/>
    </a:defPPr>
    <a:lvl1pPr marL="0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49762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99525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49287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99049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748811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98574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248336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998098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386">
          <p15:clr>
            <a:srgbClr val="A4A3A4"/>
          </p15:clr>
        </p15:guide>
        <p15:guide id="3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E0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67" y="62"/>
      </p:cViewPr>
      <p:guideLst>
        <p:guide orient="horz" pos="2880"/>
        <p:guide pos="5386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3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9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49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99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48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9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4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9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1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66714" y="488951"/>
            <a:ext cx="6846925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3111" y="488951"/>
            <a:ext cx="20272327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3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3" cy="1816100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9"/>
            <a:ext cx="13835143" cy="200024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4976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9952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4928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990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4881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9857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4833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9809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3111" y="2844801"/>
            <a:ext cx="13558214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52601" y="2844801"/>
            <a:ext cx="13561038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1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1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68"/>
            <a:ext cx="9099092" cy="7804151"/>
          </a:xfrm>
        </p:spPr>
        <p:txBody>
          <a:bodyPr/>
          <a:lstStyle>
            <a:lvl1pPr>
              <a:defRPr sz="5200"/>
            </a:lvl1pPr>
            <a:lvl2pPr>
              <a:defRPr sz="4600"/>
            </a:lvl2pPr>
            <a:lvl3pPr>
              <a:defRPr sz="39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200"/>
            </a:lvl1pPr>
            <a:lvl2pPr marL="749762" indent="0">
              <a:buNone/>
              <a:defRPr sz="4600"/>
            </a:lvl2pPr>
            <a:lvl3pPr marL="1499525" indent="0">
              <a:buNone/>
              <a:defRPr sz="3900"/>
            </a:lvl3pPr>
            <a:lvl4pPr marL="2249287" indent="0">
              <a:buNone/>
              <a:defRPr sz="3300"/>
            </a:lvl4pPr>
            <a:lvl5pPr marL="2999049" indent="0">
              <a:buNone/>
              <a:defRPr sz="3300"/>
            </a:lvl5pPr>
            <a:lvl6pPr marL="3748811" indent="0">
              <a:buNone/>
              <a:defRPr sz="3300"/>
            </a:lvl6pPr>
            <a:lvl7pPr marL="4498574" indent="0">
              <a:buNone/>
              <a:defRPr sz="3300"/>
            </a:lvl7pPr>
            <a:lvl8pPr marL="5248336" indent="0">
              <a:buNone/>
              <a:defRPr sz="3300"/>
            </a:lvl8pPr>
            <a:lvl9pPr marL="5998098" indent="0">
              <a:buNone/>
              <a:defRPr sz="3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9952" tIns="74976" rIns="149952" bIns="7497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2"/>
            <a:ext cx="14648974" cy="6034617"/>
          </a:xfrm>
          <a:prstGeom prst="rect">
            <a:avLst/>
          </a:prstGeom>
        </p:spPr>
        <p:txBody>
          <a:bodyPr vert="horz" lIns="149952" tIns="74976" rIns="149952" bIns="7497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5"/>
            <a:ext cx="5154269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7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99525" rtl="0" eaLnBrk="1" latinLnBrk="0" hangingPunct="1"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2322" indent="-562322" algn="l" defTabSz="1499525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218364" indent="-468601" algn="l" defTabSz="1499525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874406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624168" indent="-374881" algn="l" defTabSz="149952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73930" indent="-374881" algn="l" defTabSz="1499525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23693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73455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23217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372979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762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9525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49287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99049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48811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98574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48336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98098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13660" y="5733872"/>
            <a:ext cx="9155835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VIẾT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 BÀI VĂN THUẬT LẠI MỘT SỰ VIỆC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0983" y="4979074"/>
            <a:ext cx="9999404" cy="83099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15: NGƯỜI THẦY CỦA BỐ TÔI</a:t>
            </a:r>
            <a:endParaRPr lang="en-US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A8FD33-C245-5BB0-3649-3E1676234918}"/>
              </a:ext>
            </a:extLst>
          </p:cNvPr>
          <p:cNvSpPr txBox="1"/>
          <p:nvPr/>
        </p:nvSpPr>
        <p:spPr>
          <a:xfrm>
            <a:off x="3713660" y="457200"/>
            <a:ext cx="813692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DƯƠNG KINH</a:t>
            </a:r>
            <a:b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ANH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6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283389" y="2743200"/>
            <a:ext cx="7471144" cy="4038600"/>
          </a:xfrm>
          <a:prstGeom prst="rect">
            <a:avLst/>
          </a:prstGeom>
          <a:noFill/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87884" y="574587"/>
            <a:ext cx="84696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VIẾT ĐOẠN VĂN THUẬT LẠI MỘT SỰ VIỆC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6518" y="1295400"/>
            <a:ext cx="7906169" cy="7696200"/>
            <a:chOff x="122404" y="1295400"/>
            <a:chExt cx="8305603" cy="7696200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122404" y="1295400"/>
              <a:ext cx="8305603" cy="76962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081881" y="1960602"/>
              <a:ext cx="7086600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517525" algn="just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1.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Hướng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dẫn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HS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làm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509846" y="4762500"/>
            <a:ext cx="6963397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20000"/>
              </a:lnSpc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14, 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07488" y="3100507"/>
            <a:ext cx="718100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lồng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7903" y="2914379"/>
            <a:ext cx="6963397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2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13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6518" y="1295400"/>
            <a:ext cx="15275339" cy="6172200"/>
            <a:chOff x="122404" y="1295400"/>
            <a:chExt cx="8305603" cy="7696200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122404" y="1295400"/>
              <a:ext cx="8305603" cy="76962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447235" y="2353472"/>
              <a:ext cx="4022818" cy="6907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soát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2539552" y="5724021"/>
            <a:ext cx="524166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80115"/>
              </p:ext>
            </p:extLst>
          </p:nvPr>
        </p:nvGraphicFramePr>
        <p:xfrm>
          <a:off x="2205092" y="2996845"/>
          <a:ext cx="11895802" cy="3072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7321">
                  <a:extLst>
                    <a:ext uri="{9D8B030D-6E8A-4147-A177-3AD203B41FA5}">
                      <a16:colId xmlns:a16="http://schemas.microsoft.com/office/drawing/2014/main" val="2918087840"/>
                    </a:ext>
                  </a:extLst>
                </a:gridCol>
                <a:gridCol w="5414641">
                  <a:extLst>
                    <a:ext uri="{9D8B030D-6E8A-4147-A177-3AD203B41FA5}">
                      <a16:colId xmlns:a16="http://schemas.microsoft.com/office/drawing/2014/main" val="1039265492"/>
                    </a:ext>
                  </a:extLst>
                </a:gridCol>
                <a:gridCol w="3773840">
                  <a:extLst>
                    <a:ext uri="{9D8B030D-6E8A-4147-A177-3AD203B41FA5}">
                      <a16:colId xmlns:a16="http://schemas.microsoft.com/office/drawing/2014/main" val="3897346957"/>
                    </a:ext>
                  </a:extLst>
                </a:gridCol>
              </a:tblGrid>
              <a:tr h="262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cục</a:t>
                      </a:r>
                      <a:endParaRPr lang="en-US" sz="28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82" marR="65282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82" marR="65282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dạt</a:t>
                      </a:r>
                      <a:endParaRPr lang="en-US" sz="28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82" marR="65282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302086"/>
                  </a:ext>
                </a:extLst>
              </a:tr>
              <a:tr h="165152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82" marR="65282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nhớ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nguồn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-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,..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82" marR="65282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endParaRPr lang="en-US" sz="28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spc="-3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="1" spc="-3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82" marR="65282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1907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787884" y="574587"/>
            <a:ext cx="84696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VIẾT ĐOẠN VĂN THUẬT LẠI MỘT SỰ VIỆC</a:t>
            </a:r>
          </a:p>
        </p:txBody>
      </p:sp>
    </p:spTree>
    <p:extLst>
      <p:ext uri="{BB962C8B-B14F-4D97-AF65-F5344CB8AC3E}">
        <p14:creationId xmlns:p14="http://schemas.microsoft.com/office/powerpoint/2010/main" val="5173457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780" y="278641"/>
            <a:ext cx="14111595" cy="8731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WordArt 3"/>
          <p:cNvSpPr>
            <a:spLocks noChangeArrowheads="1" noChangeShapeType="1" noTextEdit="1"/>
          </p:cNvSpPr>
          <p:nvPr/>
        </p:nvSpPr>
        <p:spPr bwMode="auto">
          <a:xfrm>
            <a:off x="2770701" y="3902462"/>
            <a:ext cx="11108359" cy="1187054"/>
          </a:xfrm>
          <a:prstGeom prst="rect">
            <a:avLst/>
          </a:prstGeom>
        </p:spPr>
        <p:txBody>
          <a:bodyPr wrap="none" lIns="69156" tIns="34578" rIns="69156" bIns="3457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43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9884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286</Words>
  <Application>Microsoft Office PowerPoint</Application>
  <PresentationFormat>Custom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Dung</cp:lastModifiedBy>
  <cp:revision>268</cp:revision>
  <dcterms:created xsi:type="dcterms:W3CDTF">2023-07-19T07:13:18Z</dcterms:created>
  <dcterms:modified xsi:type="dcterms:W3CDTF">2025-04-03T00:53:58Z</dcterms:modified>
</cp:coreProperties>
</file>