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9"/>
  </p:notesMasterIdLst>
  <p:sldIdLst>
    <p:sldId id="260" r:id="rId3"/>
    <p:sldId id="258" r:id="rId4"/>
    <p:sldId id="265" r:id="rId5"/>
    <p:sldId id="264" r:id="rId6"/>
    <p:sldId id="266" r:id="rId7"/>
    <p:sldId id="267" r:id="rId8"/>
    <p:sldId id="300" r:id="rId9"/>
    <p:sldId id="280" r:id="rId10"/>
    <p:sldId id="269" r:id="rId11"/>
    <p:sldId id="271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288" r:id="rId23"/>
    <p:sldId id="291" r:id="rId24"/>
    <p:sldId id="297" r:id="rId25"/>
    <p:sldId id="295" r:id="rId26"/>
    <p:sldId id="298" r:id="rId27"/>
    <p:sldId id="29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6ED92-10E4-4F19-A27E-29714B0AA6C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A5CF5-F788-40B9-8E93-230A271363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7900-D626-42F2-AB0F-10AF2529A68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audio" Target="../media/audio3.wav"/><Relationship Id="rId3" Type="http://schemas.openxmlformats.org/officeDocument/2006/relationships/audio" Target="../media/audio3.wav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1.jpeg"/><Relationship Id="rId10" Type="http://schemas.openxmlformats.org/officeDocument/2006/relationships/image" Target="../media/image35.png"/><Relationship Id="rId4" Type="http://schemas.openxmlformats.org/officeDocument/2006/relationships/audio" Target="../media/audio2.wav"/><Relationship Id="rId9" Type="http://schemas.openxmlformats.org/officeDocument/2006/relationships/image" Target="../media/image34.svg"/><Relationship Id="rId1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1.jpeg"/><Relationship Id="rId15" Type="http://schemas.openxmlformats.org/officeDocument/2006/relationships/audio" Target="../media/audio2.wav"/><Relationship Id="rId10" Type="http://schemas.openxmlformats.org/officeDocument/2006/relationships/image" Target="../media/image35.png"/><Relationship Id="rId4" Type="http://schemas.openxmlformats.org/officeDocument/2006/relationships/audio" Target="../media/audio2.wav"/><Relationship Id="rId9" Type="http://schemas.openxmlformats.org/officeDocument/2006/relationships/image" Target="../media/image34.svg"/><Relationship Id="rId1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5"/>
          <p:cNvSpPr/>
          <p:nvPr/>
        </p:nvSpPr>
        <p:spPr>
          <a:xfrm>
            <a:off x="636104" y="3151399"/>
            <a:ext cx="11555895" cy="2317395"/>
          </a:xfrm>
          <a:custGeom>
            <a:avLst/>
            <a:gdLst>
              <a:gd name="connsiteX0" fmla="*/ 0 w 11555895"/>
              <a:gd name="connsiteY0" fmla="*/ 1158698 h 2317395"/>
              <a:gd name="connsiteX1" fmla="*/ 1158698 w 11555895"/>
              <a:gd name="connsiteY1" fmla="*/ 0 h 2317395"/>
              <a:gd name="connsiteX2" fmla="*/ 1920874 w 11555895"/>
              <a:gd name="connsiteY2" fmla="*/ 0 h 2317395"/>
              <a:gd name="connsiteX3" fmla="*/ 2405896 w 11555895"/>
              <a:gd name="connsiteY3" fmla="*/ 0 h 2317395"/>
              <a:gd name="connsiteX4" fmla="*/ 2983302 w 11555895"/>
              <a:gd name="connsiteY4" fmla="*/ 0 h 2317395"/>
              <a:gd name="connsiteX5" fmla="*/ 3653093 w 11555895"/>
              <a:gd name="connsiteY5" fmla="*/ 0 h 2317395"/>
              <a:gd name="connsiteX6" fmla="*/ 4322884 w 11555895"/>
              <a:gd name="connsiteY6" fmla="*/ 0 h 2317395"/>
              <a:gd name="connsiteX7" fmla="*/ 4807906 w 11555895"/>
              <a:gd name="connsiteY7" fmla="*/ 0 h 2317395"/>
              <a:gd name="connsiteX8" fmla="*/ 5570082 w 11555895"/>
              <a:gd name="connsiteY8" fmla="*/ 0 h 2317395"/>
              <a:gd name="connsiteX9" fmla="*/ 6055103 w 11555895"/>
              <a:gd name="connsiteY9" fmla="*/ 0 h 2317395"/>
              <a:gd name="connsiteX10" fmla="*/ 6817279 w 11555895"/>
              <a:gd name="connsiteY10" fmla="*/ 0 h 2317395"/>
              <a:gd name="connsiteX11" fmla="*/ 7394686 w 11555895"/>
              <a:gd name="connsiteY11" fmla="*/ 0 h 2317395"/>
              <a:gd name="connsiteX12" fmla="*/ 8064477 w 11555895"/>
              <a:gd name="connsiteY12" fmla="*/ 0 h 2317395"/>
              <a:gd name="connsiteX13" fmla="*/ 8549498 w 11555895"/>
              <a:gd name="connsiteY13" fmla="*/ 0 h 2317395"/>
              <a:gd name="connsiteX14" fmla="*/ 9219289 w 11555895"/>
              <a:gd name="connsiteY14" fmla="*/ 0 h 2317395"/>
              <a:gd name="connsiteX15" fmla="*/ 9704311 w 11555895"/>
              <a:gd name="connsiteY15" fmla="*/ 0 h 2317395"/>
              <a:gd name="connsiteX16" fmla="*/ 10397198 w 11555895"/>
              <a:gd name="connsiteY16" fmla="*/ 0 h 2317395"/>
              <a:gd name="connsiteX17" fmla="*/ 11555896 w 11555895"/>
              <a:gd name="connsiteY17" fmla="*/ 1158698 h 2317395"/>
              <a:gd name="connsiteX18" fmla="*/ 11555895 w 11555895"/>
              <a:gd name="connsiteY18" fmla="*/ 1158698 h 2317395"/>
              <a:gd name="connsiteX19" fmla="*/ 10397197 w 11555895"/>
              <a:gd name="connsiteY19" fmla="*/ 2317396 h 2317395"/>
              <a:gd name="connsiteX20" fmla="*/ 9819791 w 11555895"/>
              <a:gd name="connsiteY20" fmla="*/ 2317396 h 2317395"/>
              <a:gd name="connsiteX21" fmla="*/ 9242385 w 11555895"/>
              <a:gd name="connsiteY21" fmla="*/ 2317396 h 2317395"/>
              <a:gd name="connsiteX22" fmla="*/ 8849748 w 11555895"/>
              <a:gd name="connsiteY22" fmla="*/ 2317396 h 2317395"/>
              <a:gd name="connsiteX23" fmla="*/ 8179957 w 11555895"/>
              <a:gd name="connsiteY23" fmla="*/ 2317396 h 2317395"/>
              <a:gd name="connsiteX24" fmla="*/ 7510166 w 11555895"/>
              <a:gd name="connsiteY24" fmla="*/ 2317396 h 2317395"/>
              <a:gd name="connsiteX25" fmla="*/ 7209915 w 11555895"/>
              <a:gd name="connsiteY25" fmla="*/ 2317396 h 2317395"/>
              <a:gd name="connsiteX26" fmla="*/ 6632509 w 11555895"/>
              <a:gd name="connsiteY26" fmla="*/ 2317396 h 2317395"/>
              <a:gd name="connsiteX27" fmla="*/ 6332257 w 11555895"/>
              <a:gd name="connsiteY27" fmla="*/ 2317396 h 2317395"/>
              <a:gd name="connsiteX28" fmla="*/ 5754851 w 11555895"/>
              <a:gd name="connsiteY28" fmla="*/ 2317395 h 2317395"/>
              <a:gd name="connsiteX29" fmla="*/ 5269830 w 11555895"/>
              <a:gd name="connsiteY29" fmla="*/ 2317395 h 2317395"/>
              <a:gd name="connsiteX30" fmla="*/ 4877194 w 11555895"/>
              <a:gd name="connsiteY30" fmla="*/ 2317395 h 2317395"/>
              <a:gd name="connsiteX31" fmla="*/ 4392173 w 11555895"/>
              <a:gd name="connsiteY31" fmla="*/ 2317395 h 2317395"/>
              <a:gd name="connsiteX32" fmla="*/ 3722381 w 11555895"/>
              <a:gd name="connsiteY32" fmla="*/ 2317395 h 2317395"/>
              <a:gd name="connsiteX33" fmla="*/ 3052590 w 11555895"/>
              <a:gd name="connsiteY33" fmla="*/ 2317395 h 2317395"/>
              <a:gd name="connsiteX34" fmla="*/ 2752339 w 11555895"/>
              <a:gd name="connsiteY34" fmla="*/ 2317395 h 2317395"/>
              <a:gd name="connsiteX35" fmla="*/ 2174933 w 11555895"/>
              <a:gd name="connsiteY35" fmla="*/ 2317395 h 2317395"/>
              <a:gd name="connsiteX36" fmla="*/ 1158698 w 11555895"/>
              <a:gd name="connsiteY36" fmla="*/ 2317395 h 2317395"/>
              <a:gd name="connsiteX37" fmla="*/ 0 w 11555895"/>
              <a:gd name="connsiteY37" fmla="*/ 1158697 h 2317395"/>
              <a:gd name="connsiteX38" fmla="*/ 0 w 11555895"/>
              <a:gd name="connsiteY38" fmla="*/ 1158698 h 23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55895" h="2317395" fill="none" extrusionOk="0">
                <a:moveTo>
                  <a:pt x="0" y="1158698"/>
                </a:moveTo>
                <a:cubicBezTo>
                  <a:pt x="-56336" y="544709"/>
                  <a:pt x="482704" y="-16996"/>
                  <a:pt x="1158698" y="0"/>
                </a:cubicBezTo>
                <a:cubicBezTo>
                  <a:pt x="1421562" y="-2118"/>
                  <a:pt x="1633568" y="45705"/>
                  <a:pt x="1920874" y="0"/>
                </a:cubicBezTo>
                <a:cubicBezTo>
                  <a:pt x="2208180" y="-45705"/>
                  <a:pt x="2296910" y="47669"/>
                  <a:pt x="2405896" y="0"/>
                </a:cubicBezTo>
                <a:cubicBezTo>
                  <a:pt x="2514882" y="-47669"/>
                  <a:pt x="2697937" y="44979"/>
                  <a:pt x="2983302" y="0"/>
                </a:cubicBezTo>
                <a:cubicBezTo>
                  <a:pt x="3268667" y="-44979"/>
                  <a:pt x="3459116" y="19206"/>
                  <a:pt x="3653093" y="0"/>
                </a:cubicBezTo>
                <a:cubicBezTo>
                  <a:pt x="3847070" y="-19206"/>
                  <a:pt x="4101508" y="30889"/>
                  <a:pt x="4322884" y="0"/>
                </a:cubicBezTo>
                <a:cubicBezTo>
                  <a:pt x="4544260" y="-30889"/>
                  <a:pt x="4660814" y="394"/>
                  <a:pt x="4807906" y="0"/>
                </a:cubicBezTo>
                <a:cubicBezTo>
                  <a:pt x="4954998" y="-394"/>
                  <a:pt x="5349889" y="66871"/>
                  <a:pt x="5570082" y="0"/>
                </a:cubicBezTo>
                <a:cubicBezTo>
                  <a:pt x="5790275" y="-66871"/>
                  <a:pt x="5958013" y="48568"/>
                  <a:pt x="6055103" y="0"/>
                </a:cubicBezTo>
                <a:cubicBezTo>
                  <a:pt x="6152193" y="-48568"/>
                  <a:pt x="6511164" y="71318"/>
                  <a:pt x="6817279" y="0"/>
                </a:cubicBezTo>
                <a:cubicBezTo>
                  <a:pt x="7123394" y="-71318"/>
                  <a:pt x="7265292" y="32687"/>
                  <a:pt x="7394686" y="0"/>
                </a:cubicBezTo>
                <a:cubicBezTo>
                  <a:pt x="7524080" y="-32687"/>
                  <a:pt x="7779241" y="3288"/>
                  <a:pt x="8064477" y="0"/>
                </a:cubicBezTo>
                <a:cubicBezTo>
                  <a:pt x="8349713" y="-3288"/>
                  <a:pt x="8311699" y="16620"/>
                  <a:pt x="8549498" y="0"/>
                </a:cubicBezTo>
                <a:cubicBezTo>
                  <a:pt x="8787297" y="-16620"/>
                  <a:pt x="9048860" y="72445"/>
                  <a:pt x="9219289" y="0"/>
                </a:cubicBezTo>
                <a:cubicBezTo>
                  <a:pt x="9389718" y="-72445"/>
                  <a:pt x="9572963" y="2950"/>
                  <a:pt x="9704311" y="0"/>
                </a:cubicBezTo>
                <a:cubicBezTo>
                  <a:pt x="9835659" y="-2950"/>
                  <a:pt x="10056431" y="34511"/>
                  <a:pt x="10397198" y="0"/>
                </a:cubicBezTo>
                <a:cubicBezTo>
                  <a:pt x="11118371" y="58"/>
                  <a:pt x="11382992" y="491967"/>
                  <a:pt x="11555896" y="1158698"/>
                </a:cubicBezTo>
                <a:lnTo>
                  <a:pt x="11555895" y="1158698"/>
                </a:lnTo>
                <a:cubicBezTo>
                  <a:pt x="11477215" y="1801958"/>
                  <a:pt x="11031272" y="2261634"/>
                  <a:pt x="10397197" y="2317396"/>
                </a:cubicBezTo>
                <a:cubicBezTo>
                  <a:pt x="10110659" y="2325394"/>
                  <a:pt x="10040443" y="2250016"/>
                  <a:pt x="9819791" y="2317396"/>
                </a:cubicBezTo>
                <a:cubicBezTo>
                  <a:pt x="9599139" y="2384776"/>
                  <a:pt x="9524550" y="2296523"/>
                  <a:pt x="9242385" y="2317396"/>
                </a:cubicBezTo>
                <a:cubicBezTo>
                  <a:pt x="8960220" y="2338269"/>
                  <a:pt x="9016104" y="2286652"/>
                  <a:pt x="8849748" y="2317396"/>
                </a:cubicBezTo>
                <a:cubicBezTo>
                  <a:pt x="8683392" y="2348140"/>
                  <a:pt x="8344435" y="2289971"/>
                  <a:pt x="8179957" y="2317396"/>
                </a:cubicBezTo>
                <a:cubicBezTo>
                  <a:pt x="8015479" y="2344821"/>
                  <a:pt x="7751784" y="2257814"/>
                  <a:pt x="7510166" y="2317396"/>
                </a:cubicBezTo>
                <a:cubicBezTo>
                  <a:pt x="7268548" y="2376978"/>
                  <a:pt x="7322029" y="2315232"/>
                  <a:pt x="7209915" y="2317396"/>
                </a:cubicBezTo>
                <a:cubicBezTo>
                  <a:pt x="7097801" y="2319560"/>
                  <a:pt x="6854783" y="2273677"/>
                  <a:pt x="6632509" y="2317396"/>
                </a:cubicBezTo>
                <a:cubicBezTo>
                  <a:pt x="6410235" y="2361115"/>
                  <a:pt x="6434658" y="2286552"/>
                  <a:pt x="6332257" y="2317396"/>
                </a:cubicBezTo>
                <a:cubicBezTo>
                  <a:pt x="6229856" y="2348240"/>
                  <a:pt x="6009000" y="2311280"/>
                  <a:pt x="5754851" y="2317395"/>
                </a:cubicBezTo>
                <a:cubicBezTo>
                  <a:pt x="5500702" y="2323510"/>
                  <a:pt x="5419296" y="2263649"/>
                  <a:pt x="5269830" y="2317395"/>
                </a:cubicBezTo>
                <a:cubicBezTo>
                  <a:pt x="5120364" y="2371141"/>
                  <a:pt x="5016823" y="2287419"/>
                  <a:pt x="4877194" y="2317395"/>
                </a:cubicBezTo>
                <a:cubicBezTo>
                  <a:pt x="4737565" y="2347371"/>
                  <a:pt x="4593559" y="2306260"/>
                  <a:pt x="4392173" y="2317395"/>
                </a:cubicBezTo>
                <a:cubicBezTo>
                  <a:pt x="4190787" y="2328530"/>
                  <a:pt x="3993380" y="2259901"/>
                  <a:pt x="3722381" y="2317395"/>
                </a:cubicBezTo>
                <a:cubicBezTo>
                  <a:pt x="3451382" y="2374889"/>
                  <a:pt x="3196935" y="2275706"/>
                  <a:pt x="3052590" y="2317395"/>
                </a:cubicBezTo>
                <a:cubicBezTo>
                  <a:pt x="2908245" y="2359084"/>
                  <a:pt x="2894302" y="2293351"/>
                  <a:pt x="2752339" y="2317395"/>
                </a:cubicBezTo>
                <a:cubicBezTo>
                  <a:pt x="2610376" y="2341439"/>
                  <a:pt x="2450174" y="2260892"/>
                  <a:pt x="2174933" y="2317395"/>
                </a:cubicBezTo>
                <a:cubicBezTo>
                  <a:pt x="1899692" y="2373898"/>
                  <a:pt x="1560647" y="2245852"/>
                  <a:pt x="1158698" y="2317395"/>
                </a:cubicBezTo>
                <a:cubicBezTo>
                  <a:pt x="559705" y="2178774"/>
                  <a:pt x="-73574" y="1725016"/>
                  <a:pt x="0" y="1158697"/>
                </a:cubicBezTo>
                <a:lnTo>
                  <a:pt x="0" y="1158698"/>
                </a:lnTo>
                <a:close/>
              </a:path>
              <a:path w="11555895" h="2317395" stroke="0" extrusionOk="0">
                <a:moveTo>
                  <a:pt x="0" y="1158698"/>
                </a:moveTo>
                <a:cubicBezTo>
                  <a:pt x="78051" y="431940"/>
                  <a:pt x="505477" y="-5014"/>
                  <a:pt x="1158698" y="0"/>
                </a:cubicBezTo>
                <a:cubicBezTo>
                  <a:pt x="1327512" y="-38532"/>
                  <a:pt x="1398662" y="12963"/>
                  <a:pt x="1551334" y="0"/>
                </a:cubicBezTo>
                <a:cubicBezTo>
                  <a:pt x="1704006" y="-12963"/>
                  <a:pt x="1877932" y="53011"/>
                  <a:pt x="2128741" y="0"/>
                </a:cubicBezTo>
                <a:cubicBezTo>
                  <a:pt x="2379550" y="-53011"/>
                  <a:pt x="2496919" y="39154"/>
                  <a:pt x="2798532" y="0"/>
                </a:cubicBezTo>
                <a:cubicBezTo>
                  <a:pt x="3100145" y="-39154"/>
                  <a:pt x="3108733" y="16167"/>
                  <a:pt x="3191168" y="0"/>
                </a:cubicBezTo>
                <a:cubicBezTo>
                  <a:pt x="3273603" y="-16167"/>
                  <a:pt x="3464992" y="23264"/>
                  <a:pt x="3583804" y="0"/>
                </a:cubicBezTo>
                <a:cubicBezTo>
                  <a:pt x="3702616" y="-23264"/>
                  <a:pt x="3864735" y="5921"/>
                  <a:pt x="4068825" y="0"/>
                </a:cubicBezTo>
                <a:cubicBezTo>
                  <a:pt x="4272915" y="-5921"/>
                  <a:pt x="4238104" y="16667"/>
                  <a:pt x="4369077" y="0"/>
                </a:cubicBezTo>
                <a:cubicBezTo>
                  <a:pt x="4500050" y="-16667"/>
                  <a:pt x="4750714" y="33222"/>
                  <a:pt x="5131253" y="0"/>
                </a:cubicBezTo>
                <a:cubicBezTo>
                  <a:pt x="5511792" y="-33222"/>
                  <a:pt x="5471715" y="17610"/>
                  <a:pt x="5616274" y="0"/>
                </a:cubicBezTo>
                <a:cubicBezTo>
                  <a:pt x="5760833" y="-17610"/>
                  <a:pt x="5970894" y="23330"/>
                  <a:pt x="6193680" y="0"/>
                </a:cubicBezTo>
                <a:cubicBezTo>
                  <a:pt x="6416466" y="-23330"/>
                  <a:pt x="6364207" y="26660"/>
                  <a:pt x="6493932" y="0"/>
                </a:cubicBezTo>
                <a:cubicBezTo>
                  <a:pt x="6623657" y="-26660"/>
                  <a:pt x="6677370" y="3067"/>
                  <a:pt x="6794183" y="0"/>
                </a:cubicBezTo>
                <a:cubicBezTo>
                  <a:pt x="6910996" y="-3067"/>
                  <a:pt x="7311890" y="79113"/>
                  <a:pt x="7463974" y="0"/>
                </a:cubicBezTo>
                <a:cubicBezTo>
                  <a:pt x="7616058" y="-79113"/>
                  <a:pt x="7921356" y="5605"/>
                  <a:pt x="8226150" y="0"/>
                </a:cubicBezTo>
                <a:cubicBezTo>
                  <a:pt x="8530944" y="-5605"/>
                  <a:pt x="8574076" y="9974"/>
                  <a:pt x="8711172" y="0"/>
                </a:cubicBezTo>
                <a:cubicBezTo>
                  <a:pt x="8848268" y="-9974"/>
                  <a:pt x="9171048" y="47015"/>
                  <a:pt x="9288578" y="0"/>
                </a:cubicBezTo>
                <a:cubicBezTo>
                  <a:pt x="9406108" y="-47015"/>
                  <a:pt x="9980600" y="104973"/>
                  <a:pt x="10397198" y="0"/>
                </a:cubicBezTo>
                <a:cubicBezTo>
                  <a:pt x="11089726" y="-55234"/>
                  <a:pt x="11568273" y="465866"/>
                  <a:pt x="11555896" y="1158698"/>
                </a:cubicBezTo>
                <a:lnTo>
                  <a:pt x="11555895" y="1158698"/>
                </a:lnTo>
                <a:cubicBezTo>
                  <a:pt x="11581305" y="1823611"/>
                  <a:pt x="10957849" y="2264928"/>
                  <a:pt x="10397197" y="2317396"/>
                </a:cubicBezTo>
                <a:cubicBezTo>
                  <a:pt x="10280018" y="2341062"/>
                  <a:pt x="10159846" y="2295220"/>
                  <a:pt x="10096946" y="2317396"/>
                </a:cubicBezTo>
                <a:cubicBezTo>
                  <a:pt x="10034046" y="2339572"/>
                  <a:pt x="9684764" y="2232796"/>
                  <a:pt x="9334770" y="2317396"/>
                </a:cubicBezTo>
                <a:cubicBezTo>
                  <a:pt x="8984776" y="2401996"/>
                  <a:pt x="8982232" y="2252053"/>
                  <a:pt x="8757363" y="2317396"/>
                </a:cubicBezTo>
                <a:cubicBezTo>
                  <a:pt x="8532494" y="2382739"/>
                  <a:pt x="8315894" y="2254800"/>
                  <a:pt x="8179957" y="2317396"/>
                </a:cubicBezTo>
                <a:cubicBezTo>
                  <a:pt x="8044020" y="2379992"/>
                  <a:pt x="7971649" y="2304903"/>
                  <a:pt x="7879706" y="2317396"/>
                </a:cubicBezTo>
                <a:cubicBezTo>
                  <a:pt x="7787763" y="2329889"/>
                  <a:pt x="7366479" y="2286456"/>
                  <a:pt x="7117530" y="2317396"/>
                </a:cubicBezTo>
                <a:cubicBezTo>
                  <a:pt x="6868581" y="2348336"/>
                  <a:pt x="6800674" y="2303308"/>
                  <a:pt x="6632509" y="2317396"/>
                </a:cubicBezTo>
                <a:cubicBezTo>
                  <a:pt x="6464344" y="2331484"/>
                  <a:pt x="6248080" y="2276451"/>
                  <a:pt x="6055102" y="2317396"/>
                </a:cubicBezTo>
                <a:cubicBezTo>
                  <a:pt x="5862123" y="2358341"/>
                  <a:pt x="5751935" y="2298346"/>
                  <a:pt x="5477696" y="2317395"/>
                </a:cubicBezTo>
                <a:cubicBezTo>
                  <a:pt x="5203457" y="2336444"/>
                  <a:pt x="5164987" y="2310891"/>
                  <a:pt x="4900290" y="2317395"/>
                </a:cubicBezTo>
                <a:cubicBezTo>
                  <a:pt x="4635593" y="2323899"/>
                  <a:pt x="4512866" y="2258413"/>
                  <a:pt x="4322884" y="2317395"/>
                </a:cubicBezTo>
                <a:cubicBezTo>
                  <a:pt x="4132902" y="2376377"/>
                  <a:pt x="3838878" y="2250008"/>
                  <a:pt x="3560708" y="2317395"/>
                </a:cubicBezTo>
                <a:cubicBezTo>
                  <a:pt x="3282538" y="2384782"/>
                  <a:pt x="3238059" y="2277205"/>
                  <a:pt x="3075687" y="2317395"/>
                </a:cubicBezTo>
                <a:cubicBezTo>
                  <a:pt x="2913315" y="2357585"/>
                  <a:pt x="2706903" y="2261174"/>
                  <a:pt x="2590665" y="2317395"/>
                </a:cubicBezTo>
                <a:cubicBezTo>
                  <a:pt x="2474427" y="2373616"/>
                  <a:pt x="2346065" y="2306368"/>
                  <a:pt x="2105644" y="2317395"/>
                </a:cubicBezTo>
                <a:cubicBezTo>
                  <a:pt x="1865223" y="2328422"/>
                  <a:pt x="1550028" y="2211510"/>
                  <a:pt x="1158698" y="2317395"/>
                </a:cubicBezTo>
                <a:cubicBezTo>
                  <a:pt x="578868" y="2318585"/>
                  <a:pt x="-2383" y="1816791"/>
                  <a:pt x="0" y="1158697"/>
                </a:cubicBezTo>
                <a:lnTo>
                  <a:pt x="0" y="115869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722" y="2772105"/>
            <a:ext cx="3416714" cy="1177631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88" y="-109211"/>
            <a:ext cx="1923810" cy="19238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082" y="3195793"/>
            <a:ext cx="12101609" cy="2334970"/>
          </a:xfrm>
          <a:prstGeom prst="rect">
            <a:avLst/>
          </a:prstGeom>
        </p:spPr>
      </p:pic>
      <p:pic>
        <p:nvPicPr>
          <p:cNvPr id="27" name="Picture 26" descr="A cartoon of a child with a bag&#10;&#10;Description automatically generated with low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77011" y="3345570"/>
            <a:ext cx="2104801" cy="35124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AD34B2-F224-51B7-A1E5-18E2374D33CA}"/>
              </a:ext>
            </a:extLst>
          </p:cNvPr>
          <p:cNvSpPr txBox="1"/>
          <p:nvPr/>
        </p:nvSpPr>
        <p:spPr>
          <a:xfrm>
            <a:off x="2005013" y="204712"/>
            <a:ext cx="8181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C 3.95833E-6 0.03496 0.02799 0.06204 0.06198 0.06204 C 0.097 0.06204 0.125 0.03496 0.125 -2.59259E-6 C 0.125 -0.03495 0.15299 -0.06203 0.18802 -0.06203 C 0.222 -0.06203 0.25 -0.03495 0.25 -2.59259E-6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/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/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7" name="Hình ảnh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2" r="7602"/>
            <a:stretch>
              <a:fillRect/>
            </a:stretch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2" r="9871" b="3723"/>
          <a:stretch>
            <a:fillRect/>
          </a:stretch>
        </p:blipFill>
        <p:spPr>
          <a:xfrm>
            <a:off x="7045665" y="1110905"/>
            <a:ext cx="5368835" cy="5447211"/>
          </a:xfrm>
          <a:prstGeom prst="rect">
            <a:avLst/>
          </a:prstGeom>
        </p:spPr>
      </p:pic>
      <p:grpSp>
        <p:nvGrpSpPr>
          <p:cNvPr id="9" name="Nhóm 23"/>
          <p:cNvGrpSpPr/>
          <p:nvPr/>
        </p:nvGrpSpPr>
        <p:grpSpPr>
          <a:xfrm>
            <a:off x="1923137" y="5807061"/>
            <a:ext cx="6266917" cy="1401962"/>
            <a:chOff x="3666356" y="4573200"/>
            <a:chExt cx="4280542" cy="1401962"/>
          </a:xfrm>
        </p:grpSpPr>
        <p:sp>
          <p:nvSpPr>
            <p:cNvPr id="10" name="TextBox 67"/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TRÒ CHƠI BẮT ĐẦU</a:t>
              </a:r>
            </a:p>
          </p:txBody>
        </p:sp>
        <p:sp>
          <p:nvSpPr>
            <p:cNvPr id="11" name="TextBox 67"/>
            <p:cNvSpPr txBox="1"/>
            <p:nvPr/>
          </p:nvSpPr>
          <p:spPr>
            <a:xfrm>
              <a:off x="3666356" y="4593689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TRÒ CHƠI BẮT ĐẦU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3613"/>
            <a:ext cx="12192000" cy="11168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24336 -0.00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/>
          <p:cNvGrpSpPr/>
          <p:nvPr/>
        </p:nvGrpSpPr>
        <p:grpSpPr>
          <a:xfrm>
            <a:off x="383137" y="314018"/>
            <a:ext cx="11875538" cy="6772582"/>
            <a:chOff x="383137" y="294968"/>
            <a:chExt cx="11875538" cy="6651809"/>
          </a:xfrm>
        </p:grpSpPr>
        <p:sp>
          <p:nvSpPr>
            <p:cNvPr id="7" name="Hình chữ nhật: Góc Tròn 6"/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7" name="Hình ảnh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2" r="7602"/>
            <a:stretch>
              <a:fillRect/>
            </a:stretch>
          </p:blipFill>
          <p:spPr>
            <a:xfrm>
              <a:off x="10185250" y="4501600"/>
              <a:ext cx="2073425" cy="244517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400174" y="371475"/>
            <a:ext cx="1023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4000" dirty="0"/>
              <a:t> 4 </a:t>
            </a:r>
            <a:r>
              <a:rPr lang="en-US" sz="4000" dirty="0" err="1"/>
              <a:t>chục</a:t>
            </a:r>
            <a:r>
              <a:rPr lang="en-US" sz="4000" dirty="0"/>
              <a:t> </a:t>
            </a:r>
            <a:r>
              <a:rPr lang="en-US" sz="4000" dirty="0" err="1"/>
              <a:t>nghìn</a:t>
            </a:r>
            <a:r>
              <a:rPr lang="en-US" sz="4000" dirty="0"/>
              <a:t>, 2 </a:t>
            </a:r>
            <a:r>
              <a:rPr lang="en-US" sz="4000" dirty="0" err="1"/>
              <a:t>nghìn</a:t>
            </a:r>
            <a:r>
              <a:rPr lang="en-US" sz="4000" dirty="0"/>
              <a:t>, 5 </a:t>
            </a:r>
            <a:r>
              <a:rPr lang="en-US" sz="4000" dirty="0" err="1"/>
              <a:t>trăm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3 </a:t>
            </a:r>
            <a:r>
              <a:rPr lang="en-US" sz="4000" dirty="0" err="1"/>
              <a:t>chục</a:t>
            </a:r>
            <a:r>
              <a:rPr lang="en-US" sz="4000" dirty="0"/>
              <a:t>.</a:t>
            </a:r>
          </a:p>
        </p:txBody>
      </p:sp>
      <p:sp>
        <p:nvSpPr>
          <p:cNvPr id="12" name="Hộp Văn bản 19"/>
          <p:cNvSpPr txBox="1"/>
          <p:nvPr/>
        </p:nvSpPr>
        <p:spPr>
          <a:xfrm>
            <a:off x="703517" y="1052085"/>
            <a:ext cx="11126533" cy="851297"/>
          </a:xfrm>
          <a:prstGeom prst="roundRect">
            <a:avLst/>
          </a:prstGeom>
          <a:solidFill>
            <a:srgbClr val="FEDB8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42 530: </a:t>
            </a:r>
            <a:r>
              <a:rPr lang="en-US" sz="4400" dirty="0" err="1"/>
              <a:t>Bốn</a:t>
            </a:r>
            <a:r>
              <a:rPr lang="en-US" sz="4400" dirty="0"/>
              <a:t> </a:t>
            </a:r>
            <a:r>
              <a:rPr lang="en-US" sz="4400" dirty="0" err="1"/>
              <a:t>mươi</a:t>
            </a:r>
            <a:r>
              <a:rPr lang="en-US" sz="4400" dirty="0"/>
              <a:t> </a:t>
            </a:r>
            <a:r>
              <a:rPr lang="en-US" sz="4400" dirty="0" err="1"/>
              <a:t>hai</a:t>
            </a:r>
            <a:r>
              <a:rPr lang="en-US" sz="4400" dirty="0"/>
              <a:t> </a:t>
            </a:r>
            <a:r>
              <a:rPr lang="en-US" sz="4400" dirty="0" err="1"/>
              <a:t>nghìn</a:t>
            </a:r>
            <a:r>
              <a:rPr lang="en-US" sz="4400" dirty="0"/>
              <a:t> </a:t>
            </a:r>
            <a:r>
              <a:rPr lang="en-US" sz="4400" dirty="0" err="1"/>
              <a:t>năm</a:t>
            </a:r>
            <a:r>
              <a:rPr lang="en-US" sz="4400" dirty="0"/>
              <a:t> </a:t>
            </a:r>
            <a:r>
              <a:rPr lang="en-US" sz="4400" dirty="0" err="1"/>
              <a:t>trăm</a:t>
            </a:r>
            <a:r>
              <a:rPr lang="en-US" sz="4400" dirty="0"/>
              <a:t> </a:t>
            </a:r>
            <a:r>
              <a:rPr lang="en-US" sz="4400" dirty="0" err="1"/>
              <a:t>ba</a:t>
            </a:r>
            <a:r>
              <a:rPr lang="en-US" sz="4400" dirty="0"/>
              <a:t> </a:t>
            </a:r>
            <a:r>
              <a:rPr lang="en-US" sz="4400" dirty="0" err="1"/>
              <a:t>mươi</a:t>
            </a:r>
            <a:r>
              <a:rPr lang="en-US" sz="44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3049" y="1857375"/>
            <a:ext cx="1023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 </a:t>
            </a:r>
            <a:r>
              <a:rPr lang="vi-VN" sz="4000" dirty="0"/>
              <a:t>8 nghìn, 8 trăm, 8 chục và 8 đơn vị.</a:t>
            </a:r>
          </a:p>
        </p:txBody>
      </p:sp>
      <p:sp>
        <p:nvSpPr>
          <p:cNvPr id="14" name="Hộp Văn bản 19"/>
          <p:cNvSpPr txBox="1"/>
          <p:nvPr/>
        </p:nvSpPr>
        <p:spPr>
          <a:xfrm>
            <a:off x="742950" y="2509410"/>
            <a:ext cx="10706100" cy="851297"/>
          </a:xfrm>
          <a:prstGeom prst="roundRect">
            <a:avLst/>
          </a:prstGeom>
          <a:solidFill>
            <a:srgbClr val="FEDB8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8 888: </a:t>
            </a:r>
            <a:r>
              <a:rPr lang="en-US" sz="4400" dirty="0" err="1"/>
              <a:t>Tám</a:t>
            </a:r>
            <a:r>
              <a:rPr lang="en-US" sz="4400" dirty="0"/>
              <a:t> </a:t>
            </a:r>
            <a:r>
              <a:rPr lang="en-US" sz="4400" dirty="0" err="1"/>
              <a:t>nghìn</a:t>
            </a:r>
            <a:r>
              <a:rPr lang="en-US" sz="4400" dirty="0"/>
              <a:t> </a:t>
            </a:r>
            <a:r>
              <a:rPr lang="en-US" sz="4400" dirty="0" err="1"/>
              <a:t>tám</a:t>
            </a:r>
            <a:r>
              <a:rPr lang="en-US" sz="4400" dirty="0"/>
              <a:t> </a:t>
            </a:r>
            <a:r>
              <a:rPr lang="en-US" sz="4400" dirty="0" err="1"/>
              <a:t>trăm</a:t>
            </a:r>
            <a:r>
              <a:rPr lang="en-US" sz="4400" dirty="0"/>
              <a:t> </a:t>
            </a:r>
            <a:r>
              <a:rPr lang="en-US" sz="4400" dirty="0" err="1"/>
              <a:t>tám</a:t>
            </a:r>
            <a:r>
              <a:rPr lang="en-US" sz="4400" dirty="0"/>
              <a:t> </a:t>
            </a:r>
            <a:r>
              <a:rPr lang="en-US" sz="4400" dirty="0" err="1"/>
              <a:t>mươi</a:t>
            </a:r>
            <a:r>
              <a:rPr lang="en-US" sz="4400" dirty="0"/>
              <a:t> </a:t>
            </a:r>
            <a:r>
              <a:rPr lang="en-US" sz="4400" dirty="0" err="1"/>
              <a:t>tám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1495424" y="3362325"/>
            <a:ext cx="1023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c) </a:t>
            </a:r>
            <a:r>
              <a:rPr lang="vi-VN" sz="4000" dirty="0"/>
              <a:t>5 chục nghìn, 7 trăm, 1 chục và 4 đơn vị.</a:t>
            </a:r>
          </a:p>
        </p:txBody>
      </p:sp>
      <p:sp>
        <p:nvSpPr>
          <p:cNvPr id="16" name="Hộp Văn bản 19"/>
          <p:cNvSpPr txBox="1"/>
          <p:nvPr/>
        </p:nvSpPr>
        <p:spPr>
          <a:xfrm>
            <a:off x="809625" y="4023885"/>
            <a:ext cx="10687050" cy="851297"/>
          </a:xfrm>
          <a:prstGeom prst="roundRect">
            <a:avLst/>
          </a:prstGeom>
          <a:solidFill>
            <a:srgbClr val="FEDB8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50 714: </a:t>
            </a:r>
            <a:r>
              <a:rPr lang="en-US" sz="4400" dirty="0" err="1"/>
              <a:t>Năm</a:t>
            </a:r>
            <a:r>
              <a:rPr lang="en-US" sz="4400" dirty="0"/>
              <a:t> </a:t>
            </a:r>
            <a:r>
              <a:rPr lang="en-US" sz="4400" dirty="0" err="1"/>
              <a:t>mươi</a:t>
            </a:r>
            <a:r>
              <a:rPr lang="en-US" sz="4400" dirty="0"/>
              <a:t> </a:t>
            </a:r>
            <a:r>
              <a:rPr lang="en-US" sz="4400" dirty="0" err="1"/>
              <a:t>nghìn</a:t>
            </a:r>
            <a:r>
              <a:rPr lang="en-US" sz="4400" dirty="0"/>
              <a:t> </a:t>
            </a:r>
            <a:r>
              <a:rPr lang="en-US" sz="4400" dirty="0" err="1"/>
              <a:t>bảy</a:t>
            </a:r>
            <a:r>
              <a:rPr lang="en-US" sz="4400" dirty="0"/>
              <a:t> </a:t>
            </a:r>
            <a:r>
              <a:rPr lang="en-US" sz="4400" dirty="0" err="1"/>
              <a:t>trăm</a:t>
            </a:r>
            <a:r>
              <a:rPr lang="en-US" sz="4400" dirty="0"/>
              <a:t> </a:t>
            </a:r>
            <a:r>
              <a:rPr lang="en-US" sz="4400" dirty="0" err="1"/>
              <a:t>mười</a:t>
            </a:r>
            <a:r>
              <a:rPr lang="en-US" sz="4400" dirty="0"/>
              <a:t> </a:t>
            </a:r>
            <a:r>
              <a:rPr lang="en-US" sz="4400" dirty="0" err="1"/>
              <a:t>bốn</a:t>
            </a:r>
            <a:r>
              <a:rPr lang="en-US" sz="4400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0" y="5000625"/>
            <a:ext cx="10001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d) </a:t>
            </a:r>
            <a:r>
              <a:rPr lang="vi-VN" sz="4000" dirty="0"/>
              <a:t>9 chục nghìn, 4 nghìn và 5 đơn vị.</a:t>
            </a:r>
          </a:p>
        </p:txBody>
      </p:sp>
      <p:sp>
        <p:nvSpPr>
          <p:cNvPr id="18" name="Hộp Văn bản 19"/>
          <p:cNvSpPr txBox="1"/>
          <p:nvPr/>
        </p:nvSpPr>
        <p:spPr>
          <a:xfrm>
            <a:off x="561974" y="5643135"/>
            <a:ext cx="9839325" cy="715089"/>
          </a:xfrm>
          <a:prstGeom prst="roundRect">
            <a:avLst/>
          </a:prstGeom>
          <a:solidFill>
            <a:srgbClr val="FEDB85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94 005: </a:t>
            </a:r>
            <a:r>
              <a:rPr lang="en-US" sz="3600" dirty="0" err="1"/>
              <a:t>Chín</a:t>
            </a:r>
            <a:r>
              <a:rPr lang="en-US" sz="3600" dirty="0"/>
              <a:t> </a:t>
            </a:r>
            <a:r>
              <a:rPr lang="en-US" sz="3600" dirty="0" err="1"/>
              <a:t>mươi</a:t>
            </a:r>
            <a:r>
              <a:rPr lang="en-US" sz="3600" dirty="0"/>
              <a:t> </a:t>
            </a:r>
            <a:r>
              <a:rPr lang="en-US" sz="3600" dirty="0" err="1"/>
              <a:t>tư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trăm</a:t>
            </a:r>
            <a:r>
              <a:rPr lang="en-US" sz="3600" dirty="0"/>
              <a:t> </a:t>
            </a:r>
            <a:r>
              <a:rPr lang="en-US" sz="3600" dirty="0" err="1"/>
              <a:t>linh</a:t>
            </a:r>
            <a:r>
              <a:rPr lang="en-US" sz="3600" dirty="0"/>
              <a:t> </a:t>
            </a:r>
            <a:r>
              <a:rPr lang="en-US" sz="3600" dirty="0" err="1"/>
              <a:t>năm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/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>
              <a:fillRect/>
            </a:stretch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/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/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/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>
            <a:fillRect/>
          </a:stretch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>
            <a:fillRect/>
          </a:stretch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>
            <a:fillRect/>
          </a:stretch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pic>
        <p:nvPicPr>
          <p:cNvPr id="10" name="Hình ảnh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>
            <a:fillRect/>
          </a:stretch>
        </p:blipFill>
        <p:spPr>
          <a:xfrm>
            <a:off x="3542345" y="3549775"/>
            <a:ext cx="1564552" cy="1845066"/>
          </a:xfrm>
          <a:prstGeom prst="rect">
            <a:avLst/>
          </a:prstGeom>
        </p:spPr>
      </p:pic>
      <p:pic>
        <p:nvPicPr>
          <p:cNvPr id="11" name="Hình ảnh 4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>
            <a:fillRect/>
          </a:stretch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  <p:grpSp>
        <p:nvGrpSpPr>
          <p:cNvPr id="12" name="Nhóm 5"/>
          <p:cNvGrpSpPr/>
          <p:nvPr/>
        </p:nvGrpSpPr>
        <p:grpSpPr>
          <a:xfrm>
            <a:off x="6830455" y="4294772"/>
            <a:ext cx="5000016" cy="2298134"/>
            <a:chOff x="1139185" y="2161569"/>
            <a:chExt cx="7173783" cy="4565600"/>
          </a:xfrm>
        </p:grpSpPr>
        <p:sp>
          <p:nvSpPr>
            <p:cNvPr id="13" name="Bong bóng Lời nói: Hình chữ nhật với Góc Tròn 6"/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 Placeholder 7"/>
            <p:cNvSpPr txBox="1"/>
            <p:nvPr/>
          </p:nvSpPr>
          <p:spPr>
            <a:xfrm>
              <a:off x="1601233" y="2436206"/>
              <a:ext cx="6213646" cy="298853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Các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bạn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giỏi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thật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Chúng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ta đã có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được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hai nguyên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rồi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Hãy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cùng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nhau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tìm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nguyên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thứ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nhe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́!</a:t>
              </a:r>
            </a:p>
          </p:txBody>
        </p:sp>
      </p:grpSp>
      <p:pic>
        <p:nvPicPr>
          <p:cNvPr id="15" name="Picture 14" descr="A cartoon of a child with a bag&#10;&#10;Description automatically generated with low confidenc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29766 0.4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3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/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/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/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/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Hình ảnh 3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>
            <a:fillRect/>
          </a:stretch>
        </p:blipFill>
        <p:spPr>
          <a:xfrm>
            <a:off x="9838784" y="5322800"/>
            <a:ext cx="2255525" cy="138624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114425" y="1323975"/>
            <a:ext cx="10267950" cy="769441"/>
            <a:chOff x="1114425" y="1695450"/>
            <a:chExt cx="10267950" cy="769441"/>
          </a:xfrm>
        </p:grpSpPr>
        <p:sp>
          <p:nvSpPr>
            <p:cNvPr id="21" name="TextBox 20"/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a) 6 825 = 6 000 + 800 + 20 +  </a:t>
              </a:r>
            </a:p>
          </p:txBody>
        </p:sp>
        <p:sp>
          <p:nvSpPr>
            <p:cNvPr id="22" name="Rectangle: Rounded Corners 21"/>
            <p:cNvSpPr/>
            <p:nvPr/>
          </p:nvSpPr>
          <p:spPr>
            <a:xfrm>
              <a:off x="7743824" y="1771650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14425" y="2247900"/>
            <a:ext cx="10267950" cy="769441"/>
            <a:chOff x="1114425" y="1695450"/>
            <a:chExt cx="10267950" cy="769441"/>
          </a:xfrm>
        </p:grpSpPr>
        <p:sp>
          <p:nvSpPr>
            <p:cNvPr id="25" name="TextBox 24"/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b) 33 471 = 30 000 + 3 000 +      + 70 + 1  </a:t>
              </a:r>
            </a:p>
          </p:txBody>
        </p:sp>
        <p:sp>
          <p:nvSpPr>
            <p:cNvPr id="26" name="Rectangle: Rounded Corners 25"/>
            <p:cNvSpPr/>
            <p:nvPr/>
          </p:nvSpPr>
          <p:spPr>
            <a:xfrm>
              <a:off x="7686674" y="1771650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57275" y="3228975"/>
            <a:ext cx="10267950" cy="769441"/>
            <a:chOff x="1114425" y="1695450"/>
            <a:chExt cx="10267950" cy="769441"/>
          </a:xfrm>
        </p:grpSpPr>
        <p:sp>
          <p:nvSpPr>
            <p:cNvPr id="28" name="TextBox 27"/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c) 75 850 = 70 000 + 5 000 + 800 +  </a:t>
              </a:r>
            </a:p>
          </p:txBody>
        </p:sp>
        <p:sp>
          <p:nvSpPr>
            <p:cNvPr id="29" name="Rectangle: Rounded Corners 28"/>
            <p:cNvSpPr/>
            <p:nvPr/>
          </p:nvSpPr>
          <p:spPr>
            <a:xfrm>
              <a:off x="9010649" y="1790700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57275" y="4143375"/>
            <a:ext cx="10267950" cy="769441"/>
            <a:chOff x="1114425" y="1695450"/>
            <a:chExt cx="10267950" cy="769441"/>
          </a:xfrm>
        </p:grpSpPr>
        <p:sp>
          <p:nvSpPr>
            <p:cNvPr id="31" name="TextBox 30"/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d) 86 209 = 80 000 + 6 000 +       + 9</a:t>
              </a: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7705724" y="1781175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71" y="4409222"/>
            <a:ext cx="9205758" cy="209720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/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Hình ảnh 3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>
            <a:fillRect/>
          </a:stretch>
        </p:blipFill>
        <p:spPr>
          <a:xfrm>
            <a:off x="9838784" y="5322800"/>
            <a:ext cx="2255525" cy="138624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152525" y="809625"/>
            <a:ext cx="10267950" cy="769441"/>
            <a:chOff x="1114425" y="1695450"/>
            <a:chExt cx="10267950" cy="769441"/>
          </a:xfrm>
        </p:grpSpPr>
        <p:sp>
          <p:nvSpPr>
            <p:cNvPr id="4" name="TextBox 3"/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a) 6 825 = 6 000 + 800 + 20 +  </a:t>
              </a:r>
            </a:p>
          </p:txBody>
        </p:sp>
        <p:sp>
          <p:nvSpPr>
            <p:cNvPr id="6" name="Rectangle: Rounded Corners 5"/>
            <p:cNvSpPr/>
            <p:nvPr/>
          </p:nvSpPr>
          <p:spPr>
            <a:xfrm>
              <a:off x="7743824" y="1771650"/>
              <a:ext cx="628651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0" name="Rectangle: Rounded Corners 9"/>
          <p:cNvSpPr/>
          <p:nvPr/>
        </p:nvSpPr>
        <p:spPr>
          <a:xfrm>
            <a:off x="7781924" y="885825"/>
            <a:ext cx="638176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04900" y="2200275"/>
            <a:ext cx="10267950" cy="769441"/>
            <a:chOff x="1114425" y="1695450"/>
            <a:chExt cx="10267950" cy="769441"/>
          </a:xfrm>
        </p:grpSpPr>
        <p:sp>
          <p:nvSpPr>
            <p:cNvPr id="14" name="TextBox 13"/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b) 33 471 = 30 000 + 3 000 +        + 70 + 1  </a:t>
              </a:r>
            </a:p>
          </p:txBody>
        </p:sp>
        <p:sp>
          <p:nvSpPr>
            <p:cNvPr id="15" name="Rectangle: Rounded Corners 14"/>
            <p:cNvSpPr/>
            <p:nvPr/>
          </p:nvSpPr>
          <p:spPr>
            <a:xfrm>
              <a:off x="7686674" y="1771650"/>
              <a:ext cx="866776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/>
          <p:cNvSpPr/>
          <p:nvPr/>
        </p:nvSpPr>
        <p:spPr>
          <a:xfrm>
            <a:off x="7658099" y="2276475"/>
            <a:ext cx="933451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400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57275" y="3476625"/>
            <a:ext cx="10267950" cy="769441"/>
            <a:chOff x="1114425" y="1695450"/>
            <a:chExt cx="10267950" cy="769441"/>
          </a:xfrm>
        </p:grpSpPr>
        <p:sp>
          <p:nvSpPr>
            <p:cNvPr id="18" name="TextBox 17"/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c) 75 850 = 70 000 + 5 000 + 800 +  </a:t>
              </a:r>
            </a:p>
          </p:txBody>
        </p:sp>
        <p:sp>
          <p:nvSpPr>
            <p:cNvPr id="19" name="Rectangle: Rounded Corners 18"/>
            <p:cNvSpPr/>
            <p:nvPr/>
          </p:nvSpPr>
          <p:spPr>
            <a:xfrm>
              <a:off x="9010649" y="1790700"/>
              <a:ext cx="771526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Rectangle: Rounded Corners 19"/>
          <p:cNvSpPr/>
          <p:nvPr/>
        </p:nvSpPr>
        <p:spPr>
          <a:xfrm>
            <a:off x="8953499" y="3571875"/>
            <a:ext cx="781051" cy="5619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50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095375" y="4581525"/>
            <a:ext cx="10267950" cy="769441"/>
            <a:chOff x="1114425" y="1695450"/>
            <a:chExt cx="10267950" cy="769441"/>
          </a:xfrm>
        </p:grpSpPr>
        <p:sp>
          <p:nvSpPr>
            <p:cNvPr id="35" name="TextBox 34"/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d) 86 209 = 80 000 + 6 000 +         + 9</a:t>
              </a:r>
            </a:p>
          </p:txBody>
        </p:sp>
        <p:sp>
          <p:nvSpPr>
            <p:cNvPr id="36" name="Rectangle: Rounded Corners 35"/>
            <p:cNvSpPr/>
            <p:nvPr/>
          </p:nvSpPr>
          <p:spPr>
            <a:xfrm>
              <a:off x="7705724" y="1781175"/>
              <a:ext cx="933451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7" name="Rectangle: Rounded Corners 36"/>
          <p:cNvSpPr/>
          <p:nvPr/>
        </p:nvSpPr>
        <p:spPr>
          <a:xfrm>
            <a:off x="7686674" y="4667250"/>
            <a:ext cx="933451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200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0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/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>
              <a:fillRect/>
            </a:stretch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/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/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/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>
            <a:fillRect/>
          </a:stretch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>
            <a:fillRect/>
          </a:stretch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>
            <a:fillRect/>
          </a:stretch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pic>
        <p:nvPicPr>
          <p:cNvPr id="10" name="Hình ảnh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>
            <a:fillRect/>
          </a:stretch>
        </p:blipFill>
        <p:spPr>
          <a:xfrm>
            <a:off x="3542345" y="3549775"/>
            <a:ext cx="1564552" cy="1845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3810000"/>
            <a:ext cx="1619250" cy="1619250"/>
          </a:xfrm>
          <a:prstGeom prst="rect">
            <a:avLst/>
          </a:prstGeom>
        </p:spPr>
      </p:pic>
      <p:pic>
        <p:nvPicPr>
          <p:cNvPr id="4" name="Hình ảnh 4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>
            <a:fillRect/>
          </a:stretch>
        </p:blipFill>
        <p:spPr>
          <a:xfrm>
            <a:off x="2790438" y="3653097"/>
            <a:ext cx="4221522" cy="3617014"/>
          </a:xfrm>
          <a:prstGeom prst="rect">
            <a:avLst/>
          </a:prstGeom>
        </p:spPr>
      </p:pic>
      <p:grpSp>
        <p:nvGrpSpPr>
          <p:cNvPr id="7" name="Nhóm 5"/>
          <p:cNvGrpSpPr/>
          <p:nvPr/>
        </p:nvGrpSpPr>
        <p:grpSpPr>
          <a:xfrm>
            <a:off x="6830455" y="4294772"/>
            <a:ext cx="5000016" cy="2298134"/>
            <a:chOff x="1139185" y="2161569"/>
            <a:chExt cx="7173783" cy="4565600"/>
          </a:xfrm>
        </p:grpSpPr>
        <p:sp>
          <p:nvSpPr>
            <p:cNvPr id="9" name="Bong bóng Lời nói: Hình chữ nhật với Góc Tròn 6"/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Placeholder 7"/>
            <p:cNvSpPr txBox="1"/>
            <p:nvPr/>
          </p:nvSpPr>
          <p:spPr>
            <a:xfrm>
              <a:off x="1601233" y="2436206"/>
              <a:ext cx="6213646" cy="298853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Chúng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ta đã có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được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nguyên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thứ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3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rồi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Trưa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nay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sẽ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có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món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thịt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thơm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ngon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</p:grpSp>
      <p:pic>
        <p:nvPicPr>
          <p:cNvPr id="16" name="Picture 15" descr="A cartoon of a child with a bag&#10;&#10;Description automatically generated with low confidenc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0026 0.44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/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/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/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/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Hình ảnh 3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>
            <a:fillRect/>
          </a:stretch>
        </p:blipFill>
        <p:spPr>
          <a:xfrm>
            <a:off x="9782983" y="5146379"/>
            <a:ext cx="2152847" cy="1512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62" y="1557337"/>
            <a:ext cx="10791825" cy="1285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787" y="3367087"/>
            <a:ext cx="10448925" cy="1285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7871" y="4352839"/>
            <a:ext cx="9205758" cy="198137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/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/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/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/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Hình ảnh 3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>
            <a:fillRect/>
          </a:stretch>
        </p:blipFill>
        <p:spPr>
          <a:xfrm>
            <a:off x="9782983" y="5146379"/>
            <a:ext cx="2152847" cy="1512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862" y="1557337"/>
            <a:ext cx="10791825" cy="12858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33526" y="2428875"/>
            <a:ext cx="1600200" cy="835285"/>
            <a:chOff x="6096000" y="2530750"/>
            <a:chExt cx="3139440" cy="1123935"/>
          </a:xfrm>
        </p:grpSpPr>
        <p:sp>
          <p:nvSpPr>
            <p:cNvPr id="4" name="Right Brace 3"/>
            <p:cNvSpPr/>
            <p:nvPr/>
          </p:nvSpPr>
          <p:spPr>
            <a:xfrm rot="5400000">
              <a:off x="7378337" y="1248413"/>
              <a:ext cx="574766" cy="3139440"/>
            </a:xfrm>
            <a:prstGeom prst="rightBrace">
              <a:avLst>
                <a:gd name="adj1" fmla="val 39773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21100" y="2946799"/>
              <a:ext cx="241434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/>
                <a:t>+ 1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52800" y="2447925"/>
            <a:ext cx="1419225" cy="835285"/>
            <a:chOff x="6096000" y="2530750"/>
            <a:chExt cx="3139440" cy="1123935"/>
          </a:xfrm>
        </p:grpSpPr>
        <p:sp>
          <p:nvSpPr>
            <p:cNvPr id="16" name="Right Brace 15"/>
            <p:cNvSpPr/>
            <p:nvPr/>
          </p:nvSpPr>
          <p:spPr>
            <a:xfrm rot="5400000">
              <a:off x="7378337" y="1248413"/>
              <a:ext cx="574766" cy="3139440"/>
            </a:xfrm>
            <a:prstGeom prst="rightBrace">
              <a:avLst>
                <a:gd name="adj1" fmla="val 39773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21100" y="2946799"/>
              <a:ext cx="241434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/>
                <a:t>+ 1</a:t>
              </a:r>
            </a:p>
          </p:txBody>
        </p:sp>
      </p:grpSp>
      <p:sp>
        <p:nvSpPr>
          <p:cNvPr id="18" name="Rectangle: Rounded Corners 17"/>
          <p:cNvSpPr/>
          <p:nvPr/>
        </p:nvSpPr>
        <p:spPr>
          <a:xfrm>
            <a:off x="5067301" y="2019300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17 598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7543801" y="2038350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17 600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8896351" y="2057400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17 601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312" y="3395662"/>
            <a:ext cx="10448925" cy="128587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647824" y="4314826"/>
            <a:ext cx="2038351" cy="893974"/>
            <a:chOff x="5909126" y="2530750"/>
            <a:chExt cx="3999051" cy="1202905"/>
          </a:xfrm>
        </p:grpSpPr>
        <p:sp>
          <p:nvSpPr>
            <p:cNvPr id="23" name="Right Brace 22"/>
            <p:cNvSpPr/>
            <p:nvPr/>
          </p:nvSpPr>
          <p:spPr>
            <a:xfrm rot="5400000">
              <a:off x="7378337" y="1248413"/>
              <a:ext cx="574766" cy="3139440"/>
            </a:xfrm>
            <a:prstGeom prst="rightBrace">
              <a:avLst>
                <a:gd name="adj1" fmla="val 39773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09126" y="2946799"/>
              <a:ext cx="3999051" cy="7868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/>
                <a:t>+ 10 000</a:t>
              </a:r>
            </a:p>
          </p:txBody>
        </p:sp>
      </p:grpSp>
      <p:sp>
        <p:nvSpPr>
          <p:cNvPr id="25" name="Rectangle: Rounded Corners 24"/>
          <p:cNvSpPr/>
          <p:nvPr/>
        </p:nvSpPr>
        <p:spPr>
          <a:xfrm>
            <a:off x="3857626" y="3981450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6429376" y="3952875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70 000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7753351" y="3933825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80 000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10239375" y="3952875"/>
            <a:ext cx="1409699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100 000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/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>
              <a:fillRect/>
            </a:stretch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/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/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/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>
            <a:fillRect/>
          </a:stretch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>
            <a:fillRect/>
          </a:stretch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>
            <a:fillRect/>
          </a:stretch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pic>
        <p:nvPicPr>
          <p:cNvPr id="10" name="Hình ảnh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>
            <a:fillRect/>
          </a:stretch>
        </p:blipFill>
        <p:spPr>
          <a:xfrm>
            <a:off x="3542345" y="3549775"/>
            <a:ext cx="1564552" cy="1845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3810000"/>
            <a:ext cx="1619250" cy="1619250"/>
          </a:xfrm>
          <a:prstGeom prst="rect">
            <a:avLst/>
          </a:prstGeom>
        </p:spPr>
      </p:pic>
      <p:grpSp>
        <p:nvGrpSpPr>
          <p:cNvPr id="7" name="Nhóm 5"/>
          <p:cNvGrpSpPr/>
          <p:nvPr/>
        </p:nvGrpSpPr>
        <p:grpSpPr>
          <a:xfrm>
            <a:off x="6830455" y="4294772"/>
            <a:ext cx="5000016" cy="2298134"/>
            <a:chOff x="1139185" y="2161569"/>
            <a:chExt cx="7173783" cy="4565600"/>
          </a:xfrm>
        </p:grpSpPr>
        <p:sp>
          <p:nvSpPr>
            <p:cNvPr id="9" name="Bong bóng Lời nói: Hình chữ nhật với Góc Tròn 6"/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Placeholder 7"/>
            <p:cNvSpPr txBox="1"/>
            <p:nvPr/>
          </p:nvSpPr>
          <p:spPr>
            <a:xfrm>
              <a:off x="1601233" y="2436206"/>
              <a:ext cx="6213646" cy="298853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Nguyên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liệu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thư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́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tư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đa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̃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được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cho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vào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giỏ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hàng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!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Để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tốt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cho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mắt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em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nên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ăn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nhiều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nhé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!</a:t>
              </a:r>
            </a:p>
          </p:txBody>
        </p:sp>
      </p:grpSp>
      <p:pic>
        <p:nvPicPr>
          <p:cNvPr id="11" name="Hình ảnh 3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>
            <a:fillRect/>
          </a:stretch>
        </p:blipFill>
        <p:spPr>
          <a:xfrm>
            <a:off x="4638134" y="3865475"/>
            <a:ext cx="2255525" cy="1386249"/>
          </a:xfrm>
          <a:prstGeom prst="rect">
            <a:avLst/>
          </a:prstGeom>
        </p:spPr>
      </p:pic>
      <p:pic>
        <p:nvPicPr>
          <p:cNvPr id="12" name="Hình ảnh 4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>
            <a:fillRect/>
          </a:stretch>
        </p:blipFill>
        <p:spPr>
          <a:xfrm>
            <a:off x="2790438" y="3653097"/>
            <a:ext cx="4221522" cy="3617014"/>
          </a:xfrm>
          <a:prstGeom prst="rect">
            <a:avLst/>
          </a:prstGeom>
        </p:spPr>
      </p:pic>
      <p:pic>
        <p:nvPicPr>
          <p:cNvPr id="16" name="Picture 15" descr="A cartoon of a child with a bag&#10;&#10;Description automatically generated with low confidenc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20482 0.18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/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/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/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/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3" name="Picture 12" descr="A bottle of hot chili sauce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54" y="5019674"/>
            <a:ext cx="683990" cy="1590675"/>
          </a:xfrm>
          <a:prstGeom prst="rect">
            <a:avLst/>
          </a:prstGeom>
        </p:spPr>
      </p:pic>
      <p:graphicFrame>
        <p:nvGraphicFramePr>
          <p:cNvPr id="14" name="Table 28"/>
          <p:cNvGraphicFramePr>
            <a:graphicFrameLocks noGrp="1"/>
          </p:cNvGraphicFramePr>
          <p:nvPr/>
        </p:nvGraphicFramePr>
        <p:xfrm>
          <a:off x="1060450" y="1685925"/>
          <a:ext cx="10474326" cy="35242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91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1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liền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trước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đã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cho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liền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sau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8 289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8 290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8 291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42 135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99 999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Rectangle: Rounded Corners 29"/>
          <p:cNvSpPr/>
          <p:nvPr/>
        </p:nvSpPr>
        <p:spPr>
          <a:xfrm>
            <a:off x="1962150" y="3200400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42 134</a:t>
            </a:r>
          </a:p>
        </p:txBody>
      </p:sp>
      <p:sp>
        <p:nvSpPr>
          <p:cNvPr id="31" name="Rectangle: Rounded Corners 30"/>
          <p:cNvSpPr/>
          <p:nvPr/>
        </p:nvSpPr>
        <p:spPr>
          <a:xfrm>
            <a:off x="8886825" y="317182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42 136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1952625" y="389572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79 999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8953500" y="387667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80 001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1962150" y="463867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99 998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9048750" y="460057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100 000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817" y="5312583"/>
            <a:ext cx="6559865" cy="187163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64" y="1562100"/>
            <a:ext cx="1068117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/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>
              <a:fillRect/>
            </a:stretch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/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/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/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>
            <a:fillRect/>
          </a:stretch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>
            <a:fillRect/>
          </a:stretch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>
            <a:fillRect/>
          </a:stretch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pic>
        <p:nvPicPr>
          <p:cNvPr id="10" name="Hình ảnh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>
            <a:fillRect/>
          </a:stretch>
        </p:blipFill>
        <p:spPr>
          <a:xfrm>
            <a:off x="3542345" y="3549775"/>
            <a:ext cx="1564552" cy="1845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3810000"/>
            <a:ext cx="1619250" cy="1619250"/>
          </a:xfrm>
          <a:prstGeom prst="rect">
            <a:avLst/>
          </a:prstGeom>
        </p:spPr>
      </p:pic>
      <p:pic>
        <p:nvPicPr>
          <p:cNvPr id="11" name="Hình ảnh 3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>
            <a:fillRect/>
          </a:stretch>
        </p:blipFill>
        <p:spPr>
          <a:xfrm>
            <a:off x="4638134" y="3865475"/>
            <a:ext cx="2255525" cy="1386249"/>
          </a:xfrm>
          <a:prstGeom prst="rect">
            <a:avLst/>
          </a:prstGeom>
        </p:spPr>
      </p:pic>
      <p:pic>
        <p:nvPicPr>
          <p:cNvPr id="4" name="Hình ảnh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>
            <a:fillRect/>
          </a:stretch>
        </p:blipFill>
        <p:spPr>
          <a:xfrm>
            <a:off x="4572808" y="3822404"/>
            <a:ext cx="2152847" cy="1512390"/>
          </a:xfrm>
          <a:prstGeom prst="rect">
            <a:avLst/>
          </a:prstGeom>
        </p:spPr>
      </p:pic>
      <p:grpSp>
        <p:nvGrpSpPr>
          <p:cNvPr id="13" name="Nhóm 8"/>
          <p:cNvGrpSpPr/>
          <p:nvPr/>
        </p:nvGrpSpPr>
        <p:grpSpPr>
          <a:xfrm>
            <a:off x="5149932" y="401593"/>
            <a:ext cx="6317591" cy="3465426"/>
            <a:chOff x="-805745" y="-257406"/>
            <a:chExt cx="7173783" cy="4059589"/>
          </a:xfrm>
        </p:grpSpPr>
        <p:sp>
          <p:nvSpPr>
            <p:cNvPr id="14" name="Bong bóng Lời nói: Hình chữ nhật với Góc Tròn 9"/>
            <p:cNvSpPr/>
            <p:nvPr/>
          </p:nvSpPr>
          <p:spPr>
            <a:xfrm>
              <a:off x="-805745" y="-257406"/>
              <a:ext cx="7173783" cy="4059589"/>
            </a:xfrm>
            <a:custGeom>
              <a:avLst/>
              <a:gdLst>
                <a:gd name="connsiteX0" fmla="*/ 0 w 7173783"/>
                <a:gd name="connsiteY0" fmla="*/ 676612 h 4059589"/>
                <a:gd name="connsiteX1" fmla="*/ 676612 w 7173783"/>
                <a:gd name="connsiteY1" fmla="*/ 0 h 4059589"/>
                <a:gd name="connsiteX2" fmla="*/ 1195631 w 7173783"/>
                <a:gd name="connsiteY2" fmla="*/ 0 h 4059589"/>
                <a:gd name="connsiteX3" fmla="*/ 1195631 w 7173783"/>
                <a:gd name="connsiteY3" fmla="*/ 0 h 4059589"/>
                <a:gd name="connsiteX4" fmla="*/ 2989076 w 7173783"/>
                <a:gd name="connsiteY4" fmla="*/ 0 h 4059589"/>
                <a:gd name="connsiteX5" fmla="*/ 6497171 w 7173783"/>
                <a:gd name="connsiteY5" fmla="*/ 0 h 4059589"/>
                <a:gd name="connsiteX6" fmla="*/ 7173783 w 7173783"/>
                <a:gd name="connsiteY6" fmla="*/ 676612 h 4059589"/>
                <a:gd name="connsiteX7" fmla="*/ 7173783 w 7173783"/>
                <a:gd name="connsiteY7" fmla="*/ 2368094 h 4059589"/>
                <a:gd name="connsiteX8" fmla="*/ 7173783 w 7173783"/>
                <a:gd name="connsiteY8" fmla="*/ 2368094 h 4059589"/>
                <a:gd name="connsiteX9" fmla="*/ 7173783 w 7173783"/>
                <a:gd name="connsiteY9" fmla="*/ 3382991 h 4059589"/>
                <a:gd name="connsiteX10" fmla="*/ 7173783 w 7173783"/>
                <a:gd name="connsiteY10" fmla="*/ 3382977 h 4059589"/>
                <a:gd name="connsiteX11" fmla="*/ 6497171 w 7173783"/>
                <a:gd name="connsiteY11" fmla="*/ 4059589 h 4059589"/>
                <a:gd name="connsiteX12" fmla="*/ 2989076 w 7173783"/>
                <a:gd name="connsiteY12" fmla="*/ 4059589 h 4059589"/>
                <a:gd name="connsiteX13" fmla="*/ 1195631 w 7173783"/>
                <a:gd name="connsiteY13" fmla="*/ 4059589 h 4059589"/>
                <a:gd name="connsiteX14" fmla="*/ 1195631 w 7173783"/>
                <a:gd name="connsiteY14" fmla="*/ 4059589 h 4059589"/>
                <a:gd name="connsiteX15" fmla="*/ 676612 w 7173783"/>
                <a:gd name="connsiteY15" fmla="*/ 4059589 h 4059589"/>
                <a:gd name="connsiteX16" fmla="*/ 0 w 7173783"/>
                <a:gd name="connsiteY16" fmla="*/ 3382977 h 4059589"/>
                <a:gd name="connsiteX17" fmla="*/ 0 w 7173783"/>
                <a:gd name="connsiteY17" fmla="*/ 3382991 h 4059589"/>
                <a:gd name="connsiteX18" fmla="*/ -2564699 w 7173783"/>
                <a:gd name="connsiteY18" fmla="*/ 3300771 h 4059589"/>
                <a:gd name="connsiteX19" fmla="*/ 0 w 7173783"/>
                <a:gd name="connsiteY19" fmla="*/ 2368094 h 4059589"/>
                <a:gd name="connsiteX20" fmla="*/ 0 w 7173783"/>
                <a:gd name="connsiteY20" fmla="*/ 676612 h 405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059589" fill="none" extrusionOk="0">
                  <a:moveTo>
                    <a:pt x="0" y="676612"/>
                  </a:moveTo>
                  <a:cubicBezTo>
                    <a:pt x="-46815" y="247570"/>
                    <a:pt x="286657" y="-29565"/>
                    <a:pt x="676612" y="0"/>
                  </a:cubicBezTo>
                  <a:cubicBezTo>
                    <a:pt x="762919" y="-30932"/>
                    <a:pt x="1052157" y="-22337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236044" y="169626"/>
                    <a:pt x="5492541" y="166819"/>
                    <a:pt x="6497171" y="0"/>
                  </a:cubicBezTo>
                  <a:cubicBezTo>
                    <a:pt x="6884601" y="-20617"/>
                    <a:pt x="7116699" y="261150"/>
                    <a:pt x="7173783" y="676612"/>
                  </a:cubicBezTo>
                  <a:cubicBezTo>
                    <a:pt x="7139897" y="1350042"/>
                    <a:pt x="7228052" y="1530743"/>
                    <a:pt x="7173783" y="2368094"/>
                  </a:cubicBezTo>
                  <a:lnTo>
                    <a:pt x="7173783" y="2368094"/>
                  </a:lnTo>
                  <a:cubicBezTo>
                    <a:pt x="7201449" y="2787457"/>
                    <a:pt x="7144832" y="2959420"/>
                    <a:pt x="7173783" y="3382991"/>
                  </a:cubicBezTo>
                  <a:cubicBezTo>
                    <a:pt x="7173783" y="3382987"/>
                    <a:pt x="7173783" y="3382983"/>
                    <a:pt x="7173783" y="3382977"/>
                  </a:cubicBezTo>
                  <a:cubicBezTo>
                    <a:pt x="7188113" y="3745413"/>
                    <a:pt x="6880772" y="4085219"/>
                    <a:pt x="6497171" y="4059589"/>
                  </a:cubicBezTo>
                  <a:cubicBezTo>
                    <a:pt x="5034384" y="3982627"/>
                    <a:pt x="3440167" y="4030530"/>
                    <a:pt x="2989076" y="4059589"/>
                  </a:cubicBezTo>
                  <a:cubicBezTo>
                    <a:pt x="2457844" y="4042582"/>
                    <a:pt x="1832322" y="4025329"/>
                    <a:pt x="1195631" y="4059589"/>
                  </a:cubicBezTo>
                  <a:lnTo>
                    <a:pt x="1195631" y="4059589"/>
                  </a:lnTo>
                  <a:cubicBezTo>
                    <a:pt x="977261" y="4075358"/>
                    <a:pt x="855687" y="4085949"/>
                    <a:pt x="676612" y="4059589"/>
                  </a:cubicBezTo>
                  <a:cubicBezTo>
                    <a:pt x="255558" y="4074513"/>
                    <a:pt x="2979" y="3823281"/>
                    <a:pt x="0" y="3382977"/>
                  </a:cubicBezTo>
                  <a:cubicBezTo>
                    <a:pt x="1" y="3382981"/>
                    <a:pt x="0" y="3382985"/>
                    <a:pt x="0" y="3382991"/>
                  </a:cubicBezTo>
                  <a:cubicBezTo>
                    <a:pt x="-854462" y="3438797"/>
                    <a:pt x="-1639769" y="3334564"/>
                    <a:pt x="-2564699" y="3300771"/>
                  </a:cubicBezTo>
                  <a:cubicBezTo>
                    <a:pt x="-2226166" y="3288807"/>
                    <a:pt x="-1188239" y="2621719"/>
                    <a:pt x="0" y="2368094"/>
                  </a:cubicBezTo>
                  <a:cubicBezTo>
                    <a:pt x="94926" y="1949193"/>
                    <a:pt x="89698" y="959555"/>
                    <a:pt x="0" y="676612"/>
                  </a:cubicBezTo>
                  <a:close/>
                </a:path>
                <a:path w="7173783" h="4059589" stroke="0" extrusionOk="0">
                  <a:moveTo>
                    <a:pt x="0" y="676612"/>
                  </a:moveTo>
                  <a:cubicBezTo>
                    <a:pt x="14193" y="304615"/>
                    <a:pt x="260594" y="-56960"/>
                    <a:pt x="676612" y="0"/>
                  </a:cubicBezTo>
                  <a:cubicBezTo>
                    <a:pt x="831363" y="-41867"/>
                    <a:pt x="1074181" y="7856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4654990" y="117495"/>
                    <a:pt x="5970812" y="-81622"/>
                    <a:pt x="6497171" y="0"/>
                  </a:cubicBezTo>
                  <a:cubicBezTo>
                    <a:pt x="6826990" y="-17655"/>
                    <a:pt x="7226620" y="315002"/>
                    <a:pt x="7173783" y="676612"/>
                  </a:cubicBezTo>
                  <a:cubicBezTo>
                    <a:pt x="7128079" y="943486"/>
                    <a:pt x="7299197" y="2122784"/>
                    <a:pt x="7173783" y="2368094"/>
                  </a:cubicBezTo>
                  <a:lnTo>
                    <a:pt x="7173783" y="2368094"/>
                  </a:lnTo>
                  <a:cubicBezTo>
                    <a:pt x="7157823" y="2708794"/>
                    <a:pt x="7112262" y="3108156"/>
                    <a:pt x="7173783" y="3382991"/>
                  </a:cubicBezTo>
                  <a:cubicBezTo>
                    <a:pt x="7173783" y="3382983"/>
                    <a:pt x="7173782" y="3382979"/>
                    <a:pt x="7173783" y="3382977"/>
                  </a:cubicBezTo>
                  <a:cubicBezTo>
                    <a:pt x="7206492" y="3715966"/>
                    <a:pt x="6811600" y="4055146"/>
                    <a:pt x="6497171" y="4059589"/>
                  </a:cubicBezTo>
                  <a:cubicBezTo>
                    <a:pt x="5914174" y="3914505"/>
                    <a:pt x="4141124" y="4094668"/>
                    <a:pt x="2989076" y="4059589"/>
                  </a:cubicBezTo>
                  <a:cubicBezTo>
                    <a:pt x="2198558" y="4098679"/>
                    <a:pt x="1678911" y="4020923"/>
                    <a:pt x="1195631" y="4059589"/>
                  </a:cubicBezTo>
                  <a:lnTo>
                    <a:pt x="1195631" y="4059589"/>
                  </a:lnTo>
                  <a:cubicBezTo>
                    <a:pt x="1112591" y="4050199"/>
                    <a:pt x="806248" y="4019350"/>
                    <a:pt x="676612" y="4059589"/>
                  </a:cubicBezTo>
                  <a:cubicBezTo>
                    <a:pt x="278201" y="4049027"/>
                    <a:pt x="30164" y="3738066"/>
                    <a:pt x="0" y="3382977"/>
                  </a:cubicBezTo>
                  <a:cubicBezTo>
                    <a:pt x="-1" y="3382984"/>
                    <a:pt x="0" y="3382990"/>
                    <a:pt x="0" y="3382991"/>
                  </a:cubicBezTo>
                  <a:cubicBezTo>
                    <a:pt x="-299209" y="3401648"/>
                    <a:pt x="-1892148" y="3465167"/>
                    <a:pt x="-2564699" y="3300771"/>
                  </a:cubicBezTo>
                  <a:cubicBezTo>
                    <a:pt x="-2141602" y="3004298"/>
                    <a:pt x="-472953" y="2531202"/>
                    <a:pt x="0" y="2368094"/>
                  </a:cubicBezTo>
                  <a:cubicBezTo>
                    <a:pt x="-26827" y="2197219"/>
                    <a:pt x="-17566" y="921079"/>
                    <a:pt x="0" y="67661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" name="Text Placeholder 7"/>
            <p:cNvSpPr txBox="1"/>
            <p:nvPr/>
          </p:nvSpPr>
          <p:spPr>
            <a:xfrm>
              <a:off x="-419748" y="-241657"/>
              <a:ext cx="678778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Đã có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tất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cả nguyên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liệu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mẹ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cần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Cảm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ơn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các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bạn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đã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giúp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mình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trong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buổi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đi mua nguyên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liệu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ngày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hôm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nay!</a:t>
              </a:r>
            </a:p>
          </p:txBody>
        </p:sp>
      </p:grpSp>
      <p:pic>
        <p:nvPicPr>
          <p:cNvPr id="18" name="Hình ảnh 4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>
            <a:fillRect/>
          </a:stretch>
        </p:blipFill>
        <p:spPr>
          <a:xfrm>
            <a:off x="2790438" y="3653097"/>
            <a:ext cx="4221522" cy="3617014"/>
          </a:xfrm>
          <a:prstGeom prst="rect">
            <a:avLst/>
          </a:prstGeom>
        </p:spPr>
      </p:pic>
      <p:pic>
        <p:nvPicPr>
          <p:cNvPr id="19" name="Picture 18" descr="A cartoon of a child with a bag&#10;&#10;Description automatically generated with low confidenc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29206 0.1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9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43050"/>
            <a:ext cx="12237662" cy="859128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9671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2439452" cy="2508084"/>
            <a:chOff x="135684" y="294969"/>
            <a:chExt cx="12439452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/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/>
              <p:cNvGrpSpPr/>
              <p:nvPr/>
            </p:nvGrpSpPr>
            <p:grpSpPr>
              <a:xfrm>
                <a:off x="135684" y="1421580"/>
                <a:ext cx="4280542" cy="1381473"/>
                <a:chOff x="2137149" y="4364989"/>
                <a:chExt cx="4280542" cy="1381473"/>
              </a:xfrm>
            </p:grpSpPr>
            <p:sp>
              <p:nvSpPr>
                <p:cNvPr id="11" name="TextBox 67"/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12" name="TextBox 67"/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93972" y="784864"/>
              <a:ext cx="9181164" cy="1123712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Viết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số</a:t>
              </a: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50 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076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thành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tổng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16" name="a"/>
          <p:cNvSpPr/>
          <p:nvPr/>
        </p:nvSpPr>
        <p:spPr>
          <a:xfrm>
            <a:off x="417851" y="3044570"/>
            <a:ext cx="11496241" cy="3061472"/>
          </a:xfrm>
          <a:prstGeom prst="roundRect">
            <a:avLst/>
          </a:prstGeom>
          <a:solidFill>
            <a:srgbClr val="FFF7A7"/>
          </a:solidFill>
          <a:ln w="76200">
            <a:solidFill>
              <a:srgbClr val="59533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ea typeface="+mn-ea"/>
                <a:cs typeface="+mn-cs"/>
              </a:rPr>
              <a:t>50 076 = 50 000 + </a:t>
            </a:r>
            <a:r>
              <a:rPr lang="en-US" sz="8000" b="1" dirty="0">
                <a:solidFill>
                  <a:srgbClr val="009999"/>
                </a:solidFill>
              </a:rPr>
              <a:t>7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ea typeface="+mn-ea"/>
                <a:cs typeface="+mn-cs"/>
              </a:rPr>
              <a:t>0 + 6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9671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364994" y="343701"/>
            <a:ext cx="12576129" cy="2538680"/>
            <a:chOff x="-364993" y="294969"/>
            <a:chExt cx="12576129" cy="2538680"/>
          </a:xfrm>
        </p:grpSpPr>
        <p:grpSp>
          <p:nvGrpSpPr>
            <p:cNvPr id="2" name="Group 1"/>
            <p:cNvGrpSpPr/>
            <p:nvPr/>
          </p:nvGrpSpPr>
          <p:grpSpPr>
            <a:xfrm>
              <a:off x="-364993" y="294969"/>
              <a:ext cx="12279086" cy="2538680"/>
              <a:chOff x="-364993" y="294969"/>
              <a:chExt cx="12279086" cy="2538680"/>
            </a:xfrm>
          </p:grpSpPr>
          <p:sp>
            <p:nvSpPr>
              <p:cNvPr id="9" name="Hình chữ nhật: Góc Tròn 13"/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/>
              <p:cNvGrpSpPr/>
              <p:nvPr/>
            </p:nvGrpSpPr>
            <p:grpSpPr>
              <a:xfrm>
                <a:off x="-364993" y="1442794"/>
                <a:ext cx="4280542" cy="1390855"/>
                <a:chOff x="1636472" y="4386203"/>
                <a:chExt cx="4280542" cy="1390855"/>
              </a:xfrm>
            </p:grpSpPr>
            <p:sp>
              <p:nvSpPr>
                <p:cNvPr id="11" name="TextBox 67"/>
                <p:cNvSpPr txBox="1"/>
                <p:nvPr/>
              </p:nvSpPr>
              <p:spPr>
                <a:xfrm>
                  <a:off x="1636472" y="4395585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7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7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12" name="TextBox 67"/>
                <p:cNvSpPr txBox="1"/>
                <p:nvPr/>
              </p:nvSpPr>
              <p:spPr>
                <a:xfrm>
                  <a:off x="1636472" y="4386203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7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7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2747512" y="425332"/>
              <a:ext cx="9463624" cy="1940957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 err="1"/>
                <a:t>Viết</a:t>
              </a:r>
              <a:r>
                <a:rPr lang="en-US" sz="5400" dirty="0"/>
                <a:t> </a:t>
              </a:r>
              <a:r>
                <a:rPr lang="en-US" sz="5400" dirty="0" err="1"/>
                <a:t>số</a:t>
              </a:r>
              <a:r>
                <a:rPr lang="en-US" sz="5400" dirty="0"/>
                <a:t>: 6 </a:t>
              </a:r>
              <a:r>
                <a:rPr lang="en-US" sz="5400" dirty="0" err="1"/>
                <a:t>chục</a:t>
              </a:r>
              <a:r>
                <a:rPr lang="en-US" sz="5400" dirty="0"/>
                <a:t> </a:t>
              </a:r>
              <a:r>
                <a:rPr lang="en-US" sz="5400" dirty="0" err="1"/>
                <a:t>nghìn</a:t>
              </a:r>
              <a:r>
                <a:rPr lang="en-US" sz="5400" dirty="0"/>
                <a:t>, 4 </a:t>
              </a:r>
              <a:r>
                <a:rPr lang="en-US" sz="5400" dirty="0" err="1"/>
                <a:t>nghìn</a:t>
              </a:r>
              <a:r>
                <a:rPr lang="en-US" sz="5400" dirty="0"/>
                <a:t>, 3 </a:t>
              </a:r>
              <a:r>
                <a:rPr lang="en-US" sz="5400" dirty="0" err="1"/>
                <a:t>trăm</a:t>
              </a:r>
              <a:r>
                <a:rPr lang="en-US" sz="5400" dirty="0"/>
                <a:t> </a:t>
              </a:r>
              <a:r>
                <a:rPr lang="en-US" sz="5400" dirty="0" err="1"/>
                <a:t>và</a:t>
              </a:r>
              <a:r>
                <a:rPr lang="en-US" sz="5400" dirty="0"/>
                <a:t> 7 </a:t>
              </a:r>
              <a:r>
                <a:rPr lang="en-US" sz="5400" dirty="0" err="1"/>
                <a:t>chục</a:t>
              </a:r>
              <a:r>
                <a:rPr lang="en-US" sz="5400" dirty="0"/>
                <a:t>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/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64 037</a:t>
              </a:r>
            </a:p>
          </p:txBody>
        </p:sp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549465" y="4118917"/>
            <a:ext cx="3929858" cy="1550710"/>
            <a:chOff x="9105900" y="4622054"/>
            <a:chExt cx="5174280" cy="2009843"/>
          </a:xfrm>
        </p:grpSpPr>
        <p:sp>
          <p:nvSpPr>
            <p:cNvPr id="21" name="b"/>
            <p:cNvSpPr/>
            <p:nvPr/>
          </p:nvSpPr>
          <p:spPr>
            <a:xfrm>
              <a:off x="10332301" y="4622054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64 370</a:t>
              </a:r>
            </a:p>
          </p:txBody>
        </p:sp>
        <p:pic>
          <p:nvPicPr>
            <p:cNvPr id="2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/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64 730</a:t>
              </a:r>
            </a:p>
          </p:txBody>
        </p:sp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30" y="4310511"/>
            <a:ext cx="1641159" cy="1312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9671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1778409" cy="2508084"/>
            <a:chOff x="135684" y="294969"/>
            <a:chExt cx="11778409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/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/>
              <p:cNvGrpSpPr/>
              <p:nvPr/>
            </p:nvGrpSpPr>
            <p:grpSpPr>
              <a:xfrm>
                <a:off x="135684" y="1418479"/>
                <a:ext cx="4280542" cy="1384574"/>
                <a:chOff x="2137149" y="4361888"/>
                <a:chExt cx="4280542" cy="1384574"/>
              </a:xfrm>
            </p:grpSpPr>
            <p:sp>
              <p:nvSpPr>
                <p:cNvPr id="11" name="TextBox 67"/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  <p:sp>
              <p:nvSpPr>
                <p:cNvPr id="12" name="TextBox 67"/>
                <p:cNvSpPr txBox="1"/>
                <p:nvPr/>
              </p:nvSpPr>
              <p:spPr>
                <a:xfrm>
                  <a:off x="2137149" y="4361888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4663678" y="335891"/>
              <a:ext cx="6806080" cy="214526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Số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liền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sau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của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số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99 997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là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số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nào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/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99 999</a:t>
              </a:r>
            </a:p>
          </p:txBody>
        </p:sp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21" name="b"/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99 996</a:t>
              </a:r>
            </a:p>
          </p:txBody>
        </p:sp>
        <p:pic>
          <p:nvPicPr>
            <p:cNvPr id="2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775823" y="4966163"/>
            <a:ext cx="4184416" cy="1525959"/>
            <a:chOff x="2416028" y="4722182"/>
            <a:chExt cx="5509446" cy="1977763"/>
          </a:xfrm>
        </p:grpSpPr>
        <p:sp>
          <p:nvSpPr>
            <p:cNvPr id="24" name="c"/>
            <p:cNvSpPr/>
            <p:nvPr/>
          </p:nvSpPr>
          <p:spPr>
            <a:xfrm>
              <a:off x="3694207" y="4722182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99 998</a:t>
              </a:r>
            </a:p>
          </p:txBody>
        </p:sp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30000" contrast="71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ộp Văn bản 7"/>
          <p:cNvSpPr txBox="1"/>
          <p:nvPr/>
        </p:nvSpPr>
        <p:spPr>
          <a:xfrm>
            <a:off x="8178207" y="5094620"/>
            <a:ext cx="50866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DẶN DÒ</a:t>
            </a:r>
          </a:p>
        </p:txBody>
      </p:sp>
      <p:sp>
        <p:nvSpPr>
          <p:cNvPr id="4" name="Bong bóng Lời nói: Hình chữ nhật với Góc Tròn 10"/>
          <p:cNvSpPr/>
          <p:nvPr/>
        </p:nvSpPr>
        <p:spPr>
          <a:xfrm>
            <a:off x="586854" y="1006194"/>
            <a:ext cx="6796586" cy="4382960"/>
          </a:xfrm>
          <a:custGeom>
            <a:avLst/>
            <a:gdLst>
              <a:gd name="connsiteX0" fmla="*/ 0 w 6796586"/>
              <a:gd name="connsiteY0" fmla="*/ 730508 h 4382960"/>
              <a:gd name="connsiteX1" fmla="*/ 730508 w 6796586"/>
              <a:gd name="connsiteY1" fmla="*/ 0 h 4382960"/>
              <a:gd name="connsiteX2" fmla="*/ 3964675 w 6796586"/>
              <a:gd name="connsiteY2" fmla="*/ 0 h 4382960"/>
              <a:gd name="connsiteX3" fmla="*/ 3964675 w 6796586"/>
              <a:gd name="connsiteY3" fmla="*/ 0 h 4382960"/>
              <a:gd name="connsiteX4" fmla="*/ 5663822 w 6796586"/>
              <a:gd name="connsiteY4" fmla="*/ 0 h 4382960"/>
              <a:gd name="connsiteX5" fmla="*/ 6066078 w 6796586"/>
              <a:gd name="connsiteY5" fmla="*/ 0 h 4382960"/>
              <a:gd name="connsiteX6" fmla="*/ 6796586 w 6796586"/>
              <a:gd name="connsiteY6" fmla="*/ 730508 h 4382960"/>
              <a:gd name="connsiteX7" fmla="*/ 6796586 w 6796586"/>
              <a:gd name="connsiteY7" fmla="*/ 730493 h 4382960"/>
              <a:gd name="connsiteX8" fmla="*/ 7591583 w 6796586"/>
              <a:gd name="connsiteY8" fmla="*/ 1451373 h 4382960"/>
              <a:gd name="connsiteX9" fmla="*/ 6796586 w 6796586"/>
              <a:gd name="connsiteY9" fmla="*/ 1826233 h 4382960"/>
              <a:gd name="connsiteX10" fmla="*/ 6796586 w 6796586"/>
              <a:gd name="connsiteY10" fmla="*/ 3652452 h 4382960"/>
              <a:gd name="connsiteX11" fmla="*/ 6066078 w 6796586"/>
              <a:gd name="connsiteY11" fmla="*/ 4382960 h 4382960"/>
              <a:gd name="connsiteX12" fmla="*/ 5663822 w 6796586"/>
              <a:gd name="connsiteY12" fmla="*/ 4382960 h 4382960"/>
              <a:gd name="connsiteX13" fmla="*/ 3964675 w 6796586"/>
              <a:gd name="connsiteY13" fmla="*/ 4382960 h 4382960"/>
              <a:gd name="connsiteX14" fmla="*/ 3964675 w 6796586"/>
              <a:gd name="connsiteY14" fmla="*/ 4382960 h 4382960"/>
              <a:gd name="connsiteX15" fmla="*/ 730508 w 6796586"/>
              <a:gd name="connsiteY15" fmla="*/ 4382960 h 4382960"/>
              <a:gd name="connsiteX16" fmla="*/ 0 w 6796586"/>
              <a:gd name="connsiteY16" fmla="*/ 3652452 h 4382960"/>
              <a:gd name="connsiteX17" fmla="*/ 0 w 6796586"/>
              <a:gd name="connsiteY17" fmla="*/ 1826233 h 4382960"/>
              <a:gd name="connsiteX18" fmla="*/ 0 w 6796586"/>
              <a:gd name="connsiteY18" fmla="*/ 730493 h 4382960"/>
              <a:gd name="connsiteX19" fmla="*/ 0 w 6796586"/>
              <a:gd name="connsiteY19" fmla="*/ 730493 h 4382960"/>
              <a:gd name="connsiteX20" fmla="*/ 0 w 6796586"/>
              <a:gd name="connsiteY20" fmla="*/ 730508 h 438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796586" h="4382960" fill="none" extrusionOk="0">
                <a:moveTo>
                  <a:pt x="0" y="730508"/>
                </a:moveTo>
                <a:cubicBezTo>
                  <a:pt x="16224" y="261108"/>
                  <a:pt x="335689" y="-7767"/>
                  <a:pt x="730508" y="0"/>
                </a:cubicBezTo>
                <a:cubicBezTo>
                  <a:pt x="1837886" y="-93691"/>
                  <a:pt x="2982298" y="-139933"/>
                  <a:pt x="3964675" y="0"/>
                </a:cubicBezTo>
                <a:lnTo>
                  <a:pt x="3964675" y="0"/>
                </a:lnTo>
                <a:cubicBezTo>
                  <a:pt x="4420054" y="-33457"/>
                  <a:pt x="4832891" y="27867"/>
                  <a:pt x="5663822" y="0"/>
                </a:cubicBezTo>
                <a:cubicBezTo>
                  <a:pt x="5803835" y="-27920"/>
                  <a:pt x="5930333" y="-7194"/>
                  <a:pt x="6066078" y="0"/>
                </a:cubicBezTo>
                <a:cubicBezTo>
                  <a:pt x="6544498" y="7023"/>
                  <a:pt x="6813104" y="332590"/>
                  <a:pt x="6796586" y="730508"/>
                </a:cubicBezTo>
                <a:cubicBezTo>
                  <a:pt x="6796586" y="730506"/>
                  <a:pt x="6796585" y="730496"/>
                  <a:pt x="6796586" y="730493"/>
                </a:cubicBezTo>
                <a:cubicBezTo>
                  <a:pt x="7014064" y="995342"/>
                  <a:pt x="7269726" y="1148365"/>
                  <a:pt x="7591583" y="1451373"/>
                </a:cubicBezTo>
                <a:cubicBezTo>
                  <a:pt x="7273016" y="1621519"/>
                  <a:pt x="6980467" y="1816283"/>
                  <a:pt x="6796586" y="1826233"/>
                </a:cubicBezTo>
                <a:cubicBezTo>
                  <a:pt x="6769807" y="2671120"/>
                  <a:pt x="6657220" y="3143012"/>
                  <a:pt x="6796586" y="3652452"/>
                </a:cubicBezTo>
                <a:cubicBezTo>
                  <a:pt x="6784555" y="3985670"/>
                  <a:pt x="6430177" y="4434983"/>
                  <a:pt x="6066078" y="4382960"/>
                </a:cubicBezTo>
                <a:cubicBezTo>
                  <a:pt x="5885681" y="4376499"/>
                  <a:pt x="5796206" y="4370771"/>
                  <a:pt x="5663822" y="4382960"/>
                </a:cubicBezTo>
                <a:cubicBezTo>
                  <a:pt x="5304987" y="4474441"/>
                  <a:pt x="4137668" y="4477350"/>
                  <a:pt x="3964675" y="4382960"/>
                </a:cubicBezTo>
                <a:lnTo>
                  <a:pt x="3964675" y="4382960"/>
                </a:lnTo>
                <a:cubicBezTo>
                  <a:pt x="3261353" y="4462574"/>
                  <a:pt x="2096751" y="4390546"/>
                  <a:pt x="730508" y="4382960"/>
                </a:cubicBezTo>
                <a:cubicBezTo>
                  <a:pt x="325841" y="4359184"/>
                  <a:pt x="2607" y="4105847"/>
                  <a:pt x="0" y="3652452"/>
                </a:cubicBezTo>
                <a:cubicBezTo>
                  <a:pt x="46035" y="2911056"/>
                  <a:pt x="-80016" y="2717792"/>
                  <a:pt x="0" y="1826233"/>
                </a:cubicBezTo>
                <a:cubicBezTo>
                  <a:pt x="47951" y="1474255"/>
                  <a:pt x="-32686" y="985447"/>
                  <a:pt x="0" y="730493"/>
                </a:cubicBezTo>
                <a:lnTo>
                  <a:pt x="0" y="730493"/>
                </a:lnTo>
                <a:cubicBezTo>
                  <a:pt x="1" y="730499"/>
                  <a:pt x="-1" y="730501"/>
                  <a:pt x="0" y="730508"/>
                </a:cubicBezTo>
                <a:close/>
              </a:path>
              <a:path w="6796586" h="4382960" stroke="0" extrusionOk="0">
                <a:moveTo>
                  <a:pt x="0" y="730508"/>
                </a:moveTo>
                <a:cubicBezTo>
                  <a:pt x="30496" y="396447"/>
                  <a:pt x="329626" y="8816"/>
                  <a:pt x="730508" y="0"/>
                </a:cubicBezTo>
                <a:cubicBezTo>
                  <a:pt x="1487950" y="147813"/>
                  <a:pt x="3053844" y="53704"/>
                  <a:pt x="3964675" y="0"/>
                </a:cubicBezTo>
                <a:lnTo>
                  <a:pt x="3964675" y="0"/>
                </a:lnTo>
                <a:cubicBezTo>
                  <a:pt x="4554655" y="-27155"/>
                  <a:pt x="5089615" y="-141781"/>
                  <a:pt x="5663822" y="0"/>
                </a:cubicBezTo>
                <a:cubicBezTo>
                  <a:pt x="5858279" y="25929"/>
                  <a:pt x="5916119" y="-19043"/>
                  <a:pt x="6066078" y="0"/>
                </a:cubicBezTo>
                <a:cubicBezTo>
                  <a:pt x="6506526" y="32716"/>
                  <a:pt x="6804043" y="346077"/>
                  <a:pt x="6796586" y="730508"/>
                </a:cubicBezTo>
                <a:cubicBezTo>
                  <a:pt x="6796587" y="730503"/>
                  <a:pt x="6796585" y="730498"/>
                  <a:pt x="6796586" y="730493"/>
                </a:cubicBezTo>
                <a:cubicBezTo>
                  <a:pt x="6947935" y="954452"/>
                  <a:pt x="7180173" y="1158312"/>
                  <a:pt x="7591583" y="1451373"/>
                </a:cubicBezTo>
                <a:cubicBezTo>
                  <a:pt x="7322503" y="1580967"/>
                  <a:pt x="7066549" y="1735625"/>
                  <a:pt x="6796586" y="1826233"/>
                </a:cubicBezTo>
                <a:cubicBezTo>
                  <a:pt x="6707196" y="2548101"/>
                  <a:pt x="6958652" y="2745602"/>
                  <a:pt x="6796586" y="3652452"/>
                </a:cubicBezTo>
                <a:cubicBezTo>
                  <a:pt x="6839042" y="4099861"/>
                  <a:pt x="6522973" y="4354022"/>
                  <a:pt x="6066078" y="4382960"/>
                </a:cubicBezTo>
                <a:cubicBezTo>
                  <a:pt x="5894212" y="4392267"/>
                  <a:pt x="5717570" y="4391173"/>
                  <a:pt x="5663822" y="4382960"/>
                </a:cubicBezTo>
                <a:cubicBezTo>
                  <a:pt x="5401428" y="4241768"/>
                  <a:pt x="4240180" y="4343348"/>
                  <a:pt x="3964675" y="4382960"/>
                </a:cubicBezTo>
                <a:lnTo>
                  <a:pt x="3964675" y="4382960"/>
                </a:lnTo>
                <a:cubicBezTo>
                  <a:pt x="2646036" y="4231198"/>
                  <a:pt x="2091974" y="4505576"/>
                  <a:pt x="730508" y="4382960"/>
                </a:cubicBezTo>
                <a:cubicBezTo>
                  <a:pt x="345352" y="4406599"/>
                  <a:pt x="-6719" y="3998815"/>
                  <a:pt x="0" y="3652452"/>
                </a:cubicBezTo>
                <a:cubicBezTo>
                  <a:pt x="37665" y="3306923"/>
                  <a:pt x="-93310" y="2348008"/>
                  <a:pt x="0" y="1826233"/>
                </a:cubicBezTo>
                <a:cubicBezTo>
                  <a:pt x="97389" y="1419132"/>
                  <a:pt x="49737" y="1139671"/>
                  <a:pt x="0" y="730493"/>
                </a:cubicBezTo>
                <a:lnTo>
                  <a:pt x="0" y="730493"/>
                </a:lnTo>
                <a:cubicBezTo>
                  <a:pt x="-1" y="730500"/>
                  <a:pt x="-1" y="730503"/>
                  <a:pt x="0" y="73050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Nhóm 27"/>
          <p:cNvGrpSpPr/>
          <p:nvPr/>
        </p:nvGrpSpPr>
        <p:grpSpPr>
          <a:xfrm>
            <a:off x="839802" y="924578"/>
            <a:ext cx="5935848" cy="1530274"/>
            <a:chOff x="839802" y="924578"/>
            <a:chExt cx="5935848" cy="1530274"/>
          </a:xfrm>
        </p:grpSpPr>
        <p:sp>
          <p:nvSpPr>
            <p:cNvPr id="9" name="TextBox 47"/>
            <p:cNvSpPr txBox="1"/>
            <p:nvPr/>
          </p:nvSpPr>
          <p:spPr>
            <a:xfrm>
              <a:off x="2486598" y="1363913"/>
              <a:ext cx="4289052" cy="695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500" b="1" dirty="0">
                  <a:solidFill>
                    <a:schemeClr val="accent6">
                      <a:lumMod val="75000"/>
                    </a:schemeClr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3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Hình ảnh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48" r="11120" b="40639"/>
            <a:stretch>
              <a:fillRect/>
            </a:stretch>
          </p:blipFill>
          <p:spPr>
            <a:xfrm>
              <a:off x="839802" y="924578"/>
              <a:ext cx="1646796" cy="1530274"/>
            </a:xfrm>
            <a:prstGeom prst="rect">
              <a:avLst/>
            </a:prstGeom>
          </p:spPr>
        </p:pic>
      </p:grpSp>
      <p:grpSp>
        <p:nvGrpSpPr>
          <p:cNvPr id="25" name="Nhóm 31"/>
          <p:cNvGrpSpPr/>
          <p:nvPr/>
        </p:nvGrpSpPr>
        <p:grpSpPr>
          <a:xfrm>
            <a:off x="839802" y="1849156"/>
            <a:ext cx="5935848" cy="1530274"/>
            <a:chOff x="839802" y="924578"/>
            <a:chExt cx="5935848" cy="1530274"/>
          </a:xfrm>
        </p:grpSpPr>
        <p:sp>
          <p:nvSpPr>
            <p:cNvPr id="26" name="TextBox 47"/>
            <p:cNvSpPr txBox="1"/>
            <p:nvPr/>
          </p:nvSpPr>
          <p:spPr>
            <a:xfrm>
              <a:off x="2486598" y="1363913"/>
              <a:ext cx="4289052" cy="695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500" b="1" dirty="0">
                  <a:solidFill>
                    <a:schemeClr val="accent6">
                      <a:lumMod val="75000"/>
                    </a:schemeClr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3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7" name="Hình ảnh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48" r="11120" b="40639"/>
            <a:stretch>
              <a:fillRect/>
            </a:stretch>
          </p:blipFill>
          <p:spPr>
            <a:xfrm>
              <a:off x="839802" y="924578"/>
              <a:ext cx="1646796" cy="1530274"/>
            </a:xfrm>
            <a:prstGeom prst="rect">
              <a:avLst/>
            </a:prstGeom>
          </p:spPr>
        </p:pic>
      </p:grpSp>
      <p:grpSp>
        <p:nvGrpSpPr>
          <p:cNvPr id="28" name="Nhóm 34"/>
          <p:cNvGrpSpPr/>
          <p:nvPr/>
        </p:nvGrpSpPr>
        <p:grpSpPr>
          <a:xfrm>
            <a:off x="839802" y="2842975"/>
            <a:ext cx="5935848" cy="1530274"/>
            <a:chOff x="839802" y="924578"/>
            <a:chExt cx="5935848" cy="1530274"/>
          </a:xfrm>
        </p:grpSpPr>
        <p:sp>
          <p:nvSpPr>
            <p:cNvPr id="29" name="TextBox 47"/>
            <p:cNvSpPr txBox="1"/>
            <p:nvPr/>
          </p:nvSpPr>
          <p:spPr>
            <a:xfrm>
              <a:off x="2486598" y="1363913"/>
              <a:ext cx="4289052" cy="695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500" b="1" dirty="0">
                  <a:solidFill>
                    <a:schemeClr val="accent6">
                      <a:lumMod val="75000"/>
                    </a:schemeClr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3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0" name="Hình ảnh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48" r="11120" b="40639"/>
            <a:stretch>
              <a:fillRect/>
            </a:stretch>
          </p:blipFill>
          <p:spPr>
            <a:xfrm>
              <a:off x="839802" y="924578"/>
              <a:ext cx="1646796" cy="1530274"/>
            </a:xfrm>
            <a:prstGeom prst="rect">
              <a:avLst/>
            </a:prstGeom>
          </p:spPr>
        </p:pic>
      </p:grpSp>
      <p:grpSp>
        <p:nvGrpSpPr>
          <p:cNvPr id="31" name="Nhóm 37"/>
          <p:cNvGrpSpPr/>
          <p:nvPr/>
        </p:nvGrpSpPr>
        <p:grpSpPr>
          <a:xfrm>
            <a:off x="839802" y="3858880"/>
            <a:ext cx="5935848" cy="1530274"/>
            <a:chOff x="839802" y="924578"/>
            <a:chExt cx="5935848" cy="1530274"/>
          </a:xfrm>
        </p:grpSpPr>
        <p:sp>
          <p:nvSpPr>
            <p:cNvPr id="32" name="TextBox 47"/>
            <p:cNvSpPr txBox="1"/>
            <p:nvPr/>
          </p:nvSpPr>
          <p:spPr>
            <a:xfrm>
              <a:off x="2486598" y="1363913"/>
              <a:ext cx="4289052" cy="695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500" b="1" dirty="0">
                  <a:solidFill>
                    <a:schemeClr val="accent6">
                      <a:lumMod val="75000"/>
                    </a:schemeClr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3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3" name="Hình ảnh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48" r="11120" b="40639"/>
            <a:stretch>
              <a:fillRect/>
            </a:stretch>
          </p:blipFill>
          <p:spPr>
            <a:xfrm>
              <a:off x="839802" y="924578"/>
              <a:ext cx="1646796" cy="1530274"/>
            </a:xfrm>
            <a:prstGeom prst="rect">
              <a:avLst/>
            </a:prstGeom>
          </p:spPr>
        </p:pic>
      </p:grpSp>
      <p:pic>
        <p:nvPicPr>
          <p:cNvPr id="34" name="Picture 33" descr="A cartoon of a child with a bag&#10;&#10;Description automatically generated with low confidenc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684" y="4772025"/>
            <a:ext cx="1210052" cy="2019299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748" y="905430"/>
            <a:ext cx="9126503" cy="4761389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88" y="-109211"/>
            <a:ext cx="1923810" cy="1923810"/>
          </a:xfrm>
          <a:prstGeom prst="rect">
            <a:avLst/>
          </a:prstGeom>
        </p:spPr>
      </p:pic>
      <p:pic>
        <p:nvPicPr>
          <p:cNvPr id="10" name="Picture 9" descr="A cartoon of a child with a bag&#10;&#10;Description automatically generated with low confidenc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12" y="4532243"/>
            <a:ext cx="1393696" cy="2325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3" name="Nhóm 2"/>
          <p:cNvGrpSpPr/>
          <p:nvPr/>
        </p:nvGrpSpPr>
        <p:grpSpPr>
          <a:xfrm>
            <a:off x="4812025" y="607089"/>
            <a:ext cx="7173783" cy="4565600"/>
            <a:chOff x="1139185" y="2161569"/>
            <a:chExt cx="7173783" cy="4565600"/>
          </a:xfrm>
        </p:grpSpPr>
        <p:sp>
          <p:nvSpPr>
            <p:cNvPr id="4" name="Bong bóng Lời nói: Hình bầu dục 3"/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-1103041 w 7173783"/>
                <a:gd name="connsiteY0" fmla="*/ 2594676 h 4565600"/>
                <a:gd name="connsiteX1" fmla="*/ 13840 w 7173783"/>
                <a:gd name="connsiteY1" fmla="*/ 2082454 h 4565600"/>
                <a:gd name="connsiteX2" fmla="*/ 3573350 w 7173783"/>
                <a:gd name="connsiteY2" fmla="*/ 16 h 4565600"/>
                <a:gd name="connsiteX3" fmla="*/ 7153494 w 7173783"/>
                <a:gd name="connsiteY3" fmla="*/ 2040338 h 4565600"/>
                <a:gd name="connsiteX4" fmla="*/ 3883899 w 7173783"/>
                <a:gd name="connsiteY4" fmla="*/ 4557759 h 4565600"/>
                <a:gd name="connsiteX5" fmla="*/ 156090 w 7173783"/>
                <a:gd name="connsiteY5" fmla="*/ 2948893 h 4565600"/>
                <a:gd name="connsiteX6" fmla="*/ -1103041 w 7173783"/>
                <a:gd name="connsiteY6" fmla="*/ 2594676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73783" h="4565600" fill="none" extrusionOk="0">
                  <a:moveTo>
                    <a:pt x="-1103041" y="2594676"/>
                  </a:moveTo>
                  <a:cubicBezTo>
                    <a:pt x="-1004798" y="2464321"/>
                    <a:pt x="-298741" y="2305985"/>
                    <a:pt x="13840" y="2082454"/>
                  </a:cubicBezTo>
                  <a:cubicBezTo>
                    <a:pt x="60102" y="792791"/>
                    <a:pt x="1884034" y="194448"/>
                    <a:pt x="3573350" y="16"/>
                  </a:cubicBezTo>
                  <a:cubicBezTo>
                    <a:pt x="5543742" y="-168261"/>
                    <a:pt x="6882675" y="871096"/>
                    <a:pt x="7153494" y="2040338"/>
                  </a:cubicBezTo>
                  <a:cubicBezTo>
                    <a:pt x="7364598" y="3153324"/>
                    <a:pt x="5732347" y="4401864"/>
                    <a:pt x="3883899" y="4557759"/>
                  </a:cubicBezTo>
                  <a:cubicBezTo>
                    <a:pt x="2040191" y="4560661"/>
                    <a:pt x="796149" y="3893808"/>
                    <a:pt x="156090" y="2948893"/>
                  </a:cubicBezTo>
                  <a:cubicBezTo>
                    <a:pt x="-12549" y="3000545"/>
                    <a:pt x="-550290" y="2740364"/>
                    <a:pt x="-1103041" y="2594676"/>
                  </a:cubicBezTo>
                  <a:close/>
                </a:path>
                <a:path w="7173783" h="4565600" stroke="0" extrusionOk="0">
                  <a:moveTo>
                    <a:pt x="-1103041" y="2594676"/>
                  </a:moveTo>
                  <a:cubicBezTo>
                    <a:pt x="-571059" y="2419039"/>
                    <a:pt x="-339836" y="2255393"/>
                    <a:pt x="13840" y="2082454"/>
                  </a:cubicBezTo>
                  <a:cubicBezTo>
                    <a:pt x="-7865" y="926600"/>
                    <a:pt x="1659478" y="229438"/>
                    <a:pt x="3573350" y="16"/>
                  </a:cubicBezTo>
                  <a:cubicBezTo>
                    <a:pt x="5403827" y="19380"/>
                    <a:pt x="7115886" y="983867"/>
                    <a:pt x="7153494" y="2040338"/>
                  </a:cubicBezTo>
                  <a:cubicBezTo>
                    <a:pt x="7357519" y="3359088"/>
                    <a:pt x="5828844" y="4461983"/>
                    <a:pt x="3883899" y="4557759"/>
                  </a:cubicBezTo>
                  <a:cubicBezTo>
                    <a:pt x="2168752" y="4633693"/>
                    <a:pt x="669172" y="3981412"/>
                    <a:pt x="156090" y="2948893"/>
                  </a:cubicBezTo>
                  <a:cubicBezTo>
                    <a:pt x="-440237" y="2789235"/>
                    <a:pt x="-554001" y="2782609"/>
                    <a:pt x="-1103041" y="2594676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 Placeholder 7"/>
            <p:cNvSpPr txBox="1"/>
            <p:nvPr/>
          </p:nvSpPr>
          <p:spPr>
            <a:xfrm>
              <a:off x="2042159" y="2950101"/>
              <a:ext cx="5715001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Hôm nay,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mình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sẽ đi siêu thị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giúp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mẹ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để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mua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nguyên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liệu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nấu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ăn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lang="en-US" altLang="zh-CN" sz="37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Trước</a:t>
              </a:r>
              <a:r>
                <a:rPr lang="en-US" altLang="zh-CN" sz="37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7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khi</a:t>
              </a:r>
              <a:r>
                <a:rPr lang="en-US" altLang="zh-CN" sz="37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7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mua</a:t>
              </a:r>
              <a:r>
                <a:rPr lang="en-US" altLang="zh-CN" sz="37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37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hãy</a:t>
              </a:r>
              <a:r>
                <a:rPr lang="en-US" altLang="zh-CN" sz="37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7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cùng</a:t>
              </a:r>
              <a:r>
                <a:rPr lang="en-US" altLang="zh-CN" sz="37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7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mình</a:t>
              </a:r>
              <a:r>
                <a:rPr lang="en-US" altLang="zh-CN" sz="37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7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nhảy</a:t>
              </a:r>
              <a:r>
                <a:rPr lang="en-US" altLang="zh-CN" sz="37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7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theo</a:t>
              </a:r>
              <a:r>
                <a:rPr lang="en-US" altLang="zh-CN" sz="37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7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một</a:t>
              </a:r>
              <a:r>
                <a:rPr lang="en-US" altLang="zh-CN" sz="37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7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bài</a:t>
              </a:r>
              <a:r>
                <a:rPr lang="en-US" altLang="zh-CN" sz="37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7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nhạc</a:t>
              </a:r>
              <a:r>
                <a:rPr lang="en-US" altLang="zh-CN" sz="37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7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nhé</a:t>
              </a:r>
              <a:r>
                <a:rPr lang="en-US" altLang="zh-CN" sz="37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!</a:t>
              </a:r>
              <a:endParaRPr kumimoji="0" lang="en-US" altLang="zh-CN" sz="37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6" name="Picture 5" descr="A cartoon of a child with a bag&#10;&#10;Description automatically generated with low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567" y="571500"/>
            <a:ext cx="3767145" cy="6286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5325" y="-1026796"/>
            <a:ext cx="13239750" cy="949068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/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>
              <a:fillRect/>
            </a:stretch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/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/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/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>
            <a:fillRect/>
          </a:stretch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>
            <a:fillRect/>
          </a:stretch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>
            <a:fillRect/>
          </a:stretch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42" name="Hình ảnh 4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>
            <a:fillRect/>
          </a:stretch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pic>
        <p:nvPicPr>
          <p:cNvPr id="9" name="Picture 8" descr="A cartoon of a child with a bag&#10;&#10;Description automatically generated with low confidenc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  <p:grpSp>
        <p:nvGrpSpPr>
          <p:cNvPr id="2" name="Nhóm 2"/>
          <p:cNvGrpSpPr/>
          <p:nvPr/>
        </p:nvGrpSpPr>
        <p:grpSpPr>
          <a:xfrm>
            <a:off x="6830455" y="4330440"/>
            <a:ext cx="5000016" cy="2075046"/>
            <a:chOff x="1139185" y="2161569"/>
            <a:chExt cx="7173783" cy="4565600"/>
          </a:xfrm>
        </p:grpSpPr>
        <p:sp>
          <p:nvSpPr>
            <p:cNvPr id="4" name="Bong bóng Lời nói: Hình chữ nhật với Góc Tròn 3"/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 Placeholder 7"/>
            <p:cNvSpPr txBox="1"/>
            <p:nvPr/>
          </p:nvSpPr>
          <p:spPr>
            <a:xfrm>
              <a:off x="1657534" y="2742186"/>
              <a:ext cx="621364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Để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tìm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được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nguyên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liệu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hãy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giúp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hoàn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thành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bài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toán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nhé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  <a:endPara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/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/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/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/>
            <p:cNvSpPr txBox="1"/>
            <p:nvPr/>
          </p:nvSpPr>
          <p:spPr>
            <a:xfrm>
              <a:off x="1230747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3"/>
          <p:cNvGraphicFramePr>
            <a:graphicFrameLocks noGrp="1"/>
          </p:cNvGraphicFramePr>
          <p:nvPr/>
        </p:nvGraphicFramePr>
        <p:xfrm>
          <a:off x="685800" y="1367366"/>
          <a:ext cx="10982328" cy="448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8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38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36 515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Ba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mười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lăm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Sáu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mốt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nghìn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không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trăm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ba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tư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Bảy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nghìn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chín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trăm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bốn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mốt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Hai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nghìn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tám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trăm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linh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chín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Hình ảnh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>
            <a:fillRect/>
          </a:stretch>
        </p:blipFill>
        <p:spPr>
          <a:xfrm>
            <a:off x="10772775" y="5331602"/>
            <a:ext cx="1419225" cy="1673683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752475" y="3467100"/>
            <a:ext cx="1247774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61 034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3705225" y="3419475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219950" y="342900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695325" y="4286250"/>
            <a:ext cx="1247774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7 944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5981700" y="42100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7219950" y="42100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695325" y="5076825"/>
            <a:ext cx="1247774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20 809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2409825" y="50482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4857750" y="5038725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6019800" y="50482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/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>
              <a:fillRect/>
            </a:stretch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/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/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/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>
            <a:fillRect/>
          </a:stretch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>
            <a:fillRect/>
          </a:stretch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>
            <a:fillRect/>
          </a:stretch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grpSp>
        <p:nvGrpSpPr>
          <p:cNvPr id="2" name="Nhóm 2"/>
          <p:cNvGrpSpPr/>
          <p:nvPr/>
        </p:nvGrpSpPr>
        <p:grpSpPr>
          <a:xfrm>
            <a:off x="6830455" y="4330440"/>
            <a:ext cx="5000016" cy="2075046"/>
            <a:chOff x="1139185" y="2161569"/>
            <a:chExt cx="7173783" cy="4565600"/>
          </a:xfrm>
        </p:grpSpPr>
        <p:sp>
          <p:nvSpPr>
            <p:cNvPr id="4" name="Bong bóng Lời nói: Hình chữ nhật với Góc Tròn 3"/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 Placeholder 7"/>
            <p:cNvSpPr txBox="1"/>
            <p:nvPr/>
          </p:nvSpPr>
          <p:spPr>
            <a:xfrm>
              <a:off x="1657534" y="2742186"/>
              <a:ext cx="621364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Ăn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nhiều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rau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rất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tốt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cho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sức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khỏe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Chúng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ta đã có nguyên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đầu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tiên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rồi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</a:p>
          </p:txBody>
        </p:sp>
      </p:grpSp>
      <p:pic>
        <p:nvPicPr>
          <p:cNvPr id="9" name="Hình ảnh 4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>
            <a:fillRect/>
          </a:stretch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  <p:pic>
        <p:nvPicPr>
          <p:cNvPr id="10" name="Picture 9" descr="A cartoon of a child with a bag&#10;&#10;Description automatically generated with low confidenc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18594 0.46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1" name="Nhóm 130"/>
          <p:cNvGrpSpPr/>
          <p:nvPr/>
        </p:nvGrpSpPr>
        <p:grpSpPr>
          <a:xfrm>
            <a:off x="383137" y="294968"/>
            <a:ext cx="11957383" cy="6519227"/>
            <a:chOff x="383137" y="294968"/>
            <a:chExt cx="11957383" cy="6519227"/>
          </a:xfrm>
        </p:grpSpPr>
        <p:sp>
          <p:nvSpPr>
            <p:cNvPr id="7" name="Hình chữ nhật: Góc Tròn 6"/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Hình ảnh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17" b="16417"/>
            <a:stretch>
              <a:fillRect/>
            </a:stretch>
          </p:blipFill>
          <p:spPr>
            <a:xfrm rot="1069281">
              <a:off x="10197130" y="5374546"/>
              <a:ext cx="2143390" cy="1439649"/>
            </a:xfrm>
            <a:prstGeom prst="rect">
              <a:avLst/>
            </a:prstGeom>
          </p:spPr>
        </p:pic>
      </p:grpSp>
      <p:grpSp>
        <p:nvGrpSpPr>
          <p:cNvPr id="17" name="Nhóm 7"/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18" name="TextBox 16"/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Viết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rồi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đọc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,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biết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đó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gồm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9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TextBox 23"/>
            <p:cNvSpPr txBox="1"/>
            <p:nvPr/>
          </p:nvSpPr>
          <p:spPr>
            <a:xfrm>
              <a:off x="1230747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04824" y="1876425"/>
            <a:ext cx="10239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dirty="0"/>
              <a:t> 4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2 </a:t>
            </a:r>
            <a:r>
              <a:rPr lang="en-US" sz="3600" dirty="0" err="1"/>
              <a:t>nghìn</a:t>
            </a:r>
            <a:r>
              <a:rPr lang="en-US" sz="3600" dirty="0"/>
              <a:t>, 5 </a:t>
            </a:r>
            <a:r>
              <a:rPr lang="en-US" sz="3600" dirty="0" err="1"/>
              <a:t>trăm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3 </a:t>
            </a:r>
            <a:r>
              <a:rPr lang="en-US" sz="3600" dirty="0" err="1"/>
              <a:t>chục</a:t>
            </a:r>
            <a:r>
              <a:rPr lang="en-US" sz="3600" dirty="0"/>
              <a:t>.</a:t>
            </a:r>
          </a:p>
          <a:p>
            <a:pPr marL="342900" indent="-342900">
              <a:buAutoNum type="alphaLcParenR"/>
            </a:pPr>
            <a:r>
              <a:rPr lang="en-US" sz="3600" dirty="0"/>
              <a:t> 8 </a:t>
            </a:r>
            <a:r>
              <a:rPr lang="en-US" sz="3600" dirty="0" err="1"/>
              <a:t>nghìn</a:t>
            </a:r>
            <a:r>
              <a:rPr lang="en-US" sz="3600" dirty="0"/>
              <a:t>, 8 </a:t>
            </a:r>
            <a:r>
              <a:rPr lang="en-US" sz="3600" dirty="0" err="1"/>
              <a:t>trăm</a:t>
            </a:r>
            <a:r>
              <a:rPr lang="en-US" sz="3600" dirty="0"/>
              <a:t>, 8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8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</a:t>
            </a:r>
          </a:p>
          <a:p>
            <a:pPr marL="342900" indent="-342900">
              <a:buAutoNum type="alphaLcParenR"/>
            </a:pPr>
            <a:r>
              <a:rPr lang="en-US" sz="3600" dirty="0"/>
              <a:t> 5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7 </a:t>
            </a:r>
            <a:r>
              <a:rPr lang="en-US" sz="3600" dirty="0" err="1"/>
              <a:t>trăm</a:t>
            </a:r>
            <a:r>
              <a:rPr lang="en-US" sz="3600" dirty="0"/>
              <a:t>, 1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4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</a:t>
            </a:r>
          </a:p>
          <a:p>
            <a:pPr marL="342900" indent="-342900">
              <a:buAutoNum type="alphaLcParenR"/>
            </a:pPr>
            <a:r>
              <a:rPr lang="en-US" sz="3600" dirty="0"/>
              <a:t> 9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4 </a:t>
            </a:r>
            <a:r>
              <a:rPr lang="en-US" sz="3600" dirty="0" err="1"/>
              <a:t>nghìn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5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246" y="4214553"/>
            <a:ext cx="9205758" cy="15911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8688" y="1624013"/>
            <a:ext cx="2903018" cy="245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/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/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Hình ảnh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2" r="7602"/>
            <a:stretch>
              <a:fillRect/>
            </a:stretch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sp>
        <p:nvSpPr>
          <p:cNvPr id="22" name="TextBox 16"/>
          <p:cNvSpPr txBox="1"/>
          <p:nvPr/>
        </p:nvSpPr>
        <p:spPr>
          <a:xfrm>
            <a:off x="549059" y="1445520"/>
            <a:ext cx="63184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phù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hợp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phấn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2" r="9871" b="3723"/>
          <a:stretch>
            <a:fillRect/>
          </a:stretch>
        </p:blipFill>
        <p:spPr>
          <a:xfrm>
            <a:off x="6921840" y="1177580"/>
            <a:ext cx="5368835" cy="5447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365513"/>
            <a:ext cx="12192000" cy="1116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840</Words>
  <Application>Microsoft Office PowerPoint</Application>
  <PresentationFormat>Widescreen</PresentationFormat>
  <Paragraphs>169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LNTH-LuoLuoNotangYuanTi 1</vt:lpstr>
      <vt:lpstr>Times New Roman</vt:lpstr>
      <vt:lpstr>UTM Cookies</vt:lpstr>
      <vt:lpstr>UTM Duepuntozero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Pham Dung</cp:lastModifiedBy>
  <cp:revision>55</cp:revision>
  <dcterms:created xsi:type="dcterms:W3CDTF">2023-05-15T08:09:00Z</dcterms:created>
  <dcterms:modified xsi:type="dcterms:W3CDTF">2025-04-04T01:00:25Z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50F71B26C0024667A12E8FA6F6563067</vt:lpwstr>
  </property>
  <property fmtid="{D5CDD505-2E9C-101B-9397-08002B2CF9AE}" pid="3" name="KSOProductBuildVer">
    <vt:lpwstr>1033-11.2.0.11537</vt:lpwstr>
  </property>
</Properties>
</file>