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0" r:id="rId3"/>
    <p:sldMasterId id="2147483797" r:id="rId4"/>
  </p:sldMasterIdLst>
  <p:notesMasterIdLst>
    <p:notesMasterId r:id="rId11"/>
  </p:notesMasterIdLst>
  <p:sldIdLst>
    <p:sldId id="635" r:id="rId5"/>
    <p:sldId id="274" r:id="rId6"/>
    <p:sldId id="11088603" r:id="rId7"/>
    <p:sldId id="11088605" r:id="rId8"/>
    <p:sldId id="11088607" r:id="rId9"/>
    <p:sldId id="110886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29" autoAdjust="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9DC2-EFBD-4256-BA4D-02AE9111EC7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8BC87-FACC-4DF8-9844-D5520B5A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B9A7704-82FB-47E4-91E2-A020ADB2FE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56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E075-5F14-425A-80EF-8E41271E68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7436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32281-C771-4757-B385-2A0A26E25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45487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3FDA-0FC4-4A6B-8649-C31477758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63362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8316E9D-72E9-4BBD-B89B-0FD1DBA591AE}" type="datetimeFigureOut">
              <a:rPr lang="zh-CN" altLang="en-US"/>
              <a:pPr>
                <a:defRPr/>
              </a:pPr>
              <a:t>2025/4/4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DEC8507-07EB-412E-ABFE-213BB9DF9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5462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81E50ED-63FD-4729-A61D-92DE59A0D8ED}" type="datetimeFigureOut">
              <a:rPr lang="zh-CN" altLang="en-US"/>
              <a:pPr>
                <a:defRPr/>
              </a:pPr>
              <a:t>2025/4/4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0A0FC58-2290-4780-82B5-4AE27E84E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3861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A7DE8C7-A2FA-40D8-939D-39E30041261F}" type="datetimeFigureOut">
              <a:rPr lang="zh-CN" altLang="en-US"/>
              <a:pPr>
                <a:defRPr/>
              </a:pPr>
              <a:t>2025/4/4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7179185-B019-4B05-A86B-6EBC3FC200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8839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2F79E97-A219-40FD-B663-67425F1A7D0D}" type="datetimeFigureOut">
              <a:rPr lang="zh-CN" altLang="en-US"/>
              <a:pPr>
                <a:defRPr/>
              </a:pPr>
              <a:t>2025/4/4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6BAF99E-E632-42D4-B447-0E851BD605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75367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68DAA0A-9465-4720-B7A7-2C1B6D919858}" type="datetimeFigureOut">
              <a:rPr lang="zh-CN" altLang="en-US"/>
              <a:pPr>
                <a:defRPr/>
              </a:pPr>
              <a:t>2025/4/4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907E79B-80A8-4082-8BA0-B38E4A3017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6437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0C1AF0F-C3CE-492F-835B-C87399E9B933}" type="datetimeFigureOut">
              <a:rPr lang="zh-CN" altLang="en-US"/>
              <a:pPr>
                <a:defRPr/>
              </a:pPr>
              <a:t>2025/4/4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9DB241B-3CE9-4512-800F-217A47388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61163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AFB012F-E1D4-4E41-858D-6CCDE2B3B023}" type="datetimeFigureOut">
              <a:rPr lang="zh-CN" altLang="en-US"/>
              <a:pPr>
                <a:defRPr/>
              </a:pPr>
              <a:t>2025/4/4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943F870-46F6-4B22-B715-0D2BAF2AF6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40869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28735E0-1AC2-4833-A830-4965D6C8C6E1}" type="datetimeFigureOut">
              <a:rPr lang="zh-CN" altLang="en-US"/>
              <a:pPr>
                <a:defRPr/>
              </a:pPr>
              <a:t>2025/4/4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E9B17E7-A987-4F38-9DC3-AEE6E4AAB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9885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D49C-4586-43A6-B306-EC483BEF8E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98703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9F8EF95-AF09-4BF0-98AF-96E89E8AD7F5}" type="datetimeFigureOut">
              <a:rPr lang="zh-CN" altLang="en-US"/>
              <a:pPr>
                <a:defRPr/>
              </a:pPr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911158D-23B5-4F39-93F7-70E064A23B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20806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84D7766-CDCF-408B-BE44-8667D2EF61B4}" type="datetimeFigureOut">
              <a:rPr lang="zh-CN" altLang="en-US"/>
              <a:pPr>
                <a:defRPr/>
              </a:pPr>
              <a:t>2025/4/4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85EB3EA-10EE-48FC-B482-10A30CE0C9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84724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7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3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9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0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4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FD6EA-9990-4E82-AA4A-0E0C67E690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995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59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020181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A13-FD3B-4BFC-B031-E5B32DB87FCA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9A9-9A3B-4FF3-ACE4-8BE8DCD28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15347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434639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67943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897362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7305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9C1E-7D5B-47AA-A432-6439BC8058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14631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759177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87435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501140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22606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93538" y="189750"/>
            <a:ext cx="11804927" cy="6478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05" y="570662"/>
            <a:ext cx="3181907" cy="2159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93537" y="239465"/>
            <a:ext cx="5398595" cy="15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93538" y="189750"/>
            <a:ext cx="11804925" cy="6478500"/>
            <a:chOff x="193587" y="189794"/>
            <a:chExt cx="11807999" cy="6480000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1711375" y="2094757"/>
              <a:ext cx="5400000" cy="159007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409240" y="189794"/>
              <a:ext cx="5400000" cy="124877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 flipH="1" flipV="1">
              <a:off x="8506549" y="2094757"/>
              <a:ext cx="5400000" cy="159007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35787" y="5421015"/>
              <a:ext cx="5400000" cy="1248779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193538" y="189750"/>
            <a:ext cx="11804927" cy="64785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189750"/>
            <a:ext cx="12192000" cy="6478500"/>
            <a:chOff x="0" y="189794"/>
            <a:chExt cx="12195175" cy="6480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 flipH="1">
            <a:off x="0" y="189750"/>
            <a:ext cx="12192000" cy="6478500"/>
            <a:chOff x="0" y="189794"/>
            <a:chExt cx="12195175" cy="6480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45" y="1439667"/>
            <a:ext cx="6478313" cy="43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3227" y="107975"/>
            <a:ext cx="1445667" cy="1259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286415" cy="1079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099334"/>
            <a:ext cx="12192000" cy="557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7738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6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3227" y="107975"/>
            <a:ext cx="1445667" cy="125970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1099334"/>
            <a:ext cx="12192000" cy="5578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6966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D37D-BA91-4216-8B04-9E25C9DFD4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95197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98AF6-C049-4C65-A213-51A2BC5CF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5531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7EDF-5A6B-4B1F-A121-12EB72457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2920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1745-D0FF-4B4E-A42D-F67D8B6791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3196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032E-0267-48BD-AABF-6125CB909F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494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kumimoji="0"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kumimoji="0"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kumimoji="0" sz="1400"/>
            </a:lvl1pPr>
          </a:lstStyle>
          <a:p>
            <a:pPr>
              <a:defRPr/>
            </a:pPr>
            <a:fld id="{307466A7-3B35-4420-94B7-AF1F6C56EC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3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BDC0B8C-6D23-4C0C-9D04-CC3D2193644E}" type="datetimeFigureOut">
              <a:rPr lang="zh-CN" altLang="en-US"/>
              <a:pPr>
                <a:defRPr/>
              </a:pPr>
              <a:t>2025/4/4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67D46C0-BBA7-40C6-BA43-7FF9C4F9DC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3BB3-7CEC-4977-AAF7-0E2C7787E95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150D1-1443-403A-A006-203B84C3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B52C-F444-44EC-B804-504C8A39891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F30CC-1F42-495D-88AA-7B94B1C2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7.gif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video" Target="../media/media2.mp4"/><Relationship Id="rId7" Type="http://schemas.openxmlformats.org/officeDocument/2006/relationships/image" Target="../media/image18.png"/><Relationship Id="rId12" Type="http://schemas.microsoft.com/office/2007/relationships/hdphoto" Target="../media/hdphoto3.wdp"/><Relationship Id="rId2" Type="http://schemas.microsoft.com/office/2007/relationships/media" Target="../media/media2.mp4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2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video" Target="../media/media2.mp4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microsoft.com/office/2007/relationships/media" Target="../media/media2.mp4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video" Target="../media/media2.mp4"/><Relationship Id="rId7" Type="http://schemas.openxmlformats.org/officeDocument/2006/relationships/image" Target="../media/image18.png"/><Relationship Id="rId12" Type="http://schemas.microsoft.com/office/2007/relationships/hdphoto" Target="../media/hdphoto3.wdp"/><Relationship Id="rId2" Type="http://schemas.microsoft.com/office/2007/relationships/media" Target="../media/media2.mp4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4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DD502-68B1-473C-E376-9E74949C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8475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35119-FD78-F88C-060F-F5B4E4CC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735" y="-128588"/>
            <a:ext cx="1361265" cy="134778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2061473-5A59-C5C9-3D9E-2C8615B94A12}"/>
              </a:ext>
            </a:extLst>
          </p:cNvPr>
          <p:cNvSpPr/>
          <p:nvPr/>
        </p:nvSpPr>
        <p:spPr>
          <a:xfrm>
            <a:off x="8557258" y="2021359"/>
            <a:ext cx="1408890" cy="552492"/>
          </a:xfrm>
          <a:prstGeom prst="wedgeRoundRectCallout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28E4B7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5A7DAC-1AF6-61A9-7E9E-3591D24EDD23}"/>
              </a:ext>
            </a:extLst>
          </p:cNvPr>
          <p:cNvSpPr/>
          <p:nvPr/>
        </p:nvSpPr>
        <p:spPr>
          <a:xfrm>
            <a:off x="6641432" y="2755232"/>
            <a:ext cx="5550568" cy="846471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 dịch Điện Biên Phủ năm 1954 (tiết 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73554-266B-C8CA-E4F5-A47CCC620B6B}"/>
              </a:ext>
            </a:extLst>
          </p:cNvPr>
          <p:cNvSpPr/>
          <p:nvPr/>
        </p:nvSpPr>
        <p:spPr>
          <a:xfrm>
            <a:off x="6240378" y="4691512"/>
            <a:ext cx="5951621" cy="67921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 mừng thầy cô về dự giờ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A5E53-8D75-0A52-CD50-3ADC8981BAA4}"/>
              </a:ext>
            </a:extLst>
          </p:cNvPr>
          <p:cNvSpPr/>
          <p:nvPr/>
        </p:nvSpPr>
        <p:spPr>
          <a:xfrm>
            <a:off x="9304422" y="6191446"/>
            <a:ext cx="2711115" cy="67921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>
                <a:solidFill>
                  <a:schemeClr val="bg1"/>
                </a:solidFill>
                <a:latin typeface="Arial"/>
              </a:rPr>
              <a:t>SGK trang 65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92E11-8898-8698-43D2-6F9420A2A9B5}"/>
              </a:ext>
            </a:extLst>
          </p:cNvPr>
          <p:cNvSpPr txBox="1"/>
          <p:nvPr/>
        </p:nvSpPr>
        <p:spPr>
          <a:xfrm>
            <a:off x="5951135" y="770028"/>
            <a:ext cx="6154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3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4764"/>
            <a:ext cx="90963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3124200"/>
            <a:ext cx="1295400" cy="585788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59号-创粗黑"/>
              <a:ea typeface="+mn-ea"/>
              <a:cs typeface="+mn-ea"/>
              <a:sym typeface="+mn-lt"/>
            </a:endParaRPr>
          </a:p>
        </p:txBody>
      </p:sp>
      <p:pic>
        <p:nvPicPr>
          <p:cNvPr id="16389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1360488"/>
            <a:ext cx="1963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F30B03-3746-CBA5-9366-7DD0742DE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215" y="1987584"/>
            <a:ext cx="7340220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4DB4D-8913-4330-B3F7-31D9267A48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7D85DAC5-44A0-49C4-8CDB-AE1771FE4B20}"/>
              </a:ext>
            </a:extLst>
          </p:cNvPr>
          <p:cNvSpPr/>
          <p:nvPr/>
        </p:nvSpPr>
        <p:spPr>
          <a:xfrm rot="11774949">
            <a:off x="3460127" y="1006544"/>
            <a:ext cx="5271746" cy="4343400"/>
          </a:xfrm>
          <a:prstGeom prst="cloud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BE080-3F57-4BEA-A374-EA8C2B8F7993}"/>
              </a:ext>
            </a:extLst>
          </p:cNvPr>
          <p:cNvSpPr txBox="1"/>
          <p:nvPr/>
        </p:nvSpPr>
        <p:spPr>
          <a:xfrm>
            <a:off x="3834153" y="1600201"/>
            <a:ext cx="42620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Rung</a:t>
            </a:r>
          </a:p>
          <a:p>
            <a:pPr marL="0" marR="0" lvl="0" indent="0" algn="ctr" defTabSz="5143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Chuông</a:t>
            </a:r>
          </a:p>
          <a:p>
            <a:pPr marL="0" marR="0" lvl="0" indent="0" algn="ctr" defTabSz="5143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Vàng</a:t>
            </a:r>
          </a:p>
        </p:txBody>
      </p:sp>
      <p:pic>
        <p:nvPicPr>
          <p:cNvPr id="8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93D82BFE-885E-4FAD-A2D0-4BEE3FD64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982" end="30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0679" y="5025209"/>
            <a:ext cx="838200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55A52-8A6B-263A-55F7-A62282B602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056">
            <a:off x="3267540" y="1699907"/>
            <a:ext cx="614363" cy="180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657FE-C66F-35EB-FFC8-EF6136D11B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3595">
            <a:off x="8127726" y="2832985"/>
            <a:ext cx="614363" cy="1941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EE749E-0E6D-3349-8B56-024404B9CD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9997">
            <a:off x="7738970" y="1191616"/>
            <a:ext cx="614363" cy="180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4F004-2512-E9B7-19D2-90F0FB8D4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1940">
            <a:off x="6343194" y="421366"/>
            <a:ext cx="528175" cy="1800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DE74D-072D-88F1-CEB4-B6320F32E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2549">
            <a:off x="4552524" y="612465"/>
            <a:ext cx="614363" cy="17829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145659-E086-418E-A228-A5D408E2A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4189">
            <a:off x="3445670" y="3461388"/>
            <a:ext cx="614363" cy="1800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83C710-CCEC-5B87-6571-DB8717545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5725">
            <a:off x="4856357" y="4223214"/>
            <a:ext cx="614363" cy="1800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B58AEA-99E4-934F-1D8D-2C3E3B3B1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2613">
            <a:off x="6755144" y="4082839"/>
            <a:ext cx="750390" cy="2081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92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3" y="5202264"/>
            <a:ext cx="4181495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25" y="5202264"/>
            <a:ext cx="3657600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2" y="5202264"/>
            <a:ext cx="4048850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2032717" y="1440708"/>
            <a:ext cx="8058150" cy="4154504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pic>
        <p:nvPicPr>
          <p:cNvPr id="8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A5CC02A8-F245-4082-8435-B509DC96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3823" y="3717423"/>
            <a:ext cx="3276079" cy="34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427746" y="404664"/>
            <a:ext cx="8995789" cy="2228208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7266"/>
                <a:gd name="adj2" fmla="val 67807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95" y="700991"/>
            <a:ext cx="8995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kern="0">
                <a:solidFill>
                  <a:srgbClr val="FF0000"/>
                </a:solidFill>
                <a:latin typeface="Gochi Hand"/>
                <a:sym typeface="Gochi Hand"/>
              </a:rPr>
              <a:t> </a:t>
            </a:r>
            <a:r>
              <a:rPr lang="en-US" sz="32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ochi Hand"/>
              </a:rPr>
              <a:t>“Chín năm làm một Điện Biên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sz="32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ochi Hand"/>
              </a:rPr>
              <a:t>Nên vành hoa đỏ, nên thiên sử vàng!”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Gochi Hand"/>
              </a:rPr>
              <a:t>        </a:t>
            </a:r>
            <a:r>
              <a:rPr lang="en-US" sz="3200" b="1" ker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Gochi Hand"/>
              </a:rPr>
              <a:t>Là câu nói của ai?</a:t>
            </a:r>
            <a:endParaRPr kumimoji="0" lang="fr-FR" altLang="zh-CN" sz="33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6117" y="87670"/>
            <a:ext cx="2016677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700" b="1" i="0" u="sng" strike="noStrike" kern="1200" cap="none" spc="0" normalizeH="0" baseline="0" noProof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055440" y="2792280"/>
            <a:ext cx="6484349" cy="71175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32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055440" y="4055315"/>
            <a:ext cx="6484350" cy="55796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Cận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055440" y="3474732"/>
            <a:ext cx="6484349" cy="55796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 Hữu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6591270" y="3300551"/>
            <a:ext cx="784472" cy="8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932A088B-169A-5CB7-2472-DE76F77B0E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7645829" y="4521737"/>
            <a:ext cx="1620127" cy="1635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9F0E8E-3439-8FCD-5373-E1FD8F544FC8}"/>
              </a:ext>
            </a:extLst>
          </p:cNvPr>
          <p:cNvSpPr/>
          <p:nvPr/>
        </p:nvSpPr>
        <p:spPr>
          <a:xfrm>
            <a:off x="1063462" y="4672933"/>
            <a:ext cx="6484350" cy="55796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Xuân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5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3" y="5202264"/>
            <a:ext cx="4181495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25" y="5202264"/>
            <a:ext cx="3657600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2" y="5202264"/>
            <a:ext cx="4048850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2032717" y="1440708"/>
            <a:ext cx="8058150" cy="4154504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pic>
        <p:nvPicPr>
          <p:cNvPr id="8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A5CC02A8-F245-4082-8435-B509DC96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3823" y="3717423"/>
            <a:ext cx="3276079" cy="34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427746" y="94370"/>
            <a:ext cx="8995789" cy="2617195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7266"/>
                <a:gd name="adj2" fmla="val 67807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95" y="700991"/>
            <a:ext cx="8995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kern="0">
                <a:solidFill>
                  <a:srgbClr val="FF0000"/>
                </a:solidFill>
                <a:latin typeface="Gochi Hand"/>
                <a:sym typeface="Gochi Hand"/>
              </a:rPr>
              <a:t> </a:t>
            </a:r>
            <a:r>
              <a:rPr lang="en-US" sz="32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ochi Hand"/>
              </a:rPr>
              <a:t>“Chín năm làm một Điện Biên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sz="32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ochi Hand"/>
              </a:rPr>
              <a:t>Nên vành hoa đỏ, nên thiên sử vàng!”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Gochi Hand"/>
              </a:rPr>
              <a:t>        </a:t>
            </a:r>
            <a:r>
              <a:rPr lang="en-US" sz="3200" b="1" ker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Gochi Hand"/>
              </a:rPr>
              <a:t>Là nhắc đến sự kiện lễ kí hiệp định gì?</a:t>
            </a:r>
            <a:endParaRPr kumimoji="0" lang="fr-FR" altLang="zh-CN" sz="33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6117" y="87670"/>
            <a:ext cx="2016677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700" b="1" i="0" u="sng" strike="noStrike" kern="1200" cap="none" spc="0" normalizeH="0" baseline="0" noProof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700" b="1" u="sng" noProof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kumimoji="0" lang="en-US" sz="2700" b="1" i="0" u="sng" strike="noStrike" kern="1200" cap="none" spc="0" normalizeH="0" baseline="0" noProof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055440" y="2792280"/>
            <a:ext cx="6484349" cy="71175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SzPts val="3200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định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do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055440" y="3541971"/>
            <a:ext cx="6484350" cy="55796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định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055440" y="4758105"/>
            <a:ext cx="6484349" cy="55796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định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932A088B-169A-5CB7-2472-DE76F77B0E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1"/>
          <a:srcRect l="33582" t="19073" r="33194" b="21307"/>
          <a:stretch/>
        </p:blipFill>
        <p:spPr>
          <a:xfrm>
            <a:off x="7645829" y="4521737"/>
            <a:ext cx="1620127" cy="1635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9F0E8E-3439-8FCD-5373-E1FD8F544FC8}"/>
              </a:ext>
            </a:extLst>
          </p:cNvPr>
          <p:cNvSpPr/>
          <p:nvPr/>
        </p:nvSpPr>
        <p:spPr>
          <a:xfrm>
            <a:off x="1063462" y="4159589"/>
            <a:ext cx="6484350" cy="55796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định Giơnevơ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047FEFD3-17B8-F5F6-3C80-2EB518A2D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6591270" y="3958285"/>
            <a:ext cx="784472" cy="8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4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3" y="5202264"/>
            <a:ext cx="4181495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25" y="5202264"/>
            <a:ext cx="3657600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42" y="5202264"/>
            <a:ext cx="4048850" cy="1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2032717" y="1440708"/>
            <a:ext cx="8058150" cy="4154504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+mn-ea"/>
              <a:cs typeface="+mn-cs"/>
            </a:endParaRPr>
          </a:p>
        </p:txBody>
      </p:sp>
      <p:pic>
        <p:nvPicPr>
          <p:cNvPr id="8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A5CC02A8-F245-4082-8435-B509DC96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3823" y="3717423"/>
            <a:ext cx="3276079" cy="34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427746" y="94370"/>
            <a:ext cx="8995789" cy="2617195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7266"/>
                <a:gd name="adj2" fmla="val 67807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ea typeface="+mn-ea"/>
                <a:cs typeface="+mn-cs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95" y="700991"/>
            <a:ext cx="89957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kern="0">
                <a:solidFill>
                  <a:srgbClr val="FF0000"/>
                </a:solidFill>
                <a:latin typeface="Gochi Hand"/>
                <a:sym typeface="Gochi Hand"/>
              </a:rPr>
              <a:t> </a:t>
            </a:r>
            <a:r>
              <a:rPr lang="en-US" sz="32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ochi Hand"/>
              </a:rPr>
              <a:t>“Chín năm làm một Điện Biên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sz="32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ochi Hand"/>
              </a:rPr>
              <a:t>Nên vành hoa đỏ, nên thiên sử vàng!”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Gochi Hand"/>
              </a:rPr>
              <a:t>        </a:t>
            </a:r>
            <a:r>
              <a:rPr lang="en-US" sz="3200" b="1" ker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Gochi Hand"/>
              </a:rPr>
              <a:t>Là n</a:t>
            </a:r>
            <a:r>
              <a:rPr lang="en-US" sz="3200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ochi Hand"/>
              </a:rPr>
              <a:t>ói đến sự kiện lịch sử nào</a:t>
            </a:r>
            <a:r>
              <a:rPr lang="en-US" sz="3200" b="1" ker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Gochi Hand"/>
              </a:rPr>
              <a:t>?</a:t>
            </a:r>
            <a:endParaRPr kumimoji="0" lang="fr-FR" altLang="zh-CN" sz="33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6117" y="87670"/>
            <a:ext cx="2016677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2700" b="1" i="0" u="sng" strike="noStrike" kern="1200" cap="none" spc="0" normalizeH="0" baseline="0" noProof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700" b="1" u="sng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  <a:r>
              <a:rPr kumimoji="0" lang="en-US" sz="2700" b="1" i="0" u="sng" strike="noStrike" kern="1200" cap="none" spc="0" normalizeH="0" baseline="0" noProof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055440" y="2792280"/>
            <a:ext cx="6484349" cy="71175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SzPts val="3200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Lam Sơn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055440" y="3541971"/>
            <a:ext cx="6484350" cy="55796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055440" y="4758105"/>
            <a:ext cx="6484349" cy="55796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Điện Biên Phủ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6929225" y="4549405"/>
            <a:ext cx="784472" cy="8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932A088B-169A-5CB7-2472-DE76F77B0E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7645829" y="4521737"/>
            <a:ext cx="1620127" cy="1635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9F0E8E-3439-8FCD-5373-E1FD8F544FC8}"/>
              </a:ext>
            </a:extLst>
          </p:cNvPr>
          <p:cNvSpPr/>
          <p:nvPr/>
        </p:nvSpPr>
        <p:spPr>
          <a:xfrm>
            <a:off x="1063462" y="4159589"/>
            <a:ext cx="6484350" cy="55796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Bạch Đằng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64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m4mfaxs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m4mfaxs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1111</TotalTime>
  <Words>198</Words>
  <Application>Microsoft Office PowerPoint</Application>
  <PresentationFormat>Widescreen</PresentationFormat>
  <Paragraphs>33</Paragraphs>
  <Slides>6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黑体</vt:lpstr>
      <vt:lpstr>Arial</vt:lpstr>
      <vt:lpstr>Calibri</vt:lpstr>
      <vt:lpstr>Calibri Light</vt:lpstr>
      <vt:lpstr>Gochi Hand</vt:lpstr>
      <vt:lpstr>Times New Roman</vt:lpstr>
      <vt:lpstr>UTM Cookies</vt:lpstr>
      <vt:lpstr>字魂59号-创粗黑</vt:lpstr>
      <vt:lpstr>默认设计模板</vt:lpstr>
      <vt:lpstr>Office 主题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81</cp:revision>
  <dcterms:created xsi:type="dcterms:W3CDTF">2023-07-20T14:15:29Z</dcterms:created>
  <dcterms:modified xsi:type="dcterms:W3CDTF">2025-04-04T01:02:49Z</dcterms:modified>
  <cp:category>9Slide.vn</cp:category>
</cp:coreProperties>
</file>