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307" r:id="rId6"/>
    <p:sldId id="262" r:id="rId7"/>
    <p:sldId id="264" r:id="rId8"/>
    <p:sldId id="444" r:id="rId9"/>
    <p:sldId id="443" r:id="rId10"/>
    <p:sldId id="261" r:id="rId11"/>
    <p:sldId id="451" r:id="rId12"/>
    <p:sldId id="269" r:id="rId13"/>
    <p:sldId id="445" r:id="rId14"/>
    <p:sldId id="450" r:id="rId15"/>
    <p:sldId id="449" r:id="rId16"/>
    <p:sldId id="448" r:id="rId17"/>
    <p:sldId id="259" r:id="rId18"/>
    <p:sldId id="309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1" autoAdjust="0"/>
    <p:restoredTop sz="94660"/>
  </p:normalViewPr>
  <p:slideViewPr>
    <p:cSldViewPr snapToGrid="0">
      <p:cViewPr>
        <p:scale>
          <a:sx n="40" d="100"/>
          <a:sy n="40" d="100"/>
        </p:scale>
        <p:origin x="2534" y="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2025/4/4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191B-B04F-4D9A-8FBC-DC448CA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6ACC-BB58-F5C2-9E68-CF9F93EE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9466-45FC-3E20-F421-0F1CA1D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9548-1A6A-48D0-BF53-0D2DF987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2D53-1D6A-2FEC-4D2F-E071C78A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C81F-BB70-8288-121B-5F04647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B23-3594-28F3-CBE2-5397A47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8F8E-E187-4219-BCE1-B3C14077A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7DB-C695-83B3-5B1C-2B701054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8406-2991-B6DD-6041-EBA4FEC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CDE3-501D-6598-AB40-E013ABD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949-1505-4884-9C85-CBA1C0FD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894DA-31F8-824F-391B-AB3FC0A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008CF-1EB3-2B2F-6BE2-E188F7CF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ACBEB-56B7-D020-44B5-F5728830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33AF-330C-4AEC-80BC-EFA8EDA0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D3FE9-8426-A5FC-1942-F7C3FD2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F2B22-99F2-1930-6B0D-CC9D996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F6925-9B4B-5189-6FD8-FE0C946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EAE9-7CD2-445B-B543-592142730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8709FC-DAAF-C43E-BB70-745ED09D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52DB3-FB00-36F4-8B25-EBD81877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45483-7049-0D74-B66D-BE2D8667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CC42-CE42-42F1-9CED-7E8A9B57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6483B-8820-EC48-275F-43C2750C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8BC44-37BC-8E35-5CBF-3B41A9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FFC0D-EB63-056A-B66C-F47B441D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1039-E847-41C1-9D56-89DD08EE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51C-99A4-5F0E-D65E-6329E65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D10AD-26B0-34F2-5C59-1997C340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3DFE-58AA-24E6-03AE-9BD4666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7DA2-040E-48D3-859B-094681CE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C93AE-5B15-56C1-7F99-048D9901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D2EB6-6C9A-6CFB-8CC8-DAB5158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4CFEF-A638-E29D-2AA1-187ACB66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1B3E-8D51-4134-BA52-68652B18C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0470-9DCE-B46D-4CCA-659F880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77E-0E14-DAB0-2266-5F359D8E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6E2-1884-5BA8-03E8-3DB72E3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662-4D69-4F0A-BC23-E91653A0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8D5E-8646-1078-8894-9045214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85A6-1F49-8884-1161-32C84B0B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A1DA-5565-6C02-97CB-D1667BB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C16-1A7D-459F-B692-2D7F1329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83888" y="2351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84449" y="803604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16320" y="934320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03330" y="97071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374" y="-26280977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26" y="-26280977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4799" y="2942122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88" y="2942122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1799" y="631518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83890" y="19352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-19082170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23916405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44112" y="-19082170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907250" y="23916405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8CE464F-2A83-6398-B58C-A9C2AE2C9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7F85D5-FAE8-9621-0AA9-45EA61003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082C-D4FF-4E30-89DA-1997976F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D521-A216-4370-9100-3F911F76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447-69D0-4A14-951E-FB84706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B09285-C2DF-40A2-A053-58B2BDDC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4018101"/>
            <a:ext cx="2597318" cy="2839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0E15A9-3BC7-ED20-F3DE-E4AECF842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1" y="2824301"/>
            <a:ext cx="10822949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02AFCE-51EB-154C-D69F-8A540CC78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7" y="1305426"/>
            <a:ext cx="10850702" cy="2712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8FA6F-57BE-354F-9FCF-0DB30ABA7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" y="-53526"/>
            <a:ext cx="1361866" cy="1361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87AB5-9804-6789-9C78-4715E4B13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638" y="983242"/>
            <a:ext cx="4858933" cy="1225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891EB3-3603-C10A-B106-C604E6F75EAD}"/>
              </a:ext>
            </a:extLst>
          </p:cNvPr>
          <p:cNvSpPr txBox="1"/>
          <p:nvPr/>
        </p:nvSpPr>
        <p:spPr>
          <a:xfrm>
            <a:off x="4339496" y="137431"/>
            <a:ext cx="355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846659"/>
          </a:xfrm>
          <a:custGeom>
            <a:avLst/>
            <a:gdLst>
              <a:gd name="connsiteX0" fmla="*/ 0 w 9220799"/>
              <a:gd name="connsiteY0" fmla="*/ 0 h 1846659"/>
              <a:gd name="connsiteX1" fmla="*/ 750836 w 9220799"/>
              <a:gd name="connsiteY1" fmla="*/ 0 h 1846659"/>
              <a:gd name="connsiteX2" fmla="*/ 1593881 w 9220799"/>
              <a:gd name="connsiteY2" fmla="*/ 0 h 1846659"/>
              <a:gd name="connsiteX3" fmla="*/ 2344717 w 9220799"/>
              <a:gd name="connsiteY3" fmla="*/ 0 h 1846659"/>
              <a:gd name="connsiteX4" fmla="*/ 2818930 w 9220799"/>
              <a:gd name="connsiteY4" fmla="*/ 0 h 1846659"/>
              <a:gd name="connsiteX5" fmla="*/ 3385350 w 9220799"/>
              <a:gd name="connsiteY5" fmla="*/ 0 h 1846659"/>
              <a:gd name="connsiteX6" fmla="*/ 3859563 w 9220799"/>
              <a:gd name="connsiteY6" fmla="*/ 0 h 1846659"/>
              <a:gd name="connsiteX7" fmla="*/ 4333776 w 9220799"/>
              <a:gd name="connsiteY7" fmla="*/ 0 h 1846659"/>
              <a:gd name="connsiteX8" fmla="*/ 4807988 w 9220799"/>
              <a:gd name="connsiteY8" fmla="*/ 0 h 1846659"/>
              <a:gd name="connsiteX9" fmla="*/ 5651033 w 9220799"/>
              <a:gd name="connsiteY9" fmla="*/ 0 h 1846659"/>
              <a:gd name="connsiteX10" fmla="*/ 6217453 w 9220799"/>
              <a:gd name="connsiteY10" fmla="*/ 0 h 1846659"/>
              <a:gd name="connsiteX11" fmla="*/ 6968290 w 9220799"/>
              <a:gd name="connsiteY11" fmla="*/ 0 h 1846659"/>
              <a:gd name="connsiteX12" fmla="*/ 7534710 w 9220799"/>
              <a:gd name="connsiteY12" fmla="*/ 0 h 1846659"/>
              <a:gd name="connsiteX13" fmla="*/ 8377755 w 9220799"/>
              <a:gd name="connsiteY13" fmla="*/ 0 h 1846659"/>
              <a:gd name="connsiteX14" fmla="*/ 9220799 w 9220799"/>
              <a:gd name="connsiteY14" fmla="*/ 0 h 1846659"/>
              <a:gd name="connsiteX15" fmla="*/ 9220799 w 9220799"/>
              <a:gd name="connsiteY15" fmla="*/ 634020 h 1846659"/>
              <a:gd name="connsiteX16" fmla="*/ 9220799 w 9220799"/>
              <a:gd name="connsiteY16" fmla="*/ 1268039 h 1846659"/>
              <a:gd name="connsiteX17" fmla="*/ 9220799 w 9220799"/>
              <a:gd name="connsiteY17" fmla="*/ 1846659 h 1846659"/>
              <a:gd name="connsiteX18" fmla="*/ 8838794 w 9220799"/>
              <a:gd name="connsiteY18" fmla="*/ 1846659 h 1846659"/>
              <a:gd name="connsiteX19" fmla="*/ 7995750 w 9220799"/>
              <a:gd name="connsiteY19" fmla="*/ 1846659 h 1846659"/>
              <a:gd name="connsiteX20" fmla="*/ 7613745 w 9220799"/>
              <a:gd name="connsiteY20" fmla="*/ 1846659 h 1846659"/>
              <a:gd name="connsiteX21" fmla="*/ 7139533 w 9220799"/>
              <a:gd name="connsiteY21" fmla="*/ 1846659 h 1846659"/>
              <a:gd name="connsiteX22" fmla="*/ 6388696 w 9220799"/>
              <a:gd name="connsiteY22" fmla="*/ 1846659 h 1846659"/>
              <a:gd name="connsiteX23" fmla="*/ 5822276 w 9220799"/>
              <a:gd name="connsiteY23" fmla="*/ 1846659 h 1846659"/>
              <a:gd name="connsiteX24" fmla="*/ 5255855 w 9220799"/>
              <a:gd name="connsiteY24" fmla="*/ 1846659 h 1846659"/>
              <a:gd name="connsiteX25" fmla="*/ 4689435 w 9220799"/>
              <a:gd name="connsiteY25" fmla="*/ 1846659 h 1846659"/>
              <a:gd name="connsiteX26" fmla="*/ 4123014 w 9220799"/>
              <a:gd name="connsiteY26" fmla="*/ 1846659 h 1846659"/>
              <a:gd name="connsiteX27" fmla="*/ 3372178 w 9220799"/>
              <a:gd name="connsiteY27" fmla="*/ 1846659 h 1846659"/>
              <a:gd name="connsiteX28" fmla="*/ 2621341 w 9220799"/>
              <a:gd name="connsiteY28" fmla="*/ 1846659 h 1846659"/>
              <a:gd name="connsiteX29" fmla="*/ 2239337 w 9220799"/>
              <a:gd name="connsiteY29" fmla="*/ 1846659 h 1846659"/>
              <a:gd name="connsiteX30" fmla="*/ 1580708 w 9220799"/>
              <a:gd name="connsiteY30" fmla="*/ 1846659 h 1846659"/>
              <a:gd name="connsiteX31" fmla="*/ 1106496 w 9220799"/>
              <a:gd name="connsiteY31" fmla="*/ 1846659 h 1846659"/>
              <a:gd name="connsiteX32" fmla="*/ 724491 w 9220799"/>
              <a:gd name="connsiteY32" fmla="*/ 1846659 h 1846659"/>
              <a:gd name="connsiteX33" fmla="*/ 0 w 9220799"/>
              <a:gd name="connsiteY33" fmla="*/ 1846659 h 1846659"/>
              <a:gd name="connsiteX34" fmla="*/ 0 w 9220799"/>
              <a:gd name="connsiteY34" fmla="*/ 1286506 h 1846659"/>
              <a:gd name="connsiteX35" fmla="*/ 0 w 9220799"/>
              <a:gd name="connsiteY35" fmla="*/ 652486 h 1846659"/>
              <a:gd name="connsiteX36" fmla="*/ 0 w 9220799"/>
              <a:gd name="connsiteY36" fmla="*/ 0 h 184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20799" h="1846659" fill="none" extrusionOk="0">
                <a:moveTo>
                  <a:pt x="0" y="0"/>
                </a:moveTo>
                <a:cubicBezTo>
                  <a:pt x="244633" y="-8435"/>
                  <a:pt x="519883" y="-35715"/>
                  <a:pt x="750836" y="0"/>
                </a:cubicBezTo>
                <a:cubicBezTo>
                  <a:pt x="981789" y="35715"/>
                  <a:pt x="1245233" y="5556"/>
                  <a:pt x="1593881" y="0"/>
                </a:cubicBezTo>
                <a:cubicBezTo>
                  <a:pt x="1942530" y="-5556"/>
                  <a:pt x="2151207" y="5743"/>
                  <a:pt x="2344717" y="0"/>
                </a:cubicBezTo>
                <a:cubicBezTo>
                  <a:pt x="2538227" y="-5743"/>
                  <a:pt x="2652558" y="7130"/>
                  <a:pt x="2818930" y="0"/>
                </a:cubicBezTo>
                <a:cubicBezTo>
                  <a:pt x="2985302" y="-7130"/>
                  <a:pt x="3183273" y="-7108"/>
                  <a:pt x="3385350" y="0"/>
                </a:cubicBezTo>
                <a:cubicBezTo>
                  <a:pt x="3587427" y="7108"/>
                  <a:pt x="3722965" y="19590"/>
                  <a:pt x="3859563" y="0"/>
                </a:cubicBezTo>
                <a:cubicBezTo>
                  <a:pt x="3996161" y="-19590"/>
                  <a:pt x="4116905" y="-19777"/>
                  <a:pt x="4333776" y="0"/>
                </a:cubicBezTo>
                <a:cubicBezTo>
                  <a:pt x="4550647" y="19777"/>
                  <a:pt x="4687116" y="-18702"/>
                  <a:pt x="4807988" y="0"/>
                </a:cubicBezTo>
                <a:cubicBezTo>
                  <a:pt x="4928860" y="18702"/>
                  <a:pt x="5423394" y="-41718"/>
                  <a:pt x="5651033" y="0"/>
                </a:cubicBezTo>
                <a:cubicBezTo>
                  <a:pt x="5878672" y="41718"/>
                  <a:pt x="5960323" y="1298"/>
                  <a:pt x="6217453" y="0"/>
                </a:cubicBezTo>
                <a:cubicBezTo>
                  <a:pt x="6474583" y="-1298"/>
                  <a:pt x="6719462" y="-6232"/>
                  <a:pt x="6968290" y="0"/>
                </a:cubicBezTo>
                <a:cubicBezTo>
                  <a:pt x="7217118" y="6232"/>
                  <a:pt x="7361249" y="6512"/>
                  <a:pt x="7534710" y="0"/>
                </a:cubicBezTo>
                <a:cubicBezTo>
                  <a:pt x="7708171" y="-6512"/>
                  <a:pt x="8120591" y="3467"/>
                  <a:pt x="8377755" y="0"/>
                </a:cubicBezTo>
                <a:cubicBezTo>
                  <a:pt x="8634919" y="-3467"/>
                  <a:pt x="8978116" y="-22640"/>
                  <a:pt x="9220799" y="0"/>
                </a:cubicBezTo>
                <a:cubicBezTo>
                  <a:pt x="9197364" y="211110"/>
                  <a:pt x="9222638" y="429261"/>
                  <a:pt x="9220799" y="634020"/>
                </a:cubicBezTo>
                <a:cubicBezTo>
                  <a:pt x="9218960" y="838779"/>
                  <a:pt x="9238411" y="1118659"/>
                  <a:pt x="9220799" y="1268039"/>
                </a:cubicBezTo>
                <a:cubicBezTo>
                  <a:pt x="9203187" y="1417419"/>
                  <a:pt x="9204807" y="1605783"/>
                  <a:pt x="9220799" y="1846659"/>
                </a:cubicBezTo>
                <a:cubicBezTo>
                  <a:pt x="9107609" y="1830671"/>
                  <a:pt x="9020962" y="1847957"/>
                  <a:pt x="8838794" y="1846659"/>
                </a:cubicBezTo>
                <a:cubicBezTo>
                  <a:pt x="8656627" y="1845361"/>
                  <a:pt x="8346146" y="1886419"/>
                  <a:pt x="7995750" y="1846659"/>
                </a:cubicBezTo>
                <a:cubicBezTo>
                  <a:pt x="7645354" y="1806899"/>
                  <a:pt x="7789127" y="1835658"/>
                  <a:pt x="7613745" y="1846659"/>
                </a:cubicBezTo>
                <a:cubicBezTo>
                  <a:pt x="7438364" y="1857660"/>
                  <a:pt x="7284003" y="1853631"/>
                  <a:pt x="7139533" y="1846659"/>
                </a:cubicBezTo>
                <a:cubicBezTo>
                  <a:pt x="6995063" y="1839687"/>
                  <a:pt x="6676404" y="1809382"/>
                  <a:pt x="6388696" y="1846659"/>
                </a:cubicBezTo>
                <a:cubicBezTo>
                  <a:pt x="6100988" y="1883936"/>
                  <a:pt x="5969238" y="1855211"/>
                  <a:pt x="5822276" y="1846659"/>
                </a:cubicBezTo>
                <a:cubicBezTo>
                  <a:pt x="5675314" y="1838107"/>
                  <a:pt x="5490711" y="1849330"/>
                  <a:pt x="5255855" y="1846659"/>
                </a:cubicBezTo>
                <a:cubicBezTo>
                  <a:pt x="5020999" y="1843988"/>
                  <a:pt x="4896929" y="1832546"/>
                  <a:pt x="4689435" y="1846659"/>
                </a:cubicBezTo>
                <a:cubicBezTo>
                  <a:pt x="4481941" y="1860772"/>
                  <a:pt x="4335262" y="1829234"/>
                  <a:pt x="4123014" y="1846659"/>
                </a:cubicBezTo>
                <a:cubicBezTo>
                  <a:pt x="3910766" y="1864084"/>
                  <a:pt x="3557131" y="1839016"/>
                  <a:pt x="3372178" y="1846659"/>
                </a:cubicBezTo>
                <a:cubicBezTo>
                  <a:pt x="3187225" y="1854302"/>
                  <a:pt x="2936879" y="1845913"/>
                  <a:pt x="2621341" y="1846659"/>
                </a:cubicBezTo>
                <a:cubicBezTo>
                  <a:pt x="2305803" y="1847405"/>
                  <a:pt x="2417405" y="1847015"/>
                  <a:pt x="2239337" y="1846659"/>
                </a:cubicBezTo>
                <a:cubicBezTo>
                  <a:pt x="2061269" y="1846303"/>
                  <a:pt x="1811613" y="1871793"/>
                  <a:pt x="1580708" y="1846659"/>
                </a:cubicBezTo>
                <a:cubicBezTo>
                  <a:pt x="1349803" y="1821525"/>
                  <a:pt x="1293011" y="1823685"/>
                  <a:pt x="1106496" y="1846659"/>
                </a:cubicBezTo>
                <a:cubicBezTo>
                  <a:pt x="919981" y="1869633"/>
                  <a:pt x="856210" y="1828740"/>
                  <a:pt x="724491" y="1846659"/>
                </a:cubicBezTo>
                <a:cubicBezTo>
                  <a:pt x="592773" y="1864578"/>
                  <a:pt x="351115" y="1867701"/>
                  <a:pt x="0" y="1846659"/>
                </a:cubicBezTo>
                <a:cubicBezTo>
                  <a:pt x="18244" y="1700629"/>
                  <a:pt x="-6381" y="1497124"/>
                  <a:pt x="0" y="1286506"/>
                </a:cubicBezTo>
                <a:cubicBezTo>
                  <a:pt x="6381" y="1075888"/>
                  <a:pt x="-17635" y="825496"/>
                  <a:pt x="0" y="652486"/>
                </a:cubicBezTo>
                <a:cubicBezTo>
                  <a:pt x="17635" y="479476"/>
                  <a:pt x="-21265" y="243106"/>
                  <a:pt x="0" y="0"/>
                </a:cubicBezTo>
                <a:close/>
              </a:path>
              <a:path w="9220799" h="1846659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207865" y="123872"/>
                  <a:pt x="9210335" y="339730"/>
                  <a:pt x="9220799" y="560153"/>
                </a:cubicBezTo>
                <a:cubicBezTo>
                  <a:pt x="9231263" y="780576"/>
                  <a:pt x="9208700" y="1018632"/>
                  <a:pt x="9220799" y="1194173"/>
                </a:cubicBezTo>
                <a:cubicBezTo>
                  <a:pt x="9232898" y="1369714"/>
                  <a:pt x="9243703" y="1650630"/>
                  <a:pt x="9220799" y="1846659"/>
                </a:cubicBezTo>
                <a:cubicBezTo>
                  <a:pt x="8935874" y="1822607"/>
                  <a:pt x="8609580" y="1863937"/>
                  <a:pt x="8377755" y="1846659"/>
                </a:cubicBezTo>
                <a:cubicBezTo>
                  <a:pt x="8145930" y="1829381"/>
                  <a:pt x="8093136" y="1821990"/>
                  <a:pt x="7811334" y="1846659"/>
                </a:cubicBezTo>
                <a:cubicBezTo>
                  <a:pt x="7529532" y="1871328"/>
                  <a:pt x="7163432" y="1825903"/>
                  <a:pt x="6968290" y="1846659"/>
                </a:cubicBezTo>
                <a:cubicBezTo>
                  <a:pt x="6773148" y="1867415"/>
                  <a:pt x="6486091" y="1882277"/>
                  <a:pt x="6125245" y="1846659"/>
                </a:cubicBezTo>
                <a:cubicBezTo>
                  <a:pt x="5764400" y="1811041"/>
                  <a:pt x="5635902" y="1848617"/>
                  <a:pt x="5374409" y="1846659"/>
                </a:cubicBezTo>
                <a:cubicBezTo>
                  <a:pt x="5112916" y="1844701"/>
                  <a:pt x="5031042" y="1834389"/>
                  <a:pt x="4807988" y="1846659"/>
                </a:cubicBezTo>
                <a:cubicBezTo>
                  <a:pt x="4584934" y="1858929"/>
                  <a:pt x="4136278" y="1819154"/>
                  <a:pt x="3964944" y="1846659"/>
                </a:cubicBezTo>
                <a:cubicBezTo>
                  <a:pt x="3793610" y="1874164"/>
                  <a:pt x="3580638" y="1815917"/>
                  <a:pt x="3214107" y="1846659"/>
                </a:cubicBezTo>
                <a:cubicBezTo>
                  <a:pt x="2847576" y="1877401"/>
                  <a:pt x="2935852" y="1839911"/>
                  <a:pt x="2832103" y="1846659"/>
                </a:cubicBezTo>
                <a:cubicBezTo>
                  <a:pt x="2728354" y="1853407"/>
                  <a:pt x="2469989" y="1835774"/>
                  <a:pt x="2173474" y="1846659"/>
                </a:cubicBezTo>
                <a:cubicBezTo>
                  <a:pt x="1876959" y="1857544"/>
                  <a:pt x="1804414" y="1828592"/>
                  <a:pt x="1514846" y="1846659"/>
                </a:cubicBezTo>
                <a:cubicBezTo>
                  <a:pt x="1225278" y="1864726"/>
                  <a:pt x="961811" y="1834754"/>
                  <a:pt x="764009" y="1846659"/>
                </a:cubicBezTo>
                <a:cubicBezTo>
                  <a:pt x="566207" y="1858564"/>
                  <a:pt x="169480" y="1840934"/>
                  <a:pt x="0" y="1846659"/>
                </a:cubicBezTo>
                <a:cubicBezTo>
                  <a:pt x="-10853" y="1672959"/>
                  <a:pt x="-16709" y="1454613"/>
                  <a:pt x="0" y="1268039"/>
                </a:cubicBezTo>
                <a:cubicBezTo>
                  <a:pt x="16709" y="1081465"/>
                  <a:pt x="-24280" y="807549"/>
                  <a:pt x="0" y="634020"/>
                </a:cubicBezTo>
                <a:cubicBezTo>
                  <a:pt x="24280" y="460491"/>
                  <a:pt x="1189" y="184873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Tây Nguyên tiếp giáp với các nước: Lào, Cam – pu – chia; tiếp giáp với các vùng: Duyên hải miền Trung, Nam Bộ.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208675"/>
            <a:chOff x="1354221" y="122093"/>
            <a:chExt cx="9589396" cy="1060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525109" y="174718"/>
              <a:ext cx="9321800" cy="94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Kể tên các vùng và quốc gia</a:t>
              </a:r>
              <a:endParaRPr lang="en-US" sz="320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UTM Showcard" panose="02040603050506020204" pitchFamily="18" charset="0"/>
              </a:endParaRPr>
            </a:p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tiếp giápvới vùng Tây Nguyên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4229C5-63E2-A74B-EC32-103565BF46A3}"/>
              </a:ext>
            </a:extLst>
          </p:cNvPr>
          <p:cNvSpPr txBox="1"/>
          <p:nvPr/>
        </p:nvSpPr>
        <p:spPr>
          <a:xfrm>
            <a:off x="3701302" y="4044258"/>
            <a:ext cx="7808400" cy="1261884"/>
          </a:xfrm>
          <a:custGeom>
            <a:avLst/>
            <a:gdLst>
              <a:gd name="connsiteX0" fmla="*/ 0 w 7808400"/>
              <a:gd name="connsiteY0" fmla="*/ 0 h 1261884"/>
              <a:gd name="connsiteX1" fmla="*/ 494532 w 7808400"/>
              <a:gd name="connsiteY1" fmla="*/ 0 h 1261884"/>
              <a:gd name="connsiteX2" fmla="*/ 1145232 w 7808400"/>
              <a:gd name="connsiteY2" fmla="*/ 0 h 1261884"/>
              <a:gd name="connsiteX3" fmla="*/ 1795932 w 7808400"/>
              <a:gd name="connsiteY3" fmla="*/ 0 h 1261884"/>
              <a:gd name="connsiteX4" fmla="*/ 2368548 w 7808400"/>
              <a:gd name="connsiteY4" fmla="*/ 0 h 1261884"/>
              <a:gd name="connsiteX5" fmla="*/ 3097332 w 7808400"/>
              <a:gd name="connsiteY5" fmla="*/ 0 h 1261884"/>
              <a:gd name="connsiteX6" fmla="*/ 3826116 w 7808400"/>
              <a:gd name="connsiteY6" fmla="*/ 0 h 1261884"/>
              <a:gd name="connsiteX7" fmla="*/ 4554900 w 7808400"/>
              <a:gd name="connsiteY7" fmla="*/ 0 h 1261884"/>
              <a:gd name="connsiteX8" fmla="*/ 5361768 w 7808400"/>
              <a:gd name="connsiteY8" fmla="*/ 0 h 1261884"/>
              <a:gd name="connsiteX9" fmla="*/ 6090552 w 7808400"/>
              <a:gd name="connsiteY9" fmla="*/ 0 h 1261884"/>
              <a:gd name="connsiteX10" fmla="*/ 6585084 w 7808400"/>
              <a:gd name="connsiteY10" fmla="*/ 0 h 1261884"/>
              <a:gd name="connsiteX11" fmla="*/ 7157700 w 7808400"/>
              <a:gd name="connsiteY11" fmla="*/ 0 h 1261884"/>
              <a:gd name="connsiteX12" fmla="*/ 7808400 w 7808400"/>
              <a:gd name="connsiteY12" fmla="*/ 0 h 1261884"/>
              <a:gd name="connsiteX13" fmla="*/ 7808400 w 7808400"/>
              <a:gd name="connsiteY13" fmla="*/ 605704 h 1261884"/>
              <a:gd name="connsiteX14" fmla="*/ 7808400 w 7808400"/>
              <a:gd name="connsiteY14" fmla="*/ 1261884 h 1261884"/>
              <a:gd name="connsiteX15" fmla="*/ 7079616 w 7808400"/>
              <a:gd name="connsiteY15" fmla="*/ 1261884 h 1261884"/>
              <a:gd name="connsiteX16" fmla="*/ 6350832 w 7808400"/>
              <a:gd name="connsiteY16" fmla="*/ 1261884 h 1261884"/>
              <a:gd name="connsiteX17" fmla="*/ 5778216 w 7808400"/>
              <a:gd name="connsiteY17" fmla="*/ 1261884 h 1261884"/>
              <a:gd name="connsiteX18" fmla="*/ 5361768 w 7808400"/>
              <a:gd name="connsiteY18" fmla="*/ 1261884 h 1261884"/>
              <a:gd name="connsiteX19" fmla="*/ 4867236 w 7808400"/>
              <a:gd name="connsiteY19" fmla="*/ 1261884 h 1261884"/>
              <a:gd name="connsiteX20" fmla="*/ 4372704 w 7808400"/>
              <a:gd name="connsiteY20" fmla="*/ 1261884 h 1261884"/>
              <a:gd name="connsiteX21" fmla="*/ 3956256 w 7808400"/>
              <a:gd name="connsiteY21" fmla="*/ 1261884 h 1261884"/>
              <a:gd name="connsiteX22" fmla="*/ 3227472 w 7808400"/>
              <a:gd name="connsiteY22" fmla="*/ 1261884 h 1261884"/>
              <a:gd name="connsiteX23" fmla="*/ 2420604 w 7808400"/>
              <a:gd name="connsiteY23" fmla="*/ 1261884 h 1261884"/>
              <a:gd name="connsiteX24" fmla="*/ 2004156 w 7808400"/>
              <a:gd name="connsiteY24" fmla="*/ 1261884 h 1261884"/>
              <a:gd name="connsiteX25" fmla="*/ 1197288 w 7808400"/>
              <a:gd name="connsiteY25" fmla="*/ 1261884 h 1261884"/>
              <a:gd name="connsiteX26" fmla="*/ 780840 w 7808400"/>
              <a:gd name="connsiteY26" fmla="*/ 1261884 h 1261884"/>
              <a:gd name="connsiteX27" fmla="*/ 0 w 7808400"/>
              <a:gd name="connsiteY27" fmla="*/ 1261884 h 1261884"/>
              <a:gd name="connsiteX28" fmla="*/ 0 w 7808400"/>
              <a:gd name="connsiteY28" fmla="*/ 618323 h 1261884"/>
              <a:gd name="connsiteX29" fmla="*/ 0 w 7808400"/>
              <a:gd name="connsiteY29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8400" h="1261884" fill="none" extrusionOk="0">
                <a:moveTo>
                  <a:pt x="0" y="0"/>
                </a:moveTo>
                <a:cubicBezTo>
                  <a:pt x="243415" y="23699"/>
                  <a:pt x="312906" y="20308"/>
                  <a:pt x="494532" y="0"/>
                </a:cubicBezTo>
                <a:cubicBezTo>
                  <a:pt x="676158" y="-20308"/>
                  <a:pt x="863821" y="3658"/>
                  <a:pt x="1145232" y="0"/>
                </a:cubicBezTo>
                <a:cubicBezTo>
                  <a:pt x="1426643" y="-3658"/>
                  <a:pt x="1548884" y="27047"/>
                  <a:pt x="1795932" y="0"/>
                </a:cubicBezTo>
                <a:cubicBezTo>
                  <a:pt x="2042980" y="-27047"/>
                  <a:pt x="2185031" y="-5149"/>
                  <a:pt x="2368548" y="0"/>
                </a:cubicBezTo>
                <a:cubicBezTo>
                  <a:pt x="2552065" y="5149"/>
                  <a:pt x="2903974" y="21184"/>
                  <a:pt x="3097332" y="0"/>
                </a:cubicBezTo>
                <a:cubicBezTo>
                  <a:pt x="3290690" y="-21184"/>
                  <a:pt x="3585035" y="12024"/>
                  <a:pt x="3826116" y="0"/>
                </a:cubicBezTo>
                <a:cubicBezTo>
                  <a:pt x="4067197" y="-12024"/>
                  <a:pt x="4344483" y="-18534"/>
                  <a:pt x="4554900" y="0"/>
                </a:cubicBezTo>
                <a:cubicBezTo>
                  <a:pt x="4765317" y="18534"/>
                  <a:pt x="5105117" y="29415"/>
                  <a:pt x="5361768" y="0"/>
                </a:cubicBezTo>
                <a:cubicBezTo>
                  <a:pt x="5618419" y="-29415"/>
                  <a:pt x="5923980" y="-5668"/>
                  <a:pt x="6090552" y="0"/>
                </a:cubicBezTo>
                <a:cubicBezTo>
                  <a:pt x="6257124" y="5668"/>
                  <a:pt x="6411619" y="24706"/>
                  <a:pt x="6585084" y="0"/>
                </a:cubicBezTo>
                <a:cubicBezTo>
                  <a:pt x="6758549" y="-24706"/>
                  <a:pt x="6907178" y="2108"/>
                  <a:pt x="7157700" y="0"/>
                </a:cubicBezTo>
                <a:cubicBezTo>
                  <a:pt x="7408222" y="-2108"/>
                  <a:pt x="7665609" y="-18659"/>
                  <a:pt x="7808400" y="0"/>
                </a:cubicBezTo>
                <a:cubicBezTo>
                  <a:pt x="7816198" y="260586"/>
                  <a:pt x="7795354" y="479961"/>
                  <a:pt x="7808400" y="605704"/>
                </a:cubicBezTo>
                <a:cubicBezTo>
                  <a:pt x="7821446" y="731447"/>
                  <a:pt x="7791603" y="1085277"/>
                  <a:pt x="7808400" y="1261884"/>
                </a:cubicBezTo>
                <a:cubicBezTo>
                  <a:pt x="7638711" y="1266908"/>
                  <a:pt x="7429666" y="1244259"/>
                  <a:pt x="7079616" y="1261884"/>
                </a:cubicBezTo>
                <a:cubicBezTo>
                  <a:pt x="6729566" y="1279509"/>
                  <a:pt x="6513000" y="1277063"/>
                  <a:pt x="6350832" y="1261884"/>
                </a:cubicBezTo>
                <a:cubicBezTo>
                  <a:pt x="6188664" y="1246705"/>
                  <a:pt x="5900565" y="1235965"/>
                  <a:pt x="5778216" y="1261884"/>
                </a:cubicBezTo>
                <a:cubicBezTo>
                  <a:pt x="5655867" y="1287803"/>
                  <a:pt x="5450791" y="1277372"/>
                  <a:pt x="5361768" y="1261884"/>
                </a:cubicBezTo>
                <a:cubicBezTo>
                  <a:pt x="5272745" y="1246396"/>
                  <a:pt x="5011633" y="1262923"/>
                  <a:pt x="4867236" y="1261884"/>
                </a:cubicBezTo>
                <a:cubicBezTo>
                  <a:pt x="4722839" y="1260845"/>
                  <a:pt x="4535566" y="1275169"/>
                  <a:pt x="4372704" y="1261884"/>
                </a:cubicBezTo>
                <a:cubicBezTo>
                  <a:pt x="4209842" y="1248599"/>
                  <a:pt x="4144878" y="1258671"/>
                  <a:pt x="3956256" y="1261884"/>
                </a:cubicBezTo>
                <a:cubicBezTo>
                  <a:pt x="3767634" y="1265097"/>
                  <a:pt x="3381018" y="1252398"/>
                  <a:pt x="3227472" y="1261884"/>
                </a:cubicBezTo>
                <a:cubicBezTo>
                  <a:pt x="3073926" y="1271370"/>
                  <a:pt x="2623015" y="1227026"/>
                  <a:pt x="2420604" y="1261884"/>
                </a:cubicBezTo>
                <a:cubicBezTo>
                  <a:pt x="2218193" y="1296742"/>
                  <a:pt x="2197755" y="1279839"/>
                  <a:pt x="2004156" y="1261884"/>
                </a:cubicBezTo>
                <a:cubicBezTo>
                  <a:pt x="1810557" y="1243929"/>
                  <a:pt x="1498773" y="1285808"/>
                  <a:pt x="1197288" y="1261884"/>
                </a:cubicBezTo>
                <a:cubicBezTo>
                  <a:pt x="895803" y="1237960"/>
                  <a:pt x="930294" y="1274082"/>
                  <a:pt x="780840" y="1261884"/>
                </a:cubicBezTo>
                <a:cubicBezTo>
                  <a:pt x="631386" y="1249686"/>
                  <a:pt x="219880" y="1225322"/>
                  <a:pt x="0" y="1261884"/>
                </a:cubicBezTo>
                <a:cubicBezTo>
                  <a:pt x="-20272" y="966143"/>
                  <a:pt x="-31129" y="748848"/>
                  <a:pt x="0" y="618323"/>
                </a:cubicBezTo>
                <a:cubicBezTo>
                  <a:pt x="31129" y="487798"/>
                  <a:pt x="-6995" y="264032"/>
                  <a:pt x="0" y="0"/>
                </a:cubicBezTo>
                <a:close/>
              </a:path>
              <a:path w="7808400" h="1261884" stroke="0" extrusionOk="0">
                <a:moveTo>
                  <a:pt x="0" y="0"/>
                </a:moveTo>
                <a:cubicBezTo>
                  <a:pt x="257311" y="-24186"/>
                  <a:pt x="412626" y="4755"/>
                  <a:pt x="806868" y="0"/>
                </a:cubicBezTo>
                <a:cubicBezTo>
                  <a:pt x="1201110" y="-4755"/>
                  <a:pt x="1181278" y="-8189"/>
                  <a:pt x="1457568" y="0"/>
                </a:cubicBezTo>
                <a:cubicBezTo>
                  <a:pt x="1733858" y="8189"/>
                  <a:pt x="1899590" y="24590"/>
                  <a:pt x="2108268" y="0"/>
                </a:cubicBezTo>
                <a:cubicBezTo>
                  <a:pt x="2316946" y="-24590"/>
                  <a:pt x="2371897" y="-16988"/>
                  <a:pt x="2602800" y="0"/>
                </a:cubicBezTo>
                <a:cubicBezTo>
                  <a:pt x="2833703" y="16988"/>
                  <a:pt x="2910565" y="1342"/>
                  <a:pt x="3097332" y="0"/>
                </a:cubicBezTo>
                <a:cubicBezTo>
                  <a:pt x="3284099" y="-1342"/>
                  <a:pt x="3664580" y="-39036"/>
                  <a:pt x="3904200" y="0"/>
                </a:cubicBezTo>
                <a:cubicBezTo>
                  <a:pt x="4143820" y="39036"/>
                  <a:pt x="4293500" y="-12343"/>
                  <a:pt x="4554900" y="0"/>
                </a:cubicBezTo>
                <a:cubicBezTo>
                  <a:pt x="4816300" y="12343"/>
                  <a:pt x="4980317" y="-10324"/>
                  <a:pt x="5127516" y="0"/>
                </a:cubicBezTo>
                <a:cubicBezTo>
                  <a:pt x="5274715" y="10324"/>
                  <a:pt x="5530418" y="23281"/>
                  <a:pt x="5856300" y="0"/>
                </a:cubicBezTo>
                <a:cubicBezTo>
                  <a:pt x="6182182" y="-23281"/>
                  <a:pt x="6086296" y="17866"/>
                  <a:pt x="6272748" y="0"/>
                </a:cubicBezTo>
                <a:cubicBezTo>
                  <a:pt x="6459200" y="-17866"/>
                  <a:pt x="6627142" y="12473"/>
                  <a:pt x="6845364" y="0"/>
                </a:cubicBezTo>
                <a:cubicBezTo>
                  <a:pt x="7063586" y="-12473"/>
                  <a:pt x="7399722" y="25472"/>
                  <a:pt x="7808400" y="0"/>
                </a:cubicBezTo>
                <a:cubicBezTo>
                  <a:pt x="7788720" y="147765"/>
                  <a:pt x="7808559" y="419150"/>
                  <a:pt x="7808400" y="593085"/>
                </a:cubicBezTo>
                <a:cubicBezTo>
                  <a:pt x="7808241" y="767020"/>
                  <a:pt x="7841182" y="945337"/>
                  <a:pt x="7808400" y="1261884"/>
                </a:cubicBezTo>
                <a:cubicBezTo>
                  <a:pt x="7720012" y="1279168"/>
                  <a:pt x="7526698" y="1252207"/>
                  <a:pt x="7391952" y="1261884"/>
                </a:cubicBezTo>
                <a:cubicBezTo>
                  <a:pt x="7257206" y="1271561"/>
                  <a:pt x="6885637" y="1230306"/>
                  <a:pt x="6741252" y="1261884"/>
                </a:cubicBezTo>
                <a:cubicBezTo>
                  <a:pt x="6596867" y="1293462"/>
                  <a:pt x="6492286" y="1281459"/>
                  <a:pt x="6324804" y="1261884"/>
                </a:cubicBezTo>
                <a:cubicBezTo>
                  <a:pt x="6157322" y="1242309"/>
                  <a:pt x="6111122" y="1241928"/>
                  <a:pt x="5908356" y="1261884"/>
                </a:cubicBezTo>
                <a:cubicBezTo>
                  <a:pt x="5705590" y="1281840"/>
                  <a:pt x="5415241" y="1233859"/>
                  <a:pt x="5101488" y="1261884"/>
                </a:cubicBezTo>
                <a:cubicBezTo>
                  <a:pt x="4787735" y="1289909"/>
                  <a:pt x="4742832" y="1237208"/>
                  <a:pt x="4528872" y="1261884"/>
                </a:cubicBezTo>
                <a:cubicBezTo>
                  <a:pt x="4314912" y="1286560"/>
                  <a:pt x="4066971" y="1242682"/>
                  <a:pt x="3722004" y="1261884"/>
                </a:cubicBezTo>
                <a:cubicBezTo>
                  <a:pt x="3377037" y="1281086"/>
                  <a:pt x="3253909" y="1302036"/>
                  <a:pt x="2915136" y="1261884"/>
                </a:cubicBezTo>
                <a:cubicBezTo>
                  <a:pt x="2576363" y="1221732"/>
                  <a:pt x="2487921" y="1290002"/>
                  <a:pt x="2186352" y="1261884"/>
                </a:cubicBezTo>
                <a:cubicBezTo>
                  <a:pt x="1884783" y="1233766"/>
                  <a:pt x="1877104" y="1257810"/>
                  <a:pt x="1613736" y="1261884"/>
                </a:cubicBezTo>
                <a:cubicBezTo>
                  <a:pt x="1350368" y="1265958"/>
                  <a:pt x="1148986" y="1232731"/>
                  <a:pt x="806868" y="1261884"/>
                </a:cubicBezTo>
                <a:cubicBezTo>
                  <a:pt x="464750" y="1291037"/>
                  <a:pt x="168041" y="1239511"/>
                  <a:pt x="0" y="1261884"/>
                </a:cubicBezTo>
                <a:cubicBezTo>
                  <a:pt x="-11104" y="1004408"/>
                  <a:pt x="13136" y="900751"/>
                  <a:pt x="0" y="668799"/>
                </a:cubicBezTo>
                <a:cubicBezTo>
                  <a:pt x="-13136" y="436847"/>
                  <a:pt x="8350" y="15915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Đây là vùng duy nhất của nước ta không giáp biển.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3FC7E-89D6-8DF5-131A-00AE001BB30A}"/>
              </a:ext>
            </a:extLst>
          </p:cNvPr>
          <p:cNvSpPr txBox="1"/>
          <p:nvPr/>
        </p:nvSpPr>
        <p:spPr>
          <a:xfrm>
            <a:off x="189978" y="1739137"/>
            <a:ext cx="120020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33802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365577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7" y="64881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763" y="71438"/>
            <a:ext cx="4496011" cy="6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261884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Nguyên bao gồm 5 tỉnh: Kon Tum, Gia Lai, Đắk Lắk, Đắk Nông, Lâm Đồng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564445"/>
            <a:chOff x="1354221" y="122093"/>
            <a:chExt cx="9589396" cy="1373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Hãy kể tên các tỉnh thuộc tây nguyên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1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53AD-F667-C5AD-414E-961E2CE2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" y="989071"/>
            <a:ext cx="5551122" cy="452780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A03FF8B5-3E3C-F5B9-46C9-F8692A7EA4BE}"/>
              </a:ext>
            </a:extLst>
          </p:cNvPr>
          <p:cNvSpPr/>
          <p:nvPr/>
        </p:nvSpPr>
        <p:spPr>
          <a:xfrm>
            <a:off x="5299568" y="1608129"/>
            <a:ext cx="6638431" cy="2506671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lý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CE939D-F19B-8645-8EDD-E267128DB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01" y="3347296"/>
            <a:ext cx="3810577" cy="35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0E7AAA-246D-6C83-4342-EE88F065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0" y="992292"/>
            <a:ext cx="12739199" cy="365209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BEF1F8D-AABC-FF46-A405-E7E854514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116" y="4023359"/>
            <a:ext cx="2977563" cy="297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A3FE4-8C0A-ACF1-2221-627C1E332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7BCA-55C9-5DCB-DE49-83184B21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867327"/>
            <a:ext cx="7344894" cy="5536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D7B3-7BDC-6656-C601-AD8665DAF7AF}"/>
              </a:ext>
            </a:extLst>
          </p:cNvPr>
          <p:cNvSpPr txBox="1"/>
          <p:nvPr/>
        </p:nvSpPr>
        <p:spPr>
          <a:xfrm>
            <a:off x="1071017" y="507335"/>
            <a:ext cx="985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1.VỊ</a:t>
            </a: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TRÍ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ĐỊA LÍ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6EB3528-7CB4-B271-7683-2D77D0B99F7E}"/>
              </a:ext>
            </a:extLst>
          </p:cNvPr>
          <p:cNvSpPr/>
          <p:nvPr/>
        </p:nvSpPr>
        <p:spPr>
          <a:xfrm>
            <a:off x="5075975" y="1587281"/>
            <a:ext cx="7116026" cy="2355858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Chỉ trên bản đồ địa lí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 trí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vùng Tây Nguyên.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0EE9-091F-75CA-BFD2-E8882B0A1C5C}"/>
              </a:ext>
            </a:extLst>
          </p:cNvPr>
          <p:cNvGrpSpPr/>
          <p:nvPr/>
        </p:nvGrpSpPr>
        <p:grpSpPr>
          <a:xfrm>
            <a:off x="6061747" y="398060"/>
            <a:ext cx="5367516" cy="1138751"/>
            <a:chOff x="1317502" y="35831"/>
            <a:chExt cx="9626115" cy="11387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6D0D6C-5E4B-4B08-B6DE-288C6FBAE322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id="{D1514C0C-2C0D-8A4C-214F-BB7C95980F0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Rectangle: Diagonal Corners Rounded 39">
                <a:extLst>
                  <a:ext uri="{FF2B5EF4-FFF2-40B4-BE49-F238E27FC236}">
                    <a16:creationId xmlns:a16="http://schemas.microsoft.com/office/drawing/2014/main" id="{41896914-E79F-0B9E-C5AF-6638E111994B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E6E3A-404C-37CA-AE1A-73D23FBE3577}"/>
                </a:ext>
              </a:extLst>
            </p:cNvPr>
            <p:cNvSpPr txBox="1"/>
            <p:nvPr/>
          </p:nvSpPr>
          <p:spPr>
            <a:xfrm>
              <a:off x="1450929" y="294793"/>
              <a:ext cx="9321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VỊ TRÍ ĐỊA LÍ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F00D1AD-A8EA-F46C-4FD9-EA817579F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983" y="4380535"/>
            <a:ext cx="2506280" cy="2477465"/>
          </a:xfrm>
          <a:prstGeom prst="rect">
            <a:avLst/>
          </a:prstGeom>
        </p:spPr>
      </p:pic>
      <p:pic>
        <p:nvPicPr>
          <p:cNvPr id="9" name="Picture 2" descr="02">
            <a:extLst>
              <a:ext uri="{FF2B5EF4-FFF2-40B4-BE49-F238E27FC236}">
                <a16:creationId xmlns:a16="http://schemas.microsoft.com/office/drawing/2014/main" id="{F38DAD2B-2A3B-2574-2815-6195AD68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20593" y="190500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358128" y="12700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64754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3" name="Content Placeholder 4" descr="A map of the island&#10;&#10;Description automatically generated">
            <a:extLst>
              <a:ext uri="{FF2B5EF4-FFF2-40B4-BE49-F238E27FC236}">
                <a16:creationId xmlns:a16="http://schemas.microsoft.com/office/drawing/2014/main" id="{E168DAEA-108C-A2D1-6B16-439BF99C4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30" y="166892"/>
            <a:ext cx="6243145" cy="652421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0C5009-0E08-D508-DF70-7CB584510240}"/>
              </a:ext>
            </a:extLst>
          </p:cNvPr>
          <p:cNvSpPr/>
          <p:nvPr/>
        </p:nvSpPr>
        <p:spPr>
          <a:xfrm>
            <a:off x="6391092" y="400857"/>
            <a:ext cx="2620800" cy="4968000"/>
          </a:xfrm>
          <a:custGeom>
            <a:avLst/>
            <a:gdLst>
              <a:gd name="connsiteX0" fmla="*/ 570172 w 2620800"/>
              <a:gd name="connsiteY0" fmla="*/ 0 h 4960882"/>
              <a:gd name="connsiteX1" fmla="*/ 622724 w 2620800"/>
              <a:gd name="connsiteY1" fmla="*/ 42041 h 4960882"/>
              <a:gd name="connsiteX2" fmla="*/ 664766 w 2620800"/>
              <a:gd name="connsiteY2" fmla="*/ 63062 h 4960882"/>
              <a:gd name="connsiteX3" fmla="*/ 696297 w 2620800"/>
              <a:gd name="connsiteY3" fmla="*/ 94593 h 4960882"/>
              <a:gd name="connsiteX4" fmla="*/ 727828 w 2620800"/>
              <a:gd name="connsiteY4" fmla="*/ 115613 h 4960882"/>
              <a:gd name="connsiteX5" fmla="*/ 769869 w 2620800"/>
              <a:gd name="connsiteY5" fmla="*/ 178676 h 4960882"/>
              <a:gd name="connsiteX6" fmla="*/ 822421 w 2620800"/>
              <a:gd name="connsiteY6" fmla="*/ 252248 h 4960882"/>
              <a:gd name="connsiteX7" fmla="*/ 917014 w 2620800"/>
              <a:gd name="connsiteY7" fmla="*/ 273269 h 4960882"/>
              <a:gd name="connsiteX8" fmla="*/ 1137731 w 2620800"/>
              <a:gd name="connsiteY8" fmla="*/ 294289 h 4960882"/>
              <a:gd name="connsiteX9" fmla="*/ 1148241 w 2620800"/>
              <a:gd name="connsiteY9" fmla="*/ 357351 h 4960882"/>
              <a:gd name="connsiteX10" fmla="*/ 1127221 w 2620800"/>
              <a:gd name="connsiteY10" fmla="*/ 472965 h 4960882"/>
              <a:gd name="connsiteX11" fmla="*/ 1158752 w 2620800"/>
              <a:gd name="connsiteY11" fmla="*/ 515007 h 4960882"/>
              <a:gd name="connsiteX12" fmla="*/ 1211303 w 2620800"/>
              <a:gd name="connsiteY12" fmla="*/ 536027 h 4960882"/>
              <a:gd name="connsiteX13" fmla="*/ 1284876 w 2620800"/>
              <a:gd name="connsiteY13" fmla="*/ 567558 h 4960882"/>
              <a:gd name="connsiteX14" fmla="*/ 1368959 w 2620800"/>
              <a:gd name="connsiteY14" fmla="*/ 546538 h 4960882"/>
              <a:gd name="connsiteX15" fmla="*/ 1411000 w 2620800"/>
              <a:gd name="connsiteY15" fmla="*/ 420413 h 4960882"/>
              <a:gd name="connsiteX16" fmla="*/ 1442531 w 2620800"/>
              <a:gd name="connsiteY16" fmla="*/ 430924 h 4960882"/>
              <a:gd name="connsiteX17" fmla="*/ 1495083 w 2620800"/>
              <a:gd name="connsiteY17" fmla="*/ 441434 h 4960882"/>
              <a:gd name="connsiteX18" fmla="*/ 1505593 w 2620800"/>
              <a:gd name="connsiteY18" fmla="*/ 472965 h 4960882"/>
              <a:gd name="connsiteX19" fmla="*/ 1537124 w 2620800"/>
              <a:gd name="connsiteY19" fmla="*/ 504496 h 4960882"/>
              <a:gd name="connsiteX20" fmla="*/ 1579166 w 2620800"/>
              <a:gd name="connsiteY20" fmla="*/ 567558 h 4960882"/>
              <a:gd name="connsiteX21" fmla="*/ 1600186 w 2620800"/>
              <a:gd name="connsiteY21" fmla="*/ 599089 h 4960882"/>
              <a:gd name="connsiteX22" fmla="*/ 1631717 w 2620800"/>
              <a:gd name="connsiteY22" fmla="*/ 620110 h 4960882"/>
              <a:gd name="connsiteX23" fmla="*/ 1652738 w 2620800"/>
              <a:gd name="connsiteY23" fmla="*/ 651641 h 4960882"/>
              <a:gd name="connsiteX24" fmla="*/ 1684269 w 2620800"/>
              <a:gd name="connsiteY24" fmla="*/ 662151 h 4960882"/>
              <a:gd name="connsiteX25" fmla="*/ 1747331 w 2620800"/>
              <a:gd name="connsiteY25" fmla="*/ 693682 h 4960882"/>
              <a:gd name="connsiteX26" fmla="*/ 1810393 w 2620800"/>
              <a:gd name="connsiteY26" fmla="*/ 735724 h 4960882"/>
              <a:gd name="connsiteX27" fmla="*/ 1841924 w 2620800"/>
              <a:gd name="connsiteY27" fmla="*/ 756744 h 4960882"/>
              <a:gd name="connsiteX28" fmla="*/ 1926007 w 2620800"/>
              <a:gd name="connsiteY28" fmla="*/ 777765 h 4960882"/>
              <a:gd name="connsiteX29" fmla="*/ 1926007 w 2620800"/>
              <a:gd name="connsiteY29" fmla="*/ 914400 h 4960882"/>
              <a:gd name="connsiteX30" fmla="*/ 1894476 w 2620800"/>
              <a:gd name="connsiteY30" fmla="*/ 945931 h 4960882"/>
              <a:gd name="connsiteX31" fmla="*/ 1915497 w 2620800"/>
              <a:gd name="connsiteY31" fmla="*/ 998482 h 4960882"/>
              <a:gd name="connsiteX32" fmla="*/ 1989069 w 2620800"/>
              <a:gd name="connsiteY32" fmla="*/ 1040524 h 4960882"/>
              <a:gd name="connsiteX33" fmla="*/ 2031110 w 2620800"/>
              <a:gd name="connsiteY33" fmla="*/ 1072055 h 4960882"/>
              <a:gd name="connsiteX34" fmla="*/ 2062641 w 2620800"/>
              <a:gd name="connsiteY34" fmla="*/ 1082565 h 4960882"/>
              <a:gd name="connsiteX35" fmla="*/ 2115193 w 2620800"/>
              <a:gd name="connsiteY35" fmla="*/ 1145627 h 4960882"/>
              <a:gd name="connsiteX36" fmla="*/ 2083662 w 2620800"/>
              <a:gd name="connsiteY36" fmla="*/ 1303282 h 4960882"/>
              <a:gd name="connsiteX37" fmla="*/ 2146724 w 2620800"/>
              <a:gd name="connsiteY37" fmla="*/ 1376855 h 4960882"/>
              <a:gd name="connsiteX38" fmla="*/ 2146724 w 2620800"/>
              <a:gd name="connsiteY38" fmla="*/ 1481958 h 4960882"/>
              <a:gd name="connsiteX39" fmla="*/ 2125703 w 2620800"/>
              <a:gd name="connsiteY39" fmla="*/ 1513489 h 4960882"/>
              <a:gd name="connsiteX40" fmla="*/ 2188766 w 2620800"/>
              <a:gd name="connsiteY40" fmla="*/ 1587062 h 4960882"/>
              <a:gd name="connsiteX41" fmla="*/ 2220297 w 2620800"/>
              <a:gd name="connsiteY41" fmla="*/ 1671144 h 4960882"/>
              <a:gd name="connsiteX42" fmla="*/ 2230807 w 2620800"/>
              <a:gd name="connsiteY42" fmla="*/ 1702676 h 4960882"/>
              <a:gd name="connsiteX43" fmla="*/ 2241317 w 2620800"/>
              <a:gd name="connsiteY43" fmla="*/ 1786758 h 4960882"/>
              <a:gd name="connsiteX44" fmla="*/ 2283359 w 2620800"/>
              <a:gd name="connsiteY44" fmla="*/ 1839310 h 4960882"/>
              <a:gd name="connsiteX45" fmla="*/ 2293869 w 2620800"/>
              <a:gd name="connsiteY45" fmla="*/ 1870841 h 4960882"/>
              <a:gd name="connsiteX46" fmla="*/ 2335910 w 2620800"/>
              <a:gd name="connsiteY46" fmla="*/ 1902372 h 4960882"/>
              <a:gd name="connsiteX47" fmla="*/ 2356931 w 2620800"/>
              <a:gd name="connsiteY47" fmla="*/ 1933903 h 4960882"/>
              <a:gd name="connsiteX48" fmla="*/ 2377952 w 2620800"/>
              <a:gd name="connsiteY48" fmla="*/ 2123089 h 4960882"/>
              <a:gd name="connsiteX49" fmla="*/ 2388462 w 2620800"/>
              <a:gd name="connsiteY49" fmla="*/ 2165131 h 4960882"/>
              <a:gd name="connsiteX50" fmla="*/ 2377952 w 2620800"/>
              <a:gd name="connsiteY50" fmla="*/ 2217682 h 4960882"/>
              <a:gd name="connsiteX51" fmla="*/ 2335910 w 2620800"/>
              <a:gd name="connsiteY51" fmla="*/ 2228193 h 4960882"/>
              <a:gd name="connsiteX52" fmla="*/ 2188766 w 2620800"/>
              <a:gd name="connsiteY52" fmla="*/ 2238703 h 4960882"/>
              <a:gd name="connsiteX53" fmla="*/ 2209786 w 2620800"/>
              <a:gd name="connsiteY53" fmla="*/ 2322786 h 4960882"/>
              <a:gd name="connsiteX54" fmla="*/ 2356931 w 2620800"/>
              <a:gd name="connsiteY54" fmla="*/ 2375338 h 4960882"/>
              <a:gd name="connsiteX55" fmla="*/ 2367441 w 2620800"/>
              <a:gd name="connsiteY55" fmla="*/ 2480441 h 4960882"/>
              <a:gd name="connsiteX56" fmla="*/ 2398972 w 2620800"/>
              <a:gd name="connsiteY56" fmla="*/ 2490951 h 4960882"/>
              <a:gd name="connsiteX57" fmla="*/ 2430503 w 2620800"/>
              <a:gd name="connsiteY57" fmla="*/ 2522482 h 4960882"/>
              <a:gd name="connsiteX58" fmla="*/ 2441014 w 2620800"/>
              <a:gd name="connsiteY58" fmla="*/ 2554013 h 4960882"/>
              <a:gd name="connsiteX59" fmla="*/ 2430503 w 2620800"/>
              <a:gd name="connsiteY59" fmla="*/ 2606565 h 4960882"/>
              <a:gd name="connsiteX60" fmla="*/ 2346421 w 2620800"/>
              <a:gd name="connsiteY60" fmla="*/ 2638096 h 4960882"/>
              <a:gd name="connsiteX61" fmla="*/ 2293869 w 2620800"/>
              <a:gd name="connsiteY61" fmla="*/ 2722179 h 4960882"/>
              <a:gd name="connsiteX62" fmla="*/ 2241317 w 2620800"/>
              <a:gd name="connsiteY62" fmla="*/ 2732689 h 4960882"/>
              <a:gd name="connsiteX63" fmla="*/ 2220297 w 2620800"/>
              <a:gd name="connsiteY63" fmla="*/ 2806262 h 4960882"/>
              <a:gd name="connsiteX64" fmla="*/ 2199276 w 2620800"/>
              <a:gd name="connsiteY64" fmla="*/ 2869324 h 4960882"/>
              <a:gd name="connsiteX65" fmla="*/ 2167745 w 2620800"/>
              <a:gd name="connsiteY65" fmla="*/ 2879834 h 4960882"/>
              <a:gd name="connsiteX66" fmla="*/ 2136214 w 2620800"/>
              <a:gd name="connsiteY66" fmla="*/ 2900855 h 4960882"/>
              <a:gd name="connsiteX67" fmla="*/ 2188766 w 2620800"/>
              <a:gd name="connsiteY67" fmla="*/ 2942896 h 4960882"/>
              <a:gd name="connsiteX68" fmla="*/ 2220297 w 2620800"/>
              <a:gd name="connsiteY68" fmla="*/ 2963917 h 4960882"/>
              <a:gd name="connsiteX69" fmla="*/ 2441014 w 2620800"/>
              <a:gd name="connsiteY69" fmla="*/ 3026979 h 4960882"/>
              <a:gd name="connsiteX70" fmla="*/ 2504076 w 2620800"/>
              <a:gd name="connsiteY70" fmla="*/ 3058510 h 4960882"/>
              <a:gd name="connsiteX71" fmla="*/ 2567138 w 2620800"/>
              <a:gd name="connsiteY71" fmla="*/ 3090041 h 4960882"/>
              <a:gd name="connsiteX72" fmla="*/ 2609179 w 2620800"/>
              <a:gd name="connsiteY72" fmla="*/ 3121572 h 4960882"/>
              <a:gd name="connsiteX73" fmla="*/ 2588159 w 2620800"/>
              <a:gd name="connsiteY73" fmla="*/ 3184634 h 4960882"/>
              <a:gd name="connsiteX74" fmla="*/ 2483055 w 2620800"/>
              <a:gd name="connsiteY74" fmla="*/ 3247696 h 4960882"/>
              <a:gd name="connsiteX75" fmla="*/ 2451524 w 2620800"/>
              <a:gd name="connsiteY75" fmla="*/ 3279227 h 4960882"/>
              <a:gd name="connsiteX76" fmla="*/ 2441014 w 2620800"/>
              <a:gd name="connsiteY76" fmla="*/ 3363310 h 4960882"/>
              <a:gd name="connsiteX77" fmla="*/ 2430503 w 2620800"/>
              <a:gd name="connsiteY77" fmla="*/ 3426372 h 4960882"/>
              <a:gd name="connsiteX78" fmla="*/ 2377952 w 2620800"/>
              <a:gd name="connsiteY78" fmla="*/ 3520965 h 4960882"/>
              <a:gd name="connsiteX79" fmla="*/ 2293869 w 2620800"/>
              <a:gd name="connsiteY79" fmla="*/ 3510455 h 4960882"/>
              <a:gd name="connsiteX80" fmla="*/ 2230807 w 2620800"/>
              <a:gd name="connsiteY80" fmla="*/ 3499944 h 4960882"/>
              <a:gd name="connsiteX81" fmla="*/ 2188766 w 2620800"/>
              <a:gd name="connsiteY81" fmla="*/ 3510455 h 4960882"/>
              <a:gd name="connsiteX82" fmla="*/ 2230807 w 2620800"/>
              <a:gd name="connsiteY82" fmla="*/ 3520965 h 4960882"/>
              <a:gd name="connsiteX83" fmla="*/ 2178255 w 2620800"/>
              <a:gd name="connsiteY83" fmla="*/ 3489434 h 4960882"/>
              <a:gd name="connsiteX84" fmla="*/ 2157235 w 2620800"/>
              <a:gd name="connsiteY84" fmla="*/ 3573517 h 4960882"/>
              <a:gd name="connsiteX85" fmla="*/ 2178255 w 2620800"/>
              <a:gd name="connsiteY85" fmla="*/ 3647089 h 4960882"/>
              <a:gd name="connsiteX86" fmla="*/ 2199276 w 2620800"/>
              <a:gd name="connsiteY86" fmla="*/ 3699641 h 4960882"/>
              <a:gd name="connsiteX87" fmla="*/ 2209786 w 2620800"/>
              <a:gd name="connsiteY87" fmla="*/ 3752193 h 4960882"/>
              <a:gd name="connsiteX88" fmla="*/ 2199276 w 2620800"/>
              <a:gd name="connsiteY88" fmla="*/ 3899338 h 4960882"/>
              <a:gd name="connsiteX89" fmla="*/ 2157235 w 2620800"/>
              <a:gd name="connsiteY89" fmla="*/ 3920358 h 4960882"/>
              <a:gd name="connsiteX90" fmla="*/ 2146724 w 2620800"/>
              <a:gd name="connsiteY90" fmla="*/ 4099034 h 4960882"/>
              <a:gd name="connsiteX91" fmla="*/ 2125703 w 2620800"/>
              <a:gd name="connsiteY91" fmla="*/ 4130565 h 4960882"/>
              <a:gd name="connsiteX92" fmla="*/ 2104683 w 2620800"/>
              <a:gd name="connsiteY92" fmla="*/ 4172607 h 4960882"/>
              <a:gd name="connsiteX93" fmla="*/ 2094172 w 2620800"/>
              <a:gd name="connsiteY93" fmla="*/ 4214648 h 4960882"/>
              <a:gd name="connsiteX94" fmla="*/ 2083662 w 2620800"/>
              <a:gd name="connsiteY94" fmla="*/ 4246179 h 4960882"/>
              <a:gd name="connsiteX95" fmla="*/ 2094172 w 2620800"/>
              <a:gd name="connsiteY95" fmla="*/ 4330262 h 4960882"/>
              <a:gd name="connsiteX96" fmla="*/ 2167745 w 2620800"/>
              <a:gd name="connsiteY96" fmla="*/ 4340772 h 4960882"/>
              <a:gd name="connsiteX97" fmla="*/ 2178255 w 2620800"/>
              <a:gd name="connsiteY97" fmla="*/ 4372303 h 4960882"/>
              <a:gd name="connsiteX98" fmla="*/ 2167745 w 2620800"/>
              <a:gd name="connsiteY98" fmla="*/ 4414344 h 4960882"/>
              <a:gd name="connsiteX99" fmla="*/ 2094172 w 2620800"/>
              <a:gd name="connsiteY99" fmla="*/ 4424855 h 4960882"/>
              <a:gd name="connsiteX100" fmla="*/ 2062641 w 2620800"/>
              <a:gd name="connsiteY100" fmla="*/ 4435365 h 4960882"/>
              <a:gd name="connsiteX101" fmla="*/ 1989069 w 2620800"/>
              <a:gd name="connsiteY101" fmla="*/ 4456386 h 4960882"/>
              <a:gd name="connsiteX102" fmla="*/ 1968048 w 2620800"/>
              <a:gd name="connsiteY102" fmla="*/ 4508938 h 4960882"/>
              <a:gd name="connsiteX103" fmla="*/ 1957538 w 2620800"/>
              <a:gd name="connsiteY103" fmla="*/ 4593020 h 4960882"/>
              <a:gd name="connsiteX104" fmla="*/ 1926007 w 2620800"/>
              <a:gd name="connsiteY104" fmla="*/ 4624551 h 4960882"/>
              <a:gd name="connsiteX105" fmla="*/ 1768352 w 2620800"/>
              <a:gd name="connsiteY105" fmla="*/ 4614041 h 4960882"/>
              <a:gd name="connsiteX106" fmla="*/ 1726310 w 2620800"/>
              <a:gd name="connsiteY106" fmla="*/ 4603531 h 4960882"/>
              <a:gd name="connsiteX107" fmla="*/ 1610697 w 2620800"/>
              <a:gd name="connsiteY107" fmla="*/ 4582510 h 4960882"/>
              <a:gd name="connsiteX108" fmla="*/ 1558145 w 2620800"/>
              <a:gd name="connsiteY108" fmla="*/ 4593020 h 4960882"/>
              <a:gd name="connsiteX109" fmla="*/ 1558145 w 2620800"/>
              <a:gd name="connsiteY109" fmla="*/ 4750676 h 4960882"/>
              <a:gd name="connsiteX110" fmla="*/ 1495083 w 2620800"/>
              <a:gd name="connsiteY110" fmla="*/ 4782207 h 4960882"/>
              <a:gd name="connsiteX111" fmla="*/ 1463552 w 2620800"/>
              <a:gd name="connsiteY111" fmla="*/ 4813738 h 4960882"/>
              <a:gd name="connsiteX112" fmla="*/ 1389979 w 2620800"/>
              <a:gd name="connsiteY112" fmla="*/ 4845269 h 4960882"/>
              <a:gd name="connsiteX113" fmla="*/ 1337428 w 2620800"/>
              <a:gd name="connsiteY113" fmla="*/ 4866289 h 4960882"/>
              <a:gd name="connsiteX114" fmla="*/ 1274366 w 2620800"/>
              <a:gd name="connsiteY114" fmla="*/ 4929351 h 4960882"/>
              <a:gd name="connsiteX115" fmla="*/ 1242835 w 2620800"/>
              <a:gd name="connsiteY115" fmla="*/ 4960882 h 4960882"/>
              <a:gd name="connsiteX116" fmla="*/ 1211303 w 2620800"/>
              <a:gd name="connsiteY116" fmla="*/ 4939862 h 4960882"/>
              <a:gd name="connsiteX117" fmla="*/ 1200793 w 2620800"/>
              <a:gd name="connsiteY117" fmla="*/ 4876800 h 4960882"/>
              <a:gd name="connsiteX118" fmla="*/ 1179772 w 2620800"/>
              <a:gd name="connsiteY118" fmla="*/ 4845269 h 4960882"/>
              <a:gd name="connsiteX119" fmla="*/ 1169262 w 2620800"/>
              <a:gd name="connsiteY119" fmla="*/ 4813738 h 4960882"/>
              <a:gd name="connsiteX120" fmla="*/ 1137731 w 2620800"/>
              <a:gd name="connsiteY120" fmla="*/ 4803227 h 4960882"/>
              <a:gd name="connsiteX121" fmla="*/ 959055 w 2620800"/>
              <a:gd name="connsiteY121" fmla="*/ 4782207 h 4960882"/>
              <a:gd name="connsiteX122" fmla="*/ 759359 w 2620800"/>
              <a:gd name="connsiteY122" fmla="*/ 4771696 h 4960882"/>
              <a:gd name="connsiteX123" fmla="*/ 696297 w 2620800"/>
              <a:gd name="connsiteY123" fmla="*/ 4813738 h 4960882"/>
              <a:gd name="connsiteX124" fmla="*/ 517621 w 2620800"/>
              <a:gd name="connsiteY124" fmla="*/ 4792717 h 4960882"/>
              <a:gd name="connsiteX125" fmla="*/ 433538 w 2620800"/>
              <a:gd name="connsiteY125" fmla="*/ 4750676 h 4960882"/>
              <a:gd name="connsiteX126" fmla="*/ 359966 w 2620800"/>
              <a:gd name="connsiteY126" fmla="*/ 4740165 h 4960882"/>
              <a:gd name="connsiteX127" fmla="*/ 328435 w 2620800"/>
              <a:gd name="connsiteY127" fmla="*/ 4729655 h 4960882"/>
              <a:gd name="connsiteX128" fmla="*/ 317924 w 2620800"/>
              <a:gd name="connsiteY128" fmla="*/ 4698124 h 4960882"/>
              <a:gd name="connsiteX129" fmla="*/ 275883 w 2620800"/>
              <a:gd name="connsiteY129" fmla="*/ 4603531 h 4960882"/>
              <a:gd name="connsiteX130" fmla="*/ 170779 w 2620800"/>
              <a:gd name="connsiteY130" fmla="*/ 4550979 h 4960882"/>
              <a:gd name="connsiteX131" fmla="*/ 107717 w 2620800"/>
              <a:gd name="connsiteY131" fmla="*/ 4498427 h 4960882"/>
              <a:gd name="connsiteX132" fmla="*/ 76186 w 2620800"/>
              <a:gd name="connsiteY132" fmla="*/ 4393324 h 4960882"/>
              <a:gd name="connsiteX133" fmla="*/ 118228 w 2620800"/>
              <a:gd name="connsiteY133" fmla="*/ 4372303 h 4960882"/>
              <a:gd name="connsiteX134" fmla="*/ 223331 w 2620800"/>
              <a:gd name="connsiteY134" fmla="*/ 4351282 h 4960882"/>
              <a:gd name="connsiteX135" fmla="*/ 244352 w 2620800"/>
              <a:gd name="connsiteY135" fmla="*/ 4288220 h 4960882"/>
              <a:gd name="connsiteX136" fmla="*/ 254862 w 2620800"/>
              <a:gd name="connsiteY136" fmla="*/ 4246179 h 4960882"/>
              <a:gd name="connsiteX137" fmla="*/ 265372 w 2620800"/>
              <a:gd name="connsiteY137" fmla="*/ 4214648 h 4960882"/>
              <a:gd name="connsiteX138" fmla="*/ 275883 w 2620800"/>
              <a:gd name="connsiteY138" fmla="*/ 4162096 h 4960882"/>
              <a:gd name="connsiteX139" fmla="*/ 265372 w 2620800"/>
              <a:gd name="connsiteY139" fmla="*/ 4099034 h 4960882"/>
              <a:gd name="connsiteX140" fmla="*/ 170779 w 2620800"/>
              <a:gd name="connsiteY140" fmla="*/ 4056993 h 4960882"/>
              <a:gd name="connsiteX141" fmla="*/ 139248 w 2620800"/>
              <a:gd name="connsiteY141" fmla="*/ 4025462 h 4960882"/>
              <a:gd name="connsiteX142" fmla="*/ 44655 w 2620800"/>
              <a:gd name="connsiteY142" fmla="*/ 3962400 h 4960882"/>
              <a:gd name="connsiteX143" fmla="*/ 23635 w 2620800"/>
              <a:gd name="connsiteY143" fmla="*/ 3920358 h 4960882"/>
              <a:gd name="connsiteX144" fmla="*/ 2614 w 2620800"/>
              <a:gd name="connsiteY144" fmla="*/ 3762703 h 4960882"/>
              <a:gd name="connsiteX145" fmla="*/ 13124 w 2620800"/>
              <a:gd name="connsiteY145" fmla="*/ 3689131 h 4960882"/>
              <a:gd name="connsiteX146" fmla="*/ 338945 w 2620800"/>
              <a:gd name="connsiteY146" fmla="*/ 3710151 h 4960882"/>
              <a:gd name="connsiteX147" fmla="*/ 423028 w 2620800"/>
              <a:gd name="connsiteY147" fmla="*/ 3668110 h 4960882"/>
              <a:gd name="connsiteX148" fmla="*/ 433538 w 2620800"/>
              <a:gd name="connsiteY148" fmla="*/ 3636579 h 4960882"/>
              <a:gd name="connsiteX149" fmla="*/ 486090 w 2620800"/>
              <a:gd name="connsiteY149" fmla="*/ 3541986 h 4960882"/>
              <a:gd name="connsiteX150" fmla="*/ 496600 w 2620800"/>
              <a:gd name="connsiteY150" fmla="*/ 3478924 h 4960882"/>
              <a:gd name="connsiteX151" fmla="*/ 507110 w 2620800"/>
              <a:gd name="connsiteY151" fmla="*/ 3447393 h 4960882"/>
              <a:gd name="connsiteX152" fmla="*/ 517621 w 2620800"/>
              <a:gd name="connsiteY152" fmla="*/ 3405351 h 4960882"/>
              <a:gd name="connsiteX153" fmla="*/ 538641 w 2620800"/>
              <a:gd name="connsiteY153" fmla="*/ 3331779 h 4960882"/>
              <a:gd name="connsiteX154" fmla="*/ 528131 w 2620800"/>
              <a:gd name="connsiteY154" fmla="*/ 3111062 h 4960882"/>
              <a:gd name="connsiteX155" fmla="*/ 507110 w 2620800"/>
              <a:gd name="connsiteY155" fmla="*/ 3069020 h 4960882"/>
              <a:gd name="connsiteX156" fmla="*/ 496600 w 2620800"/>
              <a:gd name="connsiteY156" fmla="*/ 3037489 h 4960882"/>
              <a:gd name="connsiteX157" fmla="*/ 444048 w 2620800"/>
              <a:gd name="connsiteY157" fmla="*/ 2963917 h 4960882"/>
              <a:gd name="connsiteX158" fmla="*/ 433538 w 2620800"/>
              <a:gd name="connsiteY158" fmla="*/ 2911365 h 4960882"/>
              <a:gd name="connsiteX159" fmla="*/ 370476 w 2620800"/>
              <a:gd name="connsiteY159" fmla="*/ 2837793 h 4960882"/>
              <a:gd name="connsiteX160" fmla="*/ 423028 w 2620800"/>
              <a:gd name="connsiteY160" fmla="*/ 2774731 h 4960882"/>
              <a:gd name="connsiteX161" fmla="*/ 465069 w 2620800"/>
              <a:gd name="connsiteY161" fmla="*/ 2701158 h 4960882"/>
              <a:gd name="connsiteX162" fmla="*/ 507110 w 2620800"/>
              <a:gd name="connsiteY162" fmla="*/ 2638096 h 4960882"/>
              <a:gd name="connsiteX163" fmla="*/ 549152 w 2620800"/>
              <a:gd name="connsiteY163" fmla="*/ 2564524 h 4960882"/>
              <a:gd name="connsiteX164" fmla="*/ 570172 w 2620800"/>
              <a:gd name="connsiteY164" fmla="*/ 2501462 h 4960882"/>
              <a:gd name="connsiteX165" fmla="*/ 591193 w 2620800"/>
              <a:gd name="connsiteY165" fmla="*/ 2438400 h 4960882"/>
              <a:gd name="connsiteX166" fmla="*/ 601703 w 2620800"/>
              <a:gd name="connsiteY166" fmla="*/ 2406869 h 4960882"/>
              <a:gd name="connsiteX167" fmla="*/ 622724 w 2620800"/>
              <a:gd name="connsiteY167" fmla="*/ 2375338 h 4960882"/>
              <a:gd name="connsiteX168" fmla="*/ 622724 w 2620800"/>
              <a:gd name="connsiteY168" fmla="*/ 2249213 h 4960882"/>
              <a:gd name="connsiteX169" fmla="*/ 601703 w 2620800"/>
              <a:gd name="connsiteY169" fmla="*/ 2217682 h 4960882"/>
              <a:gd name="connsiteX170" fmla="*/ 591193 w 2620800"/>
              <a:gd name="connsiteY170" fmla="*/ 2175641 h 4960882"/>
              <a:gd name="connsiteX171" fmla="*/ 580683 w 2620800"/>
              <a:gd name="connsiteY171" fmla="*/ 2144110 h 4960882"/>
              <a:gd name="connsiteX172" fmla="*/ 570172 w 2620800"/>
              <a:gd name="connsiteY172" fmla="*/ 2081048 h 4960882"/>
              <a:gd name="connsiteX173" fmla="*/ 465069 w 2620800"/>
              <a:gd name="connsiteY173" fmla="*/ 1986455 h 4960882"/>
              <a:gd name="connsiteX174" fmla="*/ 402007 w 2620800"/>
              <a:gd name="connsiteY174" fmla="*/ 1933903 h 4960882"/>
              <a:gd name="connsiteX175" fmla="*/ 349455 w 2620800"/>
              <a:gd name="connsiteY175" fmla="*/ 1923393 h 4960882"/>
              <a:gd name="connsiteX176" fmla="*/ 317924 w 2620800"/>
              <a:gd name="connsiteY176" fmla="*/ 1734207 h 4960882"/>
              <a:gd name="connsiteX177" fmla="*/ 275883 w 2620800"/>
              <a:gd name="connsiteY177" fmla="*/ 1692165 h 4960882"/>
              <a:gd name="connsiteX178" fmla="*/ 244352 w 2620800"/>
              <a:gd name="connsiteY178" fmla="*/ 1618593 h 4960882"/>
              <a:gd name="connsiteX179" fmla="*/ 254862 w 2620800"/>
              <a:gd name="connsiteY179" fmla="*/ 1450427 h 4960882"/>
              <a:gd name="connsiteX180" fmla="*/ 275883 w 2620800"/>
              <a:gd name="connsiteY180" fmla="*/ 1408386 h 4960882"/>
              <a:gd name="connsiteX181" fmla="*/ 296903 w 2620800"/>
              <a:gd name="connsiteY181" fmla="*/ 1250731 h 4960882"/>
              <a:gd name="connsiteX182" fmla="*/ 402007 w 2620800"/>
              <a:gd name="connsiteY182" fmla="*/ 1145627 h 4960882"/>
              <a:gd name="connsiteX183" fmla="*/ 433538 w 2620800"/>
              <a:gd name="connsiteY183" fmla="*/ 1135117 h 4960882"/>
              <a:gd name="connsiteX184" fmla="*/ 444048 w 2620800"/>
              <a:gd name="connsiteY184" fmla="*/ 1103586 h 4960882"/>
              <a:gd name="connsiteX185" fmla="*/ 486090 w 2620800"/>
              <a:gd name="connsiteY185" fmla="*/ 1072055 h 4960882"/>
              <a:gd name="connsiteX186" fmla="*/ 496600 w 2620800"/>
              <a:gd name="connsiteY186" fmla="*/ 1008993 h 4960882"/>
              <a:gd name="connsiteX187" fmla="*/ 507110 w 2620800"/>
              <a:gd name="connsiteY187" fmla="*/ 966951 h 4960882"/>
              <a:gd name="connsiteX188" fmla="*/ 496600 w 2620800"/>
              <a:gd name="connsiteY188" fmla="*/ 830317 h 4960882"/>
              <a:gd name="connsiteX189" fmla="*/ 454559 w 2620800"/>
              <a:gd name="connsiteY189" fmla="*/ 798786 h 4960882"/>
              <a:gd name="connsiteX190" fmla="*/ 433538 w 2620800"/>
              <a:gd name="connsiteY190" fmla="*/ 767255 h 4960882"/>
              <a:gd name="connsiteX191" fmla="*/ 507110 w 2620800"/>
              <a:gd name="connsiteY191" fmla="*/ 714703 h 4960882"/>
              <a:gd name="connsiteX192" fmla="*/ 528131 w 2620800"/>
              <a:gd name="connsiteY192" fmla="*/ 683172 h 4960882"/>
              <a:gd name="connsiteX193" fmla="*/ 538641 w 2620800"/>
              <a:gd name="connsiteY193" fmla="*/ 651641 h 4960882"/>
              <a:gd name="connsiteX194" fmla="*/ 465069 w 2620800"/>
              <a:gd name="connsiteY194" fmla="*/ 557048 h 4960882"/>
              <a:gd name="connsiteX195" fmla="*/ 380986 w 2620800"/>
              <a:gd name="connsiteY195" fmla="*/ 515007 h 4960882"/>
              <a:gd name="connsiteX196" fmla="*/ 349455 w 2620800"/>
              <a:gd name="connsiteY196" fmla="*/ 493986 h 4960882"/>
              <a:gd name="connsiteX197" fmla="*/ 391497 w 2620800"/>
              <a:gd name="connsiteY197" fmla="*/ 483476 h 4960882"/>
              <a:gd name="connsiteX198" fmla="*/ 559662 w 2620800"/>
              <a:gd name="connsiteY198" fmla="*/ 462455 h 4960882"/>
              <a:gd name="connsiteX199" fmla="*/ 591193 w 2620800"/>
              <a:gd name="connsiteY199" fmla="*/ 441434 h 4960882"/>
              <a:gd name="connsiteX200" fmla="*/ 601703 w 2620800"/>
              <a:gd name="connsiteY200" fmla="*/ 399393 h 4960882"/>
              <a:gd name="connsiteX201" fmla="*/ 601703 w 2620800"/>
              <a:gd name="connsiteY201" fmla="*/ 63062 h 496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2620800" h="4960882">
                <a:moveTo>
                  <a:pt x="570172" y="0"/>
                </a:moveTo>
                <a:cubicBezTo>
                  <a:pt x="587689" y="14014"/>
                  <a:pt x="604059" y="29597"/>
                  <a:pt x="622724" y="42041"/>
                </a:cubicBezTo>
                <a:cubicBezTo>
                  <a:pt x="635761" y="50732"/>
                  <a:pt x="652016" y="53955"/>
                  <a:pt x="664766" y="63062"/>
                </a:cubicBezTo>
                <a:cubicBezTo>
                  <a:pt x="676861" y="71701"/>
                  <a:pt x="684878" y="85077"/>
                  <a:pt x="696297" y="94593"/>
                </a:cubicBezTo>
                <a:cubicBezTo>
                  <a:pt x="706001" y="102680"/>
                  <a:pt x="717318" y="108606"/>
                  <a:pt x="727828" y="115613"/>
                </a:cubicBezTo>
                <a:cubicBezTo>
                  <a:pt x="750372" y="183248"/>
                  <a:pt x="720664" y="109789"/>
                  <a:pt x="769869" y="178676"/>
                </a:cubicBezTo>
                <a:cubicBezTo>
                  <a:pt x="799757" y="220520"/>
                  <a:pt x="777705" y="222438"/>
                  <a:pt x="822421" y="252248"/>
                </a:cubicBezTo>
                <a:cubicBezTo>
                  <a:pt x="839488" y="263626"/>
                  <a:pt x="909734" y="272229"/>
                  <a:pt x="917014" y="273269"/>
                </a:cubicBezTo>
                <a:cubicBezTo>
                  <a:pt x="1011365" y="286748"/>
                  <a:pt x="1029632" y="285974"/>
                  <a:pt x="1137731" y="294289"/>
                </a:cubicBezTo>
                <a:cubicBezTo>
                  <a:pt x="1141234" y="315310"/>
                  <a:pt x="1148241" y="336040"/>
                  <a:pt x="1148241" y="357351"/>
                </a:cubicBezTo>
                <a:cubicBezTo>
                  <a:pt x="1148241" y="416774"/>
                  <a:pt x="1142002" y="428622"/>
                  <a:pt x="1127221" y="472965"/>
                </a:cubicBezTo>
                <a:cubicBezTo>
                  <a:pt x="1137731" y="486979"/>
                  <a:pt x="1144738" y="504497"/>
                  <a:pt x="1158752" y="515007"/>
                </a:cubicBezTo>
                <a:cubicBezTo>
                  <a:pt x="1173845" y="526327"/>
                  <a:pt x="1194063" y="528365"/>
                  <a:pt x="1211303" y="536027"/>
                </a:cubicBezTo>
                <a:cubicBezTo>
                  <a:pt x="1289230" y="570661"/>
                  <a:pt x="1220114" y="545971"/>
                  <a:pt x="1284876" y="567558"/>
                </a:cubicBezTo>
                <a:cubicBezTo>
                  <a:pt x="1312904" y="560551"/>
                  <a:pt x="1352514" y="570291"/>
                  <a:pt x="1368959" y="546538"/>
                </a:cubicBezTo>
                <a:cubicBezTo>
                  <a:pt x="1479490" y="386882"/>
                  <a:pt x="1314409" y="452612"/>
                  <a:pt x="1411000" y="420413"/>
                </a:cubicBezTo>
                <a:cubicBezTo>
                  <a:pt x="1421510" y="423917"/>
                  <a:pt x="1431783" y="428237"/>
                  <a:pt x="1442531" y="430924"/>
                </a:cubicBezTo>
                <a:cubicBezTo>
                  <a:pt x="1459862" y="435257"/>
                  <a:pt x="1480219" y="431525"/>
                  <a:pt x="1495083" y="441434"/>
                </a:cubicBezTo>
                <a:cubicBezTo>
                  <a:pt x="1504301" y="447579"/>
                  <a:pt x="1499448" y="463747"/>
                  <a:pt x="1505593" y="472965"/>
                </a:cubicBezTo>
                <a:cubicBezTo>
                  <a:pt x="1513838" y="485333"/>
                  <a:pt x="1527998" y="492763"/>
                  <a:pt x="1537124" y="504496"/>
                </a:cubicBezTo>
                <a:cubicBezTo>
                  <a:pt x="1552635" y="524438"/>
                  <a:pt x="1565152" y="546537"/>
                  <a:pt x="1579166" y="567558"/>
                </a:cubicBezTo>
                <a:cubicBezTo>
                  <a:pt x="1586173" y="578068"/>
                  <a:pt x="1589676" y="592082"/>
                  <a:pt x="1600186" y="599089"/>
                </a:cubicBezTo>
                <a:lnTo>
                  <a:pt x="1631717" y="620110"/>
                </a:lnTo>
                <a:cubicBezTo>
                  <a:pt x="1638724" y="630620"/>
                  <a:pt x="1642874" y="643750"/>
                  <a:pt x="1652738" y="651641"/>
                </a:cubicBezTo>
                <a:cubicBezTo>
                  <a:pt x="1661389" y="658562"/>
                  <a:pt x="1674360" y="657196"/>
                  <a:pt x="1684269" y="662151"/>
                </a:cubicBezTo>
                <a:cubicBezTo>
                  <a:pt x="1765767" y="702900"/>
                  <a:pt x="1668077" y="667265"/>
                  <a:pt x="1747331" y="693682"/>
                </a:cubicBezTo>
                <a:lnTo>
                  <a:pt x="1810393" y="735724"/>
                </a:lnTo>
                <a:cubicBezTo>
                  <a:pt x="1820903" y="742731"/>
                  <a:pt x="1829941" y="752749"/>
                  <a:pt x="1841924" y="756744"/>
                </a:cubicBezTo>
                <a:cubicBezTo>
                  <a:pt x="1890402" y="772904"/>
                  <a:pt x="1862591" y="765082"/>
                  <a:pt x="1926007" y="777765"/>
                </a:cubicBezTo>
                <a:cubicBezTo>
                  <a:pt x="1939487" y="831686"/>
                  <a:pt x="1948488" y="846956"/>
                  <a:pt x="1926007" y="914400"/>
                </a:cubicBezTo>
                <a:cubicBezTo>
                  <a:pt x="1921307" y="928501"/>
                  <a:pt x="1904986" y="935421"/>
                  <a:pt x="1894476" y="945931"/>
                </a:cubicBezTo>
                <a:cubicBezTo>
                  <a:pt x="1901483" y="963448"/>
                  <a:pt x="1904531" y="983130"/>
                  <a:pt x="1915497" y="998482"/>
                </a:cubicBezTo>
                <a:cubicBezTo>
                  <a:pt x="1924829" y="1011547"/>
                  <a:pt x="1979433" y="1034501"/>
                  <a:pt x="1989069" y="1040524"/>
                </a:cubicBezTo>
                <a:cubicBezTo>
                  <a:pt x="2003923" y="1049808"/>
                  <a:pt x="2017096" y="1061545"/>
                  <a:pt x="2031110" y="1072055"/>
                </a:cubicBezTo>
                <a:cubicBezTo>
                  <a:pt x="2001864" y="1028184"/>
                  <a:pt x="1992737" y="1021399"/>
                  <a:pt x="2062641" y="1082565"/>
                </a:cubicBezTo>
                <a:cubicBezTo>
                  <a:pt x="2095011" y="1110889"/>
                  <a:pt x="2092804" y="1112045"/>
                  <a:pt x="2115193" y="1145627"/>
                </a:cubicBezTo>
                <a:cubicBezTo>
                  <a:pt x="2074339" y="1206909"/>
                  <a:pt x="2046773" y="1218964"/>
                  <a:pt x="2083662" y="1303282"/>
                </a:cubicBezTo>
                <a:cubicBezTo>
                  <a:pt x="2096608" y="1332874"/>
                  <a:pt x="2125703" y="1352331"/>
                  <a:pt x="2146724" y="1376855"/>
                </a:cubicBezTo>
                <a:cubicBezTo>
                  <a:pt x="2158661" y="1424599"/>
                  <a:pt x="2165132" y="1426735"/>
                  <a:pt x="2146724" y="1481958"/>
                </a:cubicBezTo>
                <a:cubicBezTo>
                  <a:pt x="2142729" y="1493942"/>
                  <a:pt x="2132710" y="1502979"/>
                  <a:pt x="2125703" y="1513489"/>
                </a:cubicBezTo>
                <a:cubicBezTo>
                  <a:pt x="2178966" y="1620015"/>
                  <a:pt x="2106901" y="1491553"/>
                  <a:pt x="2188766" y="1587062"/>
                </a:cubicBezTo>
                <a:cubicBezTo>
                  <a:pt x="2209755" y="1611550"/>
                  <a:pt x="2211970" y="1641999"/>
                  <a:pt x="2220297" y="1671144"/>
                </a:cubicBezTo>
                <a:cubicBezTo>
                  <a:pt x="2223341" y="1681797"/>
                  <a:pt x="2227304" y="1692165"/>
                  <a:pt x="2230807" y="1702676"/>
                </a:cubicBezTo>
                <a:cubicBezTo>
                  <a:pt x="2234310" y="1730703"/>
                  <a:pt x="2231177" y="1760395"/>
                  <a:pt x="2241317" y="1786758"/>
                </a:cubicBezTo>
                <a:cubicBezTo>
                  <a:pt x="2249370" y="1807696"/>
                  <a:pt x="2271469" y="1820287"/>
                  <a:pt x="2283359" y="1839310"/>
                </a:cubicBezTo>
                <a:cubicBezTo>
                  <a:pt x="2289231" y="1848705"/>
                  <a:pt x="2286777" y="1862330"/>
                  <a:pt x="2293869" y="1870841"/>
                </a:cubicBezTo>
                <a:cubicBezTo>
                  <a:pt x="2305083" y="1884298"/>
                  <a:pt x="2323524" y="1889986"/>
                  <a:pt x="2335910" y="1902372"/>
                </a:cubicBezTo>
                <a:cubicBezTo>
                  <a:pt x="2344842" y="1911304"/>
                  <a:pt x="2349924" y="1923393"/>
                  <a:pt x="2356931" y="1933903"/>
                </a:cubicBezTo>
                <a:cubicBezTo>
                  <a:pt x="2382757" y="2037208"/>
                  <a:pt x="2354873" y="1915379"/>
                  <a:pt x="2377952" y="2123089"/>
                </a:cubicBezTo>
                <a:cubicBezTo>
                  <a:pt x="2379547" y="2137446"/>
                  <a:pt x="2384959" y="2151117"/>
                  <a:pt x="2388462" y="2165131"/>
                </a:cubicBezTo>
                <a:cubicBezTo>
                  <a:pt x="2384959" y="2182648"/>
                  <a:pt x="2389388" y="2203959"/>
                  <a:pt x="2377952" y="2217682"/>
                </a:cubicBezTo>
                <a:cubicBezTo>
                  <a:pt x="2368704" y="2228779"/>
                  <a:pt x="2350267" y="2226598"/>
                  <a:pt x="2335910" y="2228193"/>
                </a:cubicBezTo>
                <a:cubicBezTo>
                  <a:pt x="2287038" y="2233623"/>
                  <a:pt x="2237814" y="2235200"/>
                  <a:pt x="2188766" y="2238703"/>
                </a:cubicBezTo>
                <a:cubicBezTo>
                  <a:pt x="2195773" y="2266731"/>
                  <a:pt x="2186033" y="2306341"/>
                  <a:pt x="2209786" y="2322786"/>
                </a:cubicBezTo>
                <a:cubicBezTo>
                  <a:pt x="2467677" y="2501326"/>
                  <a:pt x="2245673" y="2226992"/>
                  <a:pt x="2356931" y="2375338"/>
                </a:cubicBezTo>
                <a:cubicBezTo>
                  <a:pt x="2360434" y="2410372"/>
                  <a:pt x="2355409" y="2447352"/>
                  <a:pt x="2367441" y="2480441"/>
                </a:cubicBezTo>
                <a:cubicBezTo>
                  <a:pt x="2371227" y="2490853"/>
                  <a:pt x="2389754" y="2484806"/>
                  <a:pt x="2398972" y="2490951"/>
                </a:cubicBezTo>
                <a:cubicBezTo>
                  <a:pt x="2411340" y="2499196"/>
                  <a:pt x="2419993" y="2511972"/>
                  <a:pt x="2430503" y="2522482"/>
                </a:cubicBezTo>
                <a:cubicBezTo>
                  <a:pt x="2434007" y="2532992"/>
                  <a:pt x="2441014" y="2542934"/>
                  <a:pt x="2441014" y="2554013"/>
                </a:cubicBezTo>
                <a:cubicBezTo>
                  <a:pt x="2441014" y="2571877"/>
                  <a:pt x="2440886" y="2592028"/>
                  <a:pt x="2430503" y="2606565"/>
                </a:cubicBezTo>
                <a:cubicBezTo>
                  <a:pt x="2418554" y="2623293"/>
                  <a:pt x="2364007" y="2633700"/>
                  <a:pt x="2346421" y="2638096"/>
                </a:cubicBezTo>
                <a:cubicBezTo>
                  <a:pt x="2336426" y="2658085"/>
                  <a:pt x="2313715" y="2709775"/>
                  <a:pt x="2293869" y="2722179"/>
                </a:cubicBezTo>
                <a:cubicBezTo>
                  <a:pt x="2278720" y="2731647"/>
                  <a:pt x="2258834" y="2729186"/>
                  <a:pt x="2241317" y="2732689"/>
                </a:cubicBezTo>
                <a:cubicBezTo>
                  <a:pt x="2205987" y="2838683"/>
                  <a:pt x="2259900" y="2674250"/>
                  <a:pt x="2220297" y="2806262"/>
                </a:cubicBezTo>
                <a:cubicBezTo>
                  <a:pt x="2213930" y="2827485"/>
                  <a:pt x="2220297" y="2862317"/>
                  <a:pt x="2199276" y="2869324"/>
                </a:cubicBezTo>
                <a:lnTo>
                  <a:pt x="2167745" y="2879834"/>
                </a:lnTo>
                <a:cubicBezTo>
                  <a:pt x="2157235" y="2886841"/>
                  <a:pt x="2140905" y="2889127"/>
                  <a:pt x="2136214" y="2900855"/>
                </a:cubicBezTo>
                <a:cubicBezTo>
                  <a:pt x="2121135" y="2938551"/>
                  <a:pt x="2175296" y="2939529"/>
                  <a:pt x="2188766" y="2942896"/>
                </a:cubicBezTo>
                <a:cubicBezTo>
                  <a:pt x="2199276" y="2949903"/>
                  <a:pt x="2208374" y="2959744"/>
                  <a:pt x="2220297" y="2963917"/>
                </a:cubicBezTo>
                <a:cubicBezTo>
                  <a:pt x="2305253" y="2993652"/>
                  <a:pt x="2363776" y="3007670"/>
                  <a:pt x="2441014" y="3026979"/>
                </a:cubicBezTo>
                <a:cubicBezTo>
                  <a:pt x="2531378" y="3087223"/>
                  <a:pt x="2417047" y="3014995"/>
                  <a:pt x="2504076" y="3058510"/>
                </a:cubicBezTo>
                <a:cubicBezTo>
                  <a:pt x="2585574" y="3099259"/>
                  <a:pt x="2487884" y="3063624"/>
                  <a:pt x="2567138" y="3090041"/>
                </a:cubicBezTo>
                <a:cubicBezTo>
                  <a:pt x="2581152" y="3100551"/>
                  <a:pt x="2597965" y="3108115"/>
                  <a:pt x="2609179" y="3121572"/>
                </a:cubicBezTo>
                <a:cubicBezTo>
                  <a:pt x="2634937" y="3152481"/>
                  <a:pt x="2613375" y="3165022"/>
                  <a:pt x="2588159" y="3184634"/>
                </a:cubicBezTo>
                <a:cubicBezTo>
                  <a:pt x="2542496" y="3220150"/>
                  <a:pt x="2528819" y="3224815"/>
                  <a:pt x="2483055" y="3247696"/>
                </a:cubicBezTo>
                <a:cubicBezTo>
                  <a:pt x="2472545" y="3258206"/>
                  <a:pt x="2456604" y="3265258"/>
                  <a:pt x="2451524" y="3279227"/>
                </a:cubicBezTo>
                <a:cubicBezTo>
                  <a:pt x="2441871" y="3305772"/>
                  <a:pt x="2445009" y="3335348"/>
                  <a:pt x="2441014" y="3363310"/>
                </a:cubicBezTo>
                <a:cubicBezTo>
                  <a:pt x="2438000" y="3384406"/>
                  <a:pt x="2434968" y="3405534"/>
                  <a:pt x="2430503" y="3426372"/>
                </a:cubicBezTo>
                <a:cubicBezTo>
                  <a:pt x="2410443" y="3519988"/>
                  <a:pt x="2435492" y="3501785"/>
                  <a:pt x="2377952" y="3520965"/>
                </a:cubicBezTo>
                <a:lnTo>
                  <a:pt x="2293869" y="3510455"/>
                </a:lnTo>
                <a:cubicBezTo>
                  <a:pt x="2272773" y="3507441"/>
                  <a:pt x="2252118" y="3499944"/>
                  <a:pt x="2230807" y="3499944"/>
                </a:cubicBezTo>
                <a:cubicBezTo>
                  <a:pt x="2216362" y="3499944"/>
                  <a:pt x="2202780" y="3506951"/>
                  <a:pt x="2188766" y="3510455"/>
                </a:cubicBezTo>
                <a:cubicBezTo>
                  <a:pt x="2202780" y="3513958"/>
                  <a:pt x="2237267" y="3533885"/>
                  <a:pt x="2230807" y="3520965"/>
                </a:cubicBezTo>
                <a:cubicBezTo>
                  <a:pt x="2221671" y="3502693"/>
                  <a:pt x="2194878" y="3477560"/>
                  <a:pt x="2178255" y="3489434"/>
                </a:cubicBezTo>
                <a:cubicBezTo>
                  <a:pt x="2154746" y="3506226"/>
                  <a:pt x="2157235" y="3573517"/>
                  <a:pt x="2157235" y="3573517"/>
                </a:cubicBezTo>
                <a:cubicBezTo>
                  <a:pt x="2164242" y="3598041"/>
                  <a:pt x="2170190" y="3622893"/>
                  <a:pt x="2178255" y="3647089"/>
                </a:cubicBezTo>
                <a:cubicBezTo>
                  <a:pt x="2184221" y="3664988"/>
                  <a:pt x="2193855" y="3681570"/>
                  <a:pt x="2199276" y="3699641"/>
                </a:cubicBezTo>
                <a:cubicBezTo>
                  <a:pt x="2204409" y="3716752"/>
                  <a:pt x="2206283" y="3734676"/>
                  <a:pt x="2209786" y="3752193"/>
                </a:cubicBezTo>
                <a:cubicBezTo>
                  <a:pt x="2206283" y="3801241"/>
                  <a:pt x="2213943" y="3852403"/>
                  <a:pt x="2199276" y="3899338"/>
                </a:cubicBezTo>
                <a:cubicBezTo>
                  <a:pt x="2194603" y="3914293"/>
                  <a:pt x="2161222" y="3905206"/>
                  <a:pt x="2157235" y="3920358"/>
                </a:cubicBezTo>
                <a:cubicBezTo>
                  <a:pt x="2142051" y="3978055"/>
                  <a:pt x="2155574" y="4040032"/>
                  <a:pt x="2146724" y="4099034"/>
                </a:cubicBezTo>
                <a:cubicBezTo>
                  <a:pt x="2144850" y="4111526"/>
                  <a:pt x="2131970" y="4119597"/>
                  <a:pt x="2125703" y="4130565"/>
                </a:cubicBezTo>
                <a:cubicBezTo>
                  <a:pt x="2117930" y="4144169"/>
                  <a:pt x="2110184" y="4157937"/>
                  <a:pt x="2104683" y="4172607"/>
                </a:cubicBezTo>
                <a:cubicBezTo>
                  <a:pt x="2099611" y="4186132"/>
                  <a:pt x="2098140" y="4200759"/>
                  <a:pt x="2094172" y="4214648"/>
                </a:cubicBezTo>
                <a:cubicBezTo>
                  <a:pt x="2091128" y="4225301"/>
                  <a:pt x="2087165" y="4235669"/>
                  <a:pt x="2083662" y="4246179"/>
                </a:cubicBezTo>
                <a:cubicBezTo>
                  <a:pt x="2087165" y="4274207"/>
                  <a:pt x="2075406" y="4309151"/>
                  <a:pt x="2094172" y="4330262"/>
                </a:cubicBezTo>
                <a:cubicBezTo>
                  <a:pt x="2110631" y="4348778"/>
                  <a:pt x="2145587" y="4329693"/>
                  <a:pt x="2167745" y="4340772"/>
                </a:cubicBezTo>
                <a:cubicBezTo>
                  <a:pt x="2177654" y="4345727"/>
                  <a:pt x="2174752" y="4361793"/>
                  <a:pt x="2178255" y="4372303"/>
                </a:cubicBezTo>
                <a:cubicBezTo>
                  <a:pt x="2174752" y="4386317"/>
                  <a:pt x="2179994" y="4406688"/>
                  <a:pt x="2167745" y="4414344"/>
                </a:cubicBezTo>
                <a:cubicBezTo>
                  <a:pt x="2146737" y="4427474"/>
                  <a:pt x="2118464" y="4419997"/>
                  <a:pt x="2094172" y="4424855"/>
                </a:cubicBezTo>
                <a:cubicBezTo>
                  <a:pt x="2083308" y="4427028"/>
                  <a:pt x="2073294" y="4432321"/>
                  <a:pt x="2062641" y="4435365"/>
                </a:cubicBezTo>
                <a:cubicBezTo>
                  <a:pt x="1970260" y="4461760"/>
                  <a:pt x="2064670" y="4431187"/>
                  <a:pt x="1989069" y="4456386"/>
                </a:cubicBezTo>
                <a:cubicBezTo>
                  <a:pt x="1982062" y="4473903"/>
                  <a:pt x="1972290" y="4490554"/>
                  <a:pt x="1968048" y="4508938"/>
                </a:cubicBezTo>
                <a:cubicBezTo>
                  <a:pt x="1961697" y="4536460"/>
                  <a:pt x="1967191" y="4566475"/>
                  <a:pt x="1957538" y="4593020"/>
                </a:cubicBezTo>
                <a:cubicBezTo>
                  <a:pt x="1952458" y="4606989"/>
                  <a:pt x="1936517" y="4614041"/>
                  <a:pt x="1926007" y="4624551"/>
                </a:cubicBezTo>
                <a:cubicBezTo>
                  <a:pt x="1873455" y="4621048"/>
                  <a:pt x="1820731" y="4619554"/>
                  <a:pt x="1768352" y="4614041"/>
                </a:cubicBezTo>
                <a:cubicBezTo>
                  <a:pt x="1753986" y="4612529"/>
                  <a:pt x="1740522" y="4606115"/>
                  <a:pt x="1726310" y="4603531"/>
                </a:cubicBezTo>
                <a:cubicBezTo>
                  <a:pt x="1588229" y="4578425"/>
                  <a:pt x="1706048" y="4606347"/>
                  <a:pt x="1610697" y="4582510"/>
                </a:cubicBezTo>
                <a:cubicBezTo>
                  <a:pt x="1593180" y="4586013"/>
                  <a:pt x="1563794" y="4576073"/>
                  <a:pt x="1558145" y="4593020"/>
                </a:cubicBezTo>
                <a:cubicBezTo>
                  <a:pt x="1548493" y="4621976"/>
                  <a:pt x="1586054" y="4708811"/>
                  <a:pt x="1558145" y="4750676"/>
                </a:cubicBezTo>
                <a:cubicBezTo>
                  <a:pt x="1546504" y="4768138"/>
                  <a:pt x="1513068" y="4776212"/>
                  <a:pt x="1495083" y="4782207"/>
                </a:cubicBezTo>
                <a:cubicBezTo>
                  <a:pt x="1484573" y="4792717"/>
                  <a:pt x="1475647" y="4805099"/>
                  <a:pt x="1463552" y="4813738"/>
                </a:cubicBezTo>
                <a:cubicBezTo>
                  <a:pt x="1436360" y="4833160"/>
                  <a:pt x="1418866" y="4834436"/>
                  <a:pt x="1389979" y="4845269"/>
                </a:cubicBezTo>
                <a:cubicBezTo>
                  <a:pt x="1372314" y="4851893"/>
                  <a:pt x="1354945" y="4859282"/>
                  <a:pt x="1337428" y="4866289"/>
                </a:cubicBezTo>
                <a:lnTo>
                  <a:pt x="1274366" y="4929351"/>
                </a:lnTo>
                <a:lnTo>
                  <a:pt x="1242835" y="4960882"/>
                </a:lnTo>
                <a:cubicBezTo>
                  <a:pt x="1232324" y="4953875"/>
                  <a:pt x="1216952" y="4951160"/>
                  <a:pt x="1211303" y="4939862"/>
                </a:cubicBezTo>
                <a:cubicBezTo>
                  <a:pt x="1201772" y="4920801"/>
                  <a:pt x="1207532" y="4897017"/>
                  <a:pt x="1200793" y="4876800"/>
                </a:cubicBezTo>
                <a:cubicBezTo>
                  <a:pt x="1196798" y="4864816"/>
                  <a:pt x="1186779" y="4855779"/>
                  <a:pt x="1179772" y="4845269"/>
                </a:cubicBezTo>
                <a:cubicBezTo>
                  <a:pt x="1176269" y="4834759"/>
                  <a:pt x="1177096" y="4821572"/>
                  <a:pt x="1169262" y="4813738"/>
                </a:cubicBezTo>
                <a:cubicBezTo>
                  <a:pt x="1161428" y="4805904"/>
                  <a:pt x="1148384" y="4806271"/>
                  <a:pt x="1137731" y="4803227"/>
                </a:cubicBezTo>
                <a:cubicBezTo>
                  <a:pt x="1066150" y="4782775"/>
                  <a:pt x="1063367" y="4790231"/>
                  <a:pt x="959055" y="4782207"/>
                </a:cubicBezTo>
                <a:cubicBezTo>
                  <a:pt x="889092" y="4769486"/>
                  <a:pt x="829350" y="4746699"/>
                  <a:pt x="759359" y="4771696"/>
                </a:cubicBezTo>
                <a:cubicBezTo>
                  <a:pt x="735567" y="4780193"/>
                  <a:pt x="696297" y="4813738"/>
                  <a:pt x="696297" y="4813738"/>
                </a:cubicBezTo>
                <a:cubicBezTo>
                  <a:pt x="636738" y="4806731"/>
                  <a:pt x="576623" y="4803445"/>
                  <a:pt x="517621" y="4792717"/>
                </a:cubicBezTo>
                <a:cubicBezTo>
                  <a:pt x="353165" y="4762815"/>
                  <a:pt x="547837" y="4784966"/>
                  <a:pt x="433538" y="4750676"/>
                </a:cubicBezTo>
                <a:cubicBezTo>
                  <a:pt x="409810" y="4743558"/>
                  <a:pt x="384490" y="4743669"/>
                  <a:pt x="359966" y="4740165"/>
                </a:cubicBezTo>
                <a:cubicBezTo>
                  <a:pt x="349456" y="4736662"/>
                  <a:pt x="336269" y="4737489"/>
                  <a:pt x="328435" y="4729655"/>
                </a:cubicBezTo>
                <a:cubicBezTo>
                  <a:pt x="320601" y="4721821"/>
                  <a:pt x="322185" y="4708351"/>
                  <a:pt x="317924" y="4698124"/>
                </a:cubicBezTo>
                <a:cubicBezTo>
                  <a:pt x="304653" y="4666273"/>
                  <a:pt x="298171" y="4629872"/>
                  <a:pt x="275883" y="4603531"/>
                </a:cubicBezTo>
                <a:cubicBezTo>
                  <a:pt x="252537" y="4575940"/>
                  <a:pt x="205633" y="4562597"/>
                  <a:pt x="170779" y="4550979"/>
                </a:cubicBezTo>
                <a:cubicBezTo>
                  <a:pt x="151154" y="4537896"/>
                  <a:pt x="119617" y="4519848"/>
                  <a:pt x="107717" y="4498427"/>
                </a:cubicBezTo>
                <a:cubicBezTo>
                  <a:pt x="96089" y="4477496"/>
                  <a:pt x="82971" y="4420461"/>
                  <a:pt x="76186" y="4393324"/>
                </a:cubicBezTo>
                <a:cubicBezTo>
                  <a:pt x="90200" y="4386317"/>
                  <a:pt x="103163" y="4376607"/>
                  <a:pt x="118228" y="4372303"/>
                </a:cubicBezTo>
                <a:cubicBezTo>
                  <a:pt x="152581" y="4362488"/>
                  <a:pt x="193603" y="4371100"/>
                  <a:pt x="223331" y="4351282"/>
                </a:cubicBezTo>
                <a:cubicBezTo>
                  <a:pt x="241767" y="4338991"/>
                  <a:pt x="238978" y="4309716"/>
                  <a:pt x="244352" y="4288220"/>
                </a:cubicBezTo>
                <a:cubicBezTo>
                  <a:pt x="247855" y="4274206"/>
                  <a:pt x="250894" y="4260068"/>
                  <a:pt x="254862" y="4246179"/>
                </a:cubicBezTo>
                <a:cubicBezTo>
                  <a:pt x="257906" y="4235526"/>
                  <a:pt x="262685" y="4225396"/>
                  <a:pt x="265372" y="4214648"/>
                </a:cubicBezTo>
                <a:cubicBezTo>
                  <a:pt x="269705" y="4197317"/>
                  <a:pt x="272379" y="4179613"/>
                  <a:pt x="275883" y="4162096"/>
                </a:cubicBezTo>
                <a:cubicBezTo>
                  <a:pt x="272379" y="4141075"/>
                  <a:pt x="276667" y="4117105"/>
                  <a:pt x="265372" y="4099034"/>
                </a:cubicBezTo>
                <a:cubicBezTo>
                  <a:pt x="260461" y="4091177"/>
                  <a:pt x="172848" y="4057820"/>
                  <a:pt x="170779" y="4056993"/>
                </a:cubicBezTo>
                <a:cubicBezTo>
                  <a:pt x="160269" y="4046483"/>
                  <a:pt x="150533" y="4035135"/>
                  <a:pt x="139248" y="4025462"/>
                </a:cubicBezTo>
                <a:cubicBezTo>
                  <a:pt x="105190" y="3996269"/>
                  <a:pt x="83860" y="3985923"/>
                  <a:pt x="44655" y="3962400"/>
                </a:cubicBezTo>
                <a:cubicBezTo>
                  <a:pt x="37648" y="3948386"/>
                  <a:pt x="29807" y="3934759"/>
                  <a:pt x="23635" y="3920358"/>
                </a:cubicBezTo>
                <a:cubicBezTo>
                  <a:pt x="1427" y="3868539"/>
                  <a:pt x="7782" y="3824725"/>
                  <a:pt x="2614" y="3762703"/>
                </a:cubicBezTo>
                <a:cubicBezTo>
                  <a:pt x="6117" y="3738179"/>
                  <a:pt x="-10909" y="3695139"/>
                  <a:pt x="13124" y="3689131"/>
                </a:cubicBezTo>
                <a:cubicBezTo>
                  <a:pt x="71809" y="3674460"/>
                  <a:pt x="248817" y="3698885"/>
                  <a:pt x="338945" y="3710151"/>
                </a:cubicBezTo>
                <a:cubicBezTo>
                  <a:pt x="366973" y="3696137"/>
                  <a:pt x="413119" y="3697838"/>
                  <a:pt x="423028" y="3668110"/>
                </a:cubicBezTo>
                <a:cubicBezTo>
                  <a:pt x="426531" y="3657600"/>
                  <a:pt x="428158" y="3646264"/>
                  <a:pt x="433538" y="3636579"/>
                </a:cubicBezTo>
                <a:cubicBezTo>
                  <a:pt x="493774" y="3528153"/>
                  <a:pt x="462306" y="3613335"/>
                  <a:pt x="486090" y="3541986"/>
                </a:cubicBezTo>
                <a:cubicBezTo>
                  <a:pt x="489593" y="3520965"/>
                  <a:pt x="491977" y="3499727"/>
                  <a:pt x="496600" y="3478924"/>
                </a:cubicBezTo>
                <a:cubicBezTo>
                  <a:pt x="499003" y="3468109"/>
                  <a:pt x="504066" y="3458046"/>
                  <a:pt x="507110" y="3447393"/>
                </a:cubicBezTo>
                <a:cubicBezTo>
                  <a:pt x="511078" y="3433503"/>
                  <a:pt x="513653" y="3419241"/>
                  <a:pt x="517621" y="3405351"/>
                </a:cubicBezTo>
                <a:cubicBezTo>
                  <a:pt x="547769" y="3299832"/>
                  <a:pt x="505795" y="3463168"/>
                  <a:pt x="538641" y="3331779"/>
                </a:cubicBezTo>
                <a:cubicBezTo>
                  <a:pt x="535138" y="3258207"/>
                  <a:pt x="536907" y="3184193"/>
                  <a:pt x="528131" y="3111062"/>
                </a:cubicBezTo>
                <a:cubicBezTo>
                  <a:pt x="526264" y="3095505"/>
                  <a:pt x="513282" y="3083421"/>
                  <a:pt x="507110" y="3069020"/>
                </a:cubicBezTo>
                <a:cubicBezTo>
                  <a:pt x="502746" y="3058837"/>
                  <a:pt x="502745" y="3046707"/>
                  <a:pt x="496600" y="3037489"/>
                </a:cubicBezTo>
                <a:cubicBezTo>
                  <a:pt x="411374" y="2909649"/>
                  <a:pt x="516637" y="3109092"/>
                  <a:pt x="444048" y="2963917"/>
                </a:cubicBezTo>
                <a:cubicBezTo>
                  <a:pt x="440545" y="2946400"/>
                  <a:pt x="443447" y="2926229"/>
                  <a:pt x="433538" y="2911365"/>
                </a:cubicBezTo>
                <a:cubicBezTo>
                  <a:pt x="343775" y="2776720"/>
                  <a:pt x="402185" y="2932922"/>
                  <a:pt x="370476" y="2837793"/>
                </a:cubicBezTo>
                <a:cubicBezTo>
                  <a:pt x="415574" y="2747597"/>
                  <a:pt x="363603" y="2834156"/>
                  <a:pt x="423028" y="2774731"/>
                </a:cubicBezTo>
                <a:cubicBezTo>
                  <a:pt x="441204" y="2756555"/>
                  <a:pt x="452706" y="2721763"/>
                  <a:pt x="465069" y="2701158"/>
                </a:cubicBezTo>
                <a:cubicBezTo>
                  <a:pt x="478067" y="2679495"/>
                  <a:pt x="507110" y="2638096"/>
                  <a:pt x="507110" y="2638096"/>
                </a:cubicBezTo>
                <a:cubicBezTo>
                  <a:pt x="535981" y="2522620"/>
                  <a:pt x="492224" y="2666995"/>
                  <a:pt x="549152" y="2564524"/>
                </a:cubicBezTo>
                <a:cubicBezTo>
                  <a:pt x="559913" y="2545155"/>
                  <a:pt x="563165" y="2522483"/>
                  <a:pt x="570172" y="2501462"/>
                </a:cubicBezTo>
                <a:lnTo>
                  <a:pt x="591193" y="2438400"/>
                </a:lnTo>
                <a:cubicBezTo>
                  <a:pt x="594696" y="2427890"/>
                  <a:pt x="595558" y="2416087"/>
                  <a:pt x="601703" y="2406869"/>
                </a:cubicBezTo>
                <a:lnTo>
                  <a:pt x="622724" y="2375338"/>
                </a:lnTo>
                <a:cubicBezTo>
                  <a:pt x="633957" y="2319175"/>
                  <a:pt x="641498" y="2311791"/>
                  <a:pt x="622724" y="2249213"/>
                </a:cubicBezTo>
                <a:cubicBezTo>
                  <a:pt x="619094" y="2237114"/>
                  <a:pt x="608710" y="2228192"/>
                  <a:pt x="601703" y="2217682"/>
                </a:cubicBezTo>
                <a:cubicBezTo>
                  <a:pt x="598200" y="2203668"/>
                  <a:pt x="595161" y="2189530"/>
                  <a:pt x="591193" y="2175641"/>
                </a:cubicBezTo>
                <a:cubicBezTo>
                  <a:pt x="588149" y="2164988"/>
                  <a:pt x="583086" y="2154925"/>
                  <a:pt x="580683" y="2144110"/>
                </a:cubicBezTo>
                <a:cubicBezTo>
                  <a:pt x="576060" y="2123307"/>
                  <a:pt x="578990" y="2100448"/>
                  <a:pt x="570172" y="2081048"/>
                </a:cubicBezTo>
                <a:cubicBezTo>
                  <a:pt x="537966" y="2010194"/>
                  <a:pt x="517947" y="2039333"/>
                  <a:pt x="465069" y="1986455"/>
                </a:cubicBezTo>
                <a:cubicBezTo>
                  <a:pt x="448712" y="1970098"/>
                  <a:pt x="425419" y="1942682"/>
                  <a:pt x="402007" y="1933903"/>
                </a:cubicBezTo>
                <a:cubicBezTo>
                  <a:pt x="385280" y="1927630"/>
                  <a:pt x="366972" y="1926896"/>
                  <a:pt x="349455" y="1923393"/>
                </a:cubicBezTo>
                <a:cubicBezTo>
                  <a:pt x="285964" y="1828154"/>
                  <a:pt x="384548" y="1987377"/>
                  <a:pt x="317924" y="1734207"/>
                </a:cubicBezTo>
                <a:cubicBezTo>
                  <a:pt x="312880" y="1715041"/>
                  <a:pt x="287774" y="1708020"/>
                  <a:pt x="275883" y="1692165"/>
                </a:cubicBezTo>
                <a:cubicBezTo>
                  <a:pt x="260296" y="1671383"/>
                  <a:pt x="252470" y="1642949"/>
                  <a:pt x="244352" y="1618593"/>
                </a:cubicBezTo>
                <a:cubicBezTo>
                  <a:pt x="247855" y="1562538"/>
                  <a:pt x="246531" y="1505970"/>
                  <a:pt x="254862" y="1450427"/>
                </a:cubicBezTo>
                <a:cubicBezTo>
                  <a:pt x="257186" y="1434933"/>
                  <a:pt x="272655" y="1423718"/>
                  <a:pt x="275883" y="1408386"/>
                </a:cubicBezTo>
                <a:cubicBezTo>
                  <a:pt x="286805" y="1356507"/>
                  <a:pt x="282338" y="1301708"/>
                  <a:pt x="296903" y="1250731"/>
                </a:cubicBezTo>
                <a:cubicBezTo>
                  <a:pt x="308704" y="1209429"/>
                  <a:pt x="362180" y="1158902"/>
                  <a:pt x="402007" y="1145627"/>
                </a:cubicBezTo>
                <a:lnTo>
                  <a:pt x="433538" y="1135117"/>
                </a:lnTo>
                <a:cubicBezTo>
                  <a:pt x="437041" y="1124607"/>
                  <a:pt x="436955" y="1112097"/>
                  <a:pt x="444048" y="1103586"/>
                </a:cubicBezTo>
                <a:cubicBezTo>
                  <a:pt x="455262" y="1090129"/>
                  <a:pt x="477583" y="1087368"/>
                  <a:pt x="486090" y="1072055"/>
                </a:cubicBezTo>
                <a:cubicBezTo>
                  <a:pt x="496439" y="1053426"/>
                  <a:pt x="492421" y="1029890"/>
                  <a:pt x="496600" y="1008993"/>
                </a:cubicBezTo>
                <a:cubicBezTo>
                  <a:pt x="499433" y="994828"/>
                  <a:pt x="503607" y="980965"/>
                  <a:pt x="507110" y="966951"/>
                </a:cubicBezTo>
                <a:cubicBezTo>
                  <a:pt x="503607" y="921406"/>
                  <a:pt x="510225" y="873917"/>
                  <a:pt x="496600" y="830317"/>
                </a:cubicBezTo>
                <a:cubicBezTo>
                  <a:pt x="491375" y="813597"/>
                  <a:pt x="466945" y="811172"/>
                  <a:pt x="454559" y="798786"/>
                </a:cubicBezTo>
                <a:cubicBezTo>
                  <a:pt x="445627" y="789854"/>
                  <a:pt x="440545" y="777765"/>
                  <a:pt x="433538" y="767255"/>
                </a:cubicBezTo>
                <a:cubicBezTo>
                  <a:pt x="451441" y="755319"/>
                  <a:pt x="494074" y="727739"/>
                  <a:pt x="507110" y="714703"/>
                </a:cubicBezTo>
                <a:cubicBezTo>
                  <a:pt x="516042" y="705771"/>
                  <a:pt x="521124" y="693682"/>
                  <a:pt x="528131" y="683172"/>
                </a:cubicBezTo>
                <a:cubicBezTo>
                  <a:pt x="531634" y="672662"/>
                  <a:pt x="538641" y="662720"/>
                  <a:pt x="538641" y="651641"/>
                </a:cubicBezTo>
                <a:cubicBezTo>
                  <a:pt x="538641" y="601534"/>
                  <a:pt x="506748" y="583841"/>
                  <a:pt x="465069" y="557048"/>
                </a:cubicBezTo>
                <a:cubicBezTo>
                  <a:pt x="438710" y="540103"/>
                  <a:pt x="408496" y="530012"/>
                  <a:pt x="380986" y="515007"/>
                </a:cubicBezTo>
                <a:cubicBezTo>
                  <a:pt x="369896" y="508958"/>
                  <a:pt x="359965" y="500993"/>
                  <a:pt x="349455" y="493986"/>
                </a:cubicBezTo>
                <a:cubicBezTo>
                  <a:pt x="363469" y="490483"/>
                  <a:pt x="377285" y="486060"/>
                  <a:pt x="391497" y="483476"/>
                </a:cubicBezTo>
                <a:cubicBezTo>
                  <a:pt x="438646" y="474903"/>
                  <a:pt x="514505" y="467472"/>
                  <a:pt x="559662" y="462455"/>
                </a:cubicBezTo>
                <a:cubicBezTo>
                  <a:pt x="570172" y="455448"/>
                  <a:pt x="584186" y="451944"/>
                  <a:pt x="591193" y="441434"/>
                </a:cubicBezTo>
                <a:cubicBezTo>
                  <a:pt x="599206" y="429415"/>
                  <a:pt x="601302" y="413832"/>
                  <a:pt x="601703" y="399393"/>
                </a:cubicBezTo>
                <a:cubicBezTo>
                  <a:pt x="604816" y="287326"/>
                  <a:pt x="601703" y="175172"/>
                  <a:pt x="601703" y="63062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F1B457-D654-962E-2240-0F159A2915C8}"/>
              </a:ext>
            </a:extLst>
          </p:cNvPr>
          <p:cNvSpPr/>
          <p:nvPr/>
        </p:nvSpPr>
        <p:spPr>
          <a:xfrm>
            <a:off x="2700024" y="3239654"/>
            <a:ext cx="789626" cy="1593604"/>
          </a:xfrm>
          <a:custGeom>
            <a:avLst/>
            <a:gdLst>
              <a:gd name="connsiteX0" fmla="*/ 570172 w 2620800"/>
              <a:gd name="connsiteY0" fmla="*/ 0 h 4960882"/>
              <a:gd name="connsiteX1" fmla="*/ 622724 w 2620800"/>
              <a:gd name="connsiteY1" fmla="*/ 42041 h 4960882"/>
              <a:gd name="connsiteX2" fmla="*/ 664766 w 2620800"/>
              <a:gd name="connsiteY2" fmla="*/ 63062 h 4960882"/>
              <a:gd name="connsiteX3" fmla="*/ 696297 w 2620800"/>
              <a:gd name="connsiteY3" fmla="*/ 94593 h 4960882"/>
              <a:gd name="connsiteX4" fmla="*/ 727828 w 2620800"/>
              <a:gd name="connsiteY4" fmla="*/ 115613 h 4960882"/>
              <a:gd name="connsiteX5" fmla="*/ 769869 w 2620800"/>
              <a:gd name="connsiteY5" fmla="*/ 178676 h 4960882"/>
              <a:gd name="connsiteX6" fmla="*/ 822421 w 2620800"/>
              <a:gd name="connsiteY6" fmla="*/ 252248 h 4960882"/>
              <a:gd name="connsiteX7" fmla="*/ 917014 w 2620800"/>
              <a:gd name="connsiteY7" fmla="*/ 273269 h 4960882"/>
              <a:gd name="connsiteX8" fmla="*/ 1137731 w 2620800"/>
              <a:gd name="connsiteY8" fmla="*/ 294289 h 4960882"/>
              <a:gd name="connsiteX9" fmla="*/ 1148241 w 2620800"/>
              <a:gd name="connsiteY9" fmla="*/ 357351 h 4960882"/>
              <a:gd name="connsiteX10" fmla="*/ 1127221 w 2620800"/>
              <a:gd name="connsiteY10" fmla="*/ 472965 h 4960882"/>
              <a:gd name="connsiteX11" fmla="*/ 1158752 w 2620800"/>
              <a:gd name="connsiteY11" fmla="*/ 515007 h 4960882"/>
              <a:gd name="connsiteX12" fmla="*/ 1211303 w 2620800"/>
              <a:gd name="connsiteY12" fmla="*/ 536027 h 4960882"/>
              <a:gd name="connsiteX13" fmla="*/ 1284876 w 2620800"/>
              <a:gd name="connsiteY13" fmla="*/ 567558 h 4960882"/>
              <a:gd name="connsiteX14" fmla="*/ 1368959 w 2620800"/>
              <a:gd name="connsiteY14" fmla="*/ 546538 h 4960882"/>
              <a:gd name="connsiteX15" fmla="*/ 1411000 w 2620800"/>
              <a:gd name="connsiteY15" fmla="*/ 420413 h 4960882"/>
              <a:gd name="connsiteX16" fmla="*/ 1442531 w 2620800"/>
              <a:gd name="connsiteY16" fmla="*/ 430924 h 4960882"/>
              <a:gd name="connsiteX17" fmla="*/ 1495083 w 2620800"/>
              <a:gd name="connsiteY17" fmla="*/ 441434 h 4960882"/>
              <a:gd name="connsiteX18" fmla="*/ 1505593 w 2620800"/>
              <a:gd name="connsiteY18" fmla="*/ 472965 h 4960882"/>
              <a:gd name="connsiteX19" fmla="*/ 1537124 w 2620800"/>
              <a:gd name="connsiteY19" fmla="*/ 504496 h 4960882"/>
              <a:gd name="connsiteX20" fmla="*/ 1579166 w 2620800"/>
              <a:gd name="connsiteY20" fmla="*/ 567558 h 4960882"/>
              <a:gd name="connsiteX21" fmla="*/ 1600186 w 2620800"/>
              <a:gd name="connsiteY21" fmla="*/ 599089 h 4960882"/>
              <a:gd name="connsiteX22" fmla="*/ 1631717 w 2620800"/>
              <a:gd name="connsiteY22" fmla="*/ 620110 h 4960882"/>
              <a:gd name="connsiteX23" fmla="*/ 1652738 w 2620800"/>
              <a:gd name="connsiteY23" fmla="*/ 651641 h 4960882"/>
              <a:gd name="connsiteX24" fmla="*/ 1684269 w 2620800"/>
              <a:gd name="connsiteY24" fmla="*/ 662151 h 4960882"/>
              <a:gd name="connsiteX25" fmla="*/ 1747331 w 2620800"/>
              <a:gd name="connsiteY25" fmla="*/ 693682 h 4960882"/>
              <a:gd name="connsiteX26" fmla="*/ 1810393 w 2620800"/>
              <a:gd name="connsiteY26" fmla="*/ 735724 h 4960882"/>
              <a:gd name="connsiteX27" fmla="*/ 1841924 w 2620800"/>
              <a:gd name="connsiteY27" fmla="*/ 756744 h 4960882"/>
              <a:gd name="connsiteX28" fmla="*/ 1926007 w 2620800"/>
              <a:gd name="connsiteY28" fmla="*/ 777765 h 4960882"/>
              <a:gd name="connsiteX29" fmla="*/ 1926007 w 2620800"/>
              <a:gd name="connsiteY29" fmla="*/ 914400 h 4960882"/>
              <a:gd name="connsiteX30" fmla="*/ 1894476 w 2620800"/>
              <a:gd name="connsiteY30" fmla="*/ 945931 h 4960882"/>
              <a:gd name="connsiteX31" fmla="*/ 1915497 w 2620800"/>
              <a:gd name="connsiteY31" fmla="*/ 998482 h 4960882"/>
              <a:gd name="connsiteX32" fmla="*/ 1989069 w 2620800"/>
              <a:gd name="connsiteY32" fmla="*/ 1040524 h 4960882"/>
              <a:gd name="connsiteX33" fmla="*/ 2031110 w 2620800"/>
              <a:gd name="connsiteY33" fmla="*/ 1072055 h 4960882"/>
              <a:gd name="connsiteX34" fmla="*/ 2062641 w 2620800"/>
              <a:gd name="connsiteY34" fmla="*/ 1082565 h 4960882"/>
              <a:gd name="connsiteX35" fmla="*/ 2115193 w 2620800"/>
              <a:gd name="connsiteY35" fmla="*/ 1145627 h 4960882"/>
              <a:gd name="connsiteX36" fmla="*/ 2083662 w 2620800"/>
              <a:gd name="connsiteY36" fmla="*/ 1303282 h 4960882"/>
              <a:gd name="connsiteX37" fmla="*/ 2146724 w 2620800"/>
              <a:gd name="connsiteY37" fmla="*/ 1376855 h 4960882"/>
              <a:gd name="connsiteX38" fmla="*/ 2146724 w 2620800"/>
              <a:gd name="connsiteY38" fmla="*/ 1481958 h 4960882"/>
              <a:gd name="connsiteX39" fmla="*/ 2125703 w 2620800"/>
              <a:gd name="connsiteY39" fmla="*/ 1513489 h 4960882"/>
              <a:gd name="connsiteX40" fmla="*/ 2188766 w 2620800"/>
              <a:gd name="connsiteY40" fmla="*/ 1587062 h 4960882"/>
              <a:gd name="connsiteX41" fmla="*/ 2220297 w 2620800"/>
              <a:gd name="connsiteY41" fmla="*/ 1671144 h 4960882"/>
              <a:gd name="connsiteX42" fmla="*/ 2230807 w 2620800"/>
              <a:gd name="connsiteY42" fmla="*/ 1702676 h 4960882"/>
              <a:gd name="connsiteX43" fmla="*/ 2241317 w 2620800"/>
              <a:gd name="connsiteY43" fmla="*/ 1786758 h 4960882"/>
              <a:gd name="connsiteX44" fmla="*/ 2283359 w 2620800"/>
              <a:gd name="connsiteY44" fmla="*/ 1839310 h 4960882"/>
              <a:gd name="connsiteX45" fmla="*/ 2293869 w 2620800"/>
              <a:gd name="connsiteY45" fmla="*/ 1870841 h 4960882"/>
              <a:gd name="connsiteX46" fmla="*/ 2335910 w 2620800"/>
              <a:gd name="connsiteY46" fmla="*/ 1902372 h 4960882"/>
              <a:gd name="connsiteX47" fmla="*/ 2356931 w 2620800"/>
              <a:gd name="connsiteY47" fmla="*/ 1933903 h 4960882"/>
              <a:gd name="connsiteX48" fmla="*/ 2377952 w 2620800"/>
              <a:gd name="connsiteY48" fmla="*/ 2123089 h 4960882"/>
              <a:gd name="connsiteX49" fmla="*/ 2388462 w 2620800"/>
              <a:gd name="connsiteY49" fmla="*/ 2165131 h 4960882"/>
              <a:gd name="connsiteX50" fmla="*/ 2377952 w 2620800"/>
              <a:gd name="connsiteY50" fmla="*/ 2217682 h 4960882"/>
              <a:gd name="connsiteX51" fmla="*/ 2335910 w 2620800"/>
              <a:gd name="connsiteY51" fmla="*/ 2228193 h 4960882"/>
              <a:gd name="connsiteX52" fmla="*/ 2188766 w 2620800"/>
              <a:gd name="connsiteY52" fmla="*/ 2238703 h 4960882"/>
              <a:gd name="connsiteX53" fmla="*/ 2209786 w 2620800"/>
              <a:gd name="connsiteY53" fmla="*/ 2322786 h 4960882"/>
              <a:gd name="connsiteX54" fmla="*/ 2356931 w 2620800"/>
              <a:gd name="connsiteY54" fmla="*/ 2375338 h 4960882"/>
              <a:gd name="connsiteX55" fmla="*/ 2367441 w 2620800"/>
              <a:gd name="connsiteY55" fmla="*/ 2480441 h 4960882"/>
              <a:gd name="connsiteX56" fmla="*/ 2398972 w 2620800"/>
              <a:gd name="connsiteY56" fmla="*/ 2490951 h 4960882"/>
              <a:gd name="connsiteX57" fmla="*/ 2430503 w 2620800"/>
              <a:gd name="connsiteY57" fmla="*/ 2522482 h 4960882"/>
              <a:gd name="connsiteX58" fmla="*/ 2441014 w 2620800"/>
              <a:gd name="connsiteY58" fmla="*/ 2554013 h 4960882"/>
              <a:gd name="connsiteX59" fmla="*/ 2430503 w 2620800"/>
              <a:gd name="connsiteY59" fmla="*/ 2606565 h 4960882"/>
              <a:gd name="connsiteX60" fmla="*/ 2346421 w 2620800"/>
              <a:gd name="connsiteY60" fmla="*/ 2638096 h 4960882"/>
              <a:gd name="connsiteX61" fmla="*/ 2293869 w 2620800"/>
              <a:gd name="connsiteY61" fmla="*/ 2722179 h 4960882"/>
              <a:gd name="connsiteX62" fmla="*/ 2241317 w 2620800"/>
              <a:gd name="connsiteY62" fmla="*/ 2732689 h 4960882"/>
              <a:gd name="connsiteX63" fmla="*/ 2220297 w 2620800"/>
              <a:gd name="connsiteY63" fmla="*/ 2806262 h 4960882"/>
              <a:gd name="connsiteX64" fmla="*/ 2199276 w 2620800"/>
              <a:gd name="connsiteY64" fmla="*/ 2869324 h 4960882"/>
              <a:gd name="connsiteX65" fmla="*/ 2167745 w 2620800"/>
              <a:gd name="connsiteY65" fmla="*/ 2879834 h 4960882"/>
              <a:gd name="connsiteX66" fmla="*/ 2136214 w 2620800"/>
              <a:gd name="connsiteY66" fmla="*/ 2900855 h 4960882"/>
              <a:gd name="connsiteX67" fmla="*/ 2188766 w 2620800"/>
              <a:gd name="connsiteY67" fmla="*/ 2942896 h 4960882"/>
              <a:gd name="connsiteX68" fmla="*/ 2220297 w 2620800"/>
              <a:gd name="connsiteY68" fmla="*/ 2963917 h 4960882"/>
              <a:gd name="connsiteX69" fmla="*/ 2441014 w 2620800"/>
              <a:gd name="connsiteY69" fmla="*/ 3026979 h 4960882"/>
              <a:gd name="connsiteX70" fmla="*/ 2504076 w 2620800"/>
              <a:gd name="connsiteY70" fmla="*/ 3058510 h 4960882"/>
              <a:gd name="connsiteX71" fmla="*/ 2567138 w 2620800"/>
              <a:gd name="connsiteY71" fmla="*/ 3090041 h 4960882"/>
              <a:gd name="connsiteX72" fmla="*/ 2609179 w 2620800"/>
              <a:gd name="connsiteY72" fmla="*/ 3121572 h 4960882"/>
              <a:gd name="connsiteX73" fmla="*/ 2588159 w 2620800"/>
              <a:gd name="connsiteY73" fmla="*/ 3184634 h 4960882"/>
              <a:gd name="connsiteX74" fmla="*/ 2483055 w 2620800"/>
              <a:gd name="connsiteY74" fmla="*/ 3247696 h 4960882"/>
              <a:gd name="connsiteX75" fmla="*/ 2451524 w 2620800"/>
              <a:gd name="connsiteY75" fmla="*/ 3279227 h 4960882"/>
              <a:gd name="connsiteX76" fmla="*/ 2441014 w 2620800"/>
              <a:gd name="connsiteY76" fmla="*/ 3363310 h 4960882"/>
              <a:gd name="connsiteX77" fmla="*/ 2430503 w 2620800"/>
              <a:gd name="connsiteY77" fmla="*/ 3426372 h 4960882"/>
              <a:gd name="connsiteX78" fmla="*/ 2377952 w 2620800"/>
              <a:gd name="connsiteY78" fmla="*/ 3520965 h 4960882"/>
              <a:gd name="connsiteX79" fmla="*/ 2293869 w 2620800"/>
              <a:gd name="connsiteY79" fmla="*/ 3510455 h 4960882"/>
              <a:gd name="connsiteX80" fmla="*/ 2230807 w 2620800"/>
              <a:gd name="connsiteY80" fmla="*/ 3499944 h 4960882"/>
              <a:gd name="connsiteX81" fmla="*/ 2188766 w 2620800"/>
              <a:gd name="connsiteY81" fmla="*/ 3510455 h 4960882"/>
              <a:gd name="connsiteX82" fmla="*/ 2230807 w 2620800"/>
              <a:gd name="connsiteY82" fmla="*/ 3520965 h 4960882"/>
              <a:gd name="connsiteX83" fmla="*/ 2178255 w 2620800"/>
              <a:gd name="connsiteY83" fmla="*/ 3489434 h 4960882"/>
              <a:gd name="connsiteX84" fmla="*/ 2157235 w 2620800"/>
              <a:gd name="connsiteY84" fmla="*/ 3573517 h 4960882"/>
              <a:gd name="connsiteX85" fmla="*/ 2178255 w 2620800"/>
              <a:gd name="connsiteY85" fmla="*/ 3647089 h 4960882"/>
              <a:gd name="connsiteX86" fmla="*/ 2199276 w 2620800"/>
              <a:gd name="connsiteY86" fmla="*/ 3699641 h 4960882"/>
              <a:gd name="connsiteX87" fmla="*/ 2209786 w 2620800"/>
              <a:gd name="connsiteY87" fmla="*/ 3752193 h 4960882"/>
              <a:gd name="connsiteX88" fmla="*/ 2199276 w 2620800"/>
              <a:gd name="connsiteY88" fmla="*/ 3899338 h 4960882"/>
              <a:gd name="connsiteX89" fmla="*/ 2157235 w 2620800"/>
              <a:gd name="connsiteY89" fmla="*/ 3920358 h 4960882"/>
              <a:gd name="connsiteX90" fmla="*/ 2146724 w 2620800"/>
              <a:gd name="connsiteY90" fmla="*/ 4099034 h 4960882"/>
              <a:gd name="connsiteX91" fmla="*/ 2125703 w 2620800"/>
              <a:gd name="connsiteY91" fmla="*/ 4130565 h 4960882"/>
              <a:gd name="connsiteX92" fmla="*/ 2104683 w 2620800"/>
              <a:gd name="connsiteY92" fmla="*/ 4172607 h 4960882"/>
              <a:gd name="connsiteX93" fmla="*/ 2094172 w 2620800"/>
              <a:gd name="connsiteY93" fmla="*/ 4214648 h 4960882"/>
              <a:gd name="connsiteX94" fmla="*/ 2083662 w 2620800"/>
              <a:gd name="connsiteY94" fmla="*/ 4246179 h 4960882"/>
              <a:gd name="connsiteX95" fmla="*/ 2094172 w 2620800"/>
              <a:gd name="connsiteY95" fmla="*/ 4330262 h 4960882"/>
              <a:gd name="connsiteX96" fmla="*/ 2167745 w 2620800"/>
              <a:gd name="connsiteY96" fmla="*/ 4340772 h 4960882"/>
              <a:gd name="connsiteX97" fmla="*/ 2178255 w 2620800"/>
              <a:gd name="connsiteY97" fmla="*/ 4372303 h 4960882"/>
              <a:gd name="connsiteX98" fmla="*/ 2167745 w 2620800"/>
              <a:gd name="connsiteY98" fmla="*/ 4414344 h 4960882"/>
              <a:gd name="connsiteX99" fmla="*/ 2094172 w 2620800"/>
              <a:gd name="connsiteY99" fmla="*/ 4424855 h 4960882"/>
              <a:gd name="connsiteX100" fmla="*/ 2062641 w 2620800"/>
              <a:gd name="connsiteY100" fmla="*/ 4435365 h 4960882"/>
              <a:gd name="connsiteX101" fmla="*/ 1989069 w 2620800"/>
              <a:gd name="connsiteY101" fmla="*/ 4456386 h 4960882"/>
              <a:gd name="connsiteX102" fmla="*/ 1968048 w 2620800"/>
              <a:gd name="connsiteY102" fmla="*/ 4508938 h 4960882"/>
              <a:gd name="connsiteX103" fmla="*/ 1957538 w 2620800"/>
              <a:gd name="connsiteY103" fmla="*/ 4593020 h 4960882"/>
              <a:gd name="connsiteX104" fmla="*/ 1926007 w 2620800"/>
              <a:gd name="connsiteY104" fmla="*/ 4624551 h 4960882"/>
              <a:gd name="connsiteX105" fmla="*/ 1768352 w 2620800"/>
              <a:gd name="connsiteY105" fmla="*/ 4614041 h 4960882"/>
              <a:gd name="connsiteX106" fmla="*/ 1726310 w 2620800"/>
              <a:gd name="connsiteY106" fmla="*/ 4603531 h 4960882"/>
              <a:gd name="connsiteX107" fmla="*/ 1610697 w 2620800"/>
              <a:gd name="connsiteY107" fmla="*/ 4582510 h 4960882"/>
              <a:gd name="connsiteX108" fmla="*/ 1558145 w 2620800"/>
              <a:gd name="connsiteY108" fmla="*/ 4593020 h 4960882"/>
              <a:gd name="connsiteX109" fmla="*/ 1558145 w 2620800"/>
              <a:gd name="connsiteY109" fmla="*/ 4750676 h 4960882"/>
              <a:gd name="connsiteX110" fmla="*/ 1495083 w 2620800"/>
              <a:gd name="connsiteY110" fmla="*/ 4782207 h 4960882"/>
              <a:gd name="connsiteX111" fmla="*/ 1463552 w 2620800"/>
              <a:gd name="connsiteY111" fmla="*/ 4813738 h 4960882"/>
              <a:gd name="connsiteX112" fmla="*/ 1389979 w 2620800"/>
              <a:gd name="connsiteY112" fmla="*/ 4845269 h 4960882"/>
              <a:gd name="connsiteX113" fmla="*/ 1337428 w 2620800"/>
              <a:gd name="connsiteY113" fmla="*/ 4866289 h 4960882"/>
              <a:gd name="connsiteX114" fmla="*/ 1274366 w 2620800"/>
              <a:gd name="connsiteY114" fmla="*/ 4929351 h 4960882"/>
              <a:gd name="connsiteX115" fmla="*/ 1242835 w 2620800"/>
              <a:gd name="connsiteY115" fmla="*/ 4960882 h 4960882"/>
              <a:gd name="connsiteX116" fmla="*/ 1211303 w 2620800"/>
              <a:gd name="connsiteY116" fmla="*/ 4939862 h 4960882"/>
              <a:gd name="connsiteX117" fmla="*/ 1200793 w 2620800"/>
              <a:gd name="connsiteY117" fmla="*/ 4876800 h 4960882"/>
              <a:gd name="connsiteX118" fmla="*/ 1179772 w 2620800"/>
              <a:gd name="connsiteY118" fmla="*/ 4845269 h 4960882"/>
              <a:gd name="connsiteX119" fmla="*/ 1169262 w 2620800"/>
              <a:gd name="connsiteY119" fmla="*/ 4813738 h 4960882"/>
              <a:gd name="connsiteX120" fmla="*/ 1137731 w 2620800"/>
              <a:gd name="connsiteY120" fmla="*/ 4803227 h 4960882"/>
              <a:gd name="connsiteX121" fmla="*/ 959055 w 2620800"/>
              <a:gd name="connsiteY121" fmla="*/ 4782207 h 4960882"/>
              <a:gd name="connsiteX122" fmla="*/ 759359 w 2620800"/>
              <a:gd name="connsiteY122" fmla="*/ 4771696 h 4960882"/>
              <a:gd name="connsiteX123" fmla="*/ 696297 w 2620800"/>
              <a:gd name="connsiteY123" fmla="*/ 4813738 h 4960882"/>
              <a:gd name="connsiteX124" fmla="*/ 517621 w 2620800"/>
              <a:gd name="connsiteY124" fmla="*/ 4792717 h 4960882"/>
              <a:gd name="connsiteX125" fmla="*/ 433538 w 2620800"/>
              <a:gd name="connsiteY125" fmla="*/ 4750676 h 4960882"/>
              <a:gd name="connsiteX126" fmla="*/ 359966 w 2620800"/>
              <a:gd name="connsiteY126" fmla="*/ 4740165 h 4960882"/>
              <a:gd name="connsiteX127" fmla="*/ 328435 w 2620800"/>
              <a:gd name="connsiteY127" fmla="*/ 4729655 h 4960882"/>
              <a:gd name="connsiteX128" fmla="*/ 317924 w 2620800"/>
              <a:gd name="connsiteY128" fmla="*/ 4698124 h 4960882"/>
              <a:gd name="connsiteX129" fmla="*/ 275883 w 2620800"/>
              <a:gd name="connsiteY129" fmla="*/ 4603531 h 4960882"/>
              <a:gd name="connsiteX130" fmla="*/ 170779 w 2620800"/>
              <a:gd name="connsiteY130" fmla="*/ 4550979 h 4960882"/>
              <a:gd name="connsiteX131" fmla="*/ 107717 w 2620800"/>
              <a:gd name="connsiteY131" fmla="*/ 4498427 h 4960882"/>
              <a:gd name="connsiteX132" fmla="*/ 76186 w 2620800"/>
              <a:gd name="connsiteY132" fmla="*/ 4393324 h 4960882"/>
              <a:gd name="connsiteX133" fmla="*/ 118228 w 2620800"/>
              <a:gd name="connsiteY133" fmla="*/ 4372303 h 4960882"/>
              <a:gd name="connsiteX134" fmla="*/ 223331 w 2620800"/>
              <a:gd name="connsiteY134" fmla="*/ 4351282 h 4960882"/>
              <a:gd name="connsiteX135" fmla="*/ 244352 w 2620800"/>
              <a:gd name="connsiteY135" fmla="*/ 4288220 h 4960882"/>
              <a:gd name="connsiteX136" fmla="*/ 254862 w 2620800"/>
              <a:gd name="connsiteY136" fmla="*/ 4246179 h 4960882"/>
              <a:gd name="connsiteX137" fmla="*/ 265372 w 2620800"/>
              <a:gd name="connsiteY137" fmla="*/ 4214648 h 4960882"/>
              <a:gd name="connsiteX138" fmla="*/ 275883 w 2620800"/>
              <a:gd name="connsiteY138" fmla="*/ 4162096 h 4960882"/>
              <a:gd name="connsiteX139" fmla="*/ 265372 w 2620800"/>
              <a:gd name="connsiteY139" fmla="*/ 4099034 h 4960882"/>
              <a:gd name="connsiteX140" fmla="*/ 170779 w 2620800"/>
              <a:gd name="connsiteY140" fmla="*/ 4056993 h 4960882"/>
              <a:gd name="connsiteX141" fmla="*/ 139248 w 2620800"/>
              <a:gd name="connsiteY141" fmla="*/ 4025462 h 4960882"/>
              <a:gd name="connsiteX142" fmla="*/ 44655 w 2620800"/>
              <a:gd name="connsiteY142" fmla="*/ 3962400 h 4960882"/>
              <a:gd name="connsiteX143" fmla="*/ 23635 w 2620800"/>
              <a:gd name="connsiteY143" fmla="*/ 3920358 h 4960882"/>
              <a:gd name="connsiteX144" fmla="*/ 2614 w 2620800"/>
              <a:gd name="connsiteY144" fmla="*/ 3762703 h 4960882"/>
              <a:gd name="connsiteX145" fmla="*/ 13124 w 2620800"/>
              <a:gd name="connsiteY145" fmla="*/ 3689131 h 4960882"/>
              <a:gd name="connsiteX146" fmla="*/ 338945 w 2620800"/>
              <a:gd name="connsiteY146" fmla="*/ 3710151 h 4960882"/>
              <a:gd name="connsiteX147" fmla="*/ 423028 w 2620800"/>
              <a:gd name="connsiteY147" fmla="*/ 3668110 h 4960882"/>
              <a:gd name="connsiteX148" fmla="*/ 433538 w 2620800"/>
              <a:gd name="connsiteY148" fmla="*/ 3636579 h 4960882"/>
              <a:gd name="connsiteX149" fmla="*/ 486090 w 2620800"/>
              <a:gd name="connsiteY149" fmla="*/ 3541986 h 4960882"/>
              <a:gd name="connsiteX150" fmla="*/ 496600 w 2620800"/>
              <a:gd name="connsiteY150" fmla="*/ 3478924 h 4960882"/>
              <a:gd name="connsiteX151" fmla="*/ 507110 w 2620800"/>
              <a:gd name="connsiteY151" fmla="*/ 3447393 h 4960882"/>
              <a:gd name="connsiteX152" fmla="*/ 517621 w 2620800"/>
              <a:gd name="connsiteY152" fmla="*/ 3405351 h 4960882"/>
              <a:gd name="connsiteX153" fmla="*/ 538641 w 2620800"/>
              <a:gd name="connsiteY153" fmla="*/ 3331779 h 4960882"/>
              <a:gd name="connsiteX154" fmla="*/ 528131 w 2620800"/>
              <a:gd name="connsiteY154" fmla="*/ 3111062 h 4960882"/>
              <a:gd name="connsiteX155" fmla="*/ 507110 w 2620800"/>
              <a:gd name="connsiteY155" fmla="*/ 3069020 h 4960882"/>
              <a:gd name="connsiteX156" fmla="*/ 496600 w 2620800"/>
              <a:gd name="connsiteY156" fmla="*/ 3037489 h 4960882"/>
              <a:gd name="connsiteX157" fmla="*/ 444048 w 2620800"/>
              <a:gd name="connsiteY157" fmla="*/ 2963917 h 4960882"/>
              <a:gd name="connsiteX158" fmla="*/ 433538 w 2620800"/>
              <a:gd name="connsiteY158" fmla="*/ 2911365 h 4960882"/>
              <a:gd name="connsiteX159" fmla="*/ 370476 w 2620800"/>
              <a:gd name="connsiteY159" fmla="*/ 2837793 h 4960882"/>
              <a:gd name="connsiteX160" fmla="*/ 423028 w 2620800"/>
              <a:gd name="connsiteY160" fmla="*/ 2774731 h 4960882"/>
              <a:gd name="connsiteX161" fmla="*/ 465069 w 2620800"/>
              <a:gd name="connsiteY161" fmla="*/ 2701158 h 4960882"/>
              <a:gd name="connsiteX162" fmla="*/ 507110 w 2620800"/>
              <a:gd name="connsiteY162" fmla="*/ 2638096 h 4960882"/>
              <a:gd name="connsiteX163" fmla="*/ 549152 w 2620800"/>
              <a:gd name="connsiteY163" fmla="*/ 2564524 h 4960882"/>
              <a:gd name="connsiteX164" fmla="*/ 570172 w 2620800"/>
              <a:gd name="connsiteY164" fmla="*/ 2501462 h 4960882"/>
              <a:gd name="connsiteX165" fmla="*/ 591193 w 2620800"/>
              <a:gd name="connsiteY165" fmla="*/ 2438400 h 4960882"/>
              <a:gd name="connsiteX166" fmla="*/ 601703 w 2620800"/>
              <a:gd name="connsiteY166" fmla="*/ 2406869 h 4960882"/>
              <a:gd name="connsiteX167" fmla="*/ 622724 w 2620800"/>
              <a:gd name="connsiteY167" fmla="*/ 2375338 h 4960882"/>
              <a:gd name="connsiteX168" fmla="*/ 622724 w 2620800"/>
              <a:gd name="connsiteY168" fmla="*/ 2249213 h 4960882"/>
              <a:gd name="connsiteX169" fmla="*/ 601703 w 2620800"/>
              <a:gd name="connsiteY169" fmla="*/ 2217682 h 4960882"/>
              <a:gd name="connsiteX170" fmla="*/ 591193 w 2620800"/>
              <a:gd name="connsiteY170" fmla="*/ 2175641 h 4960882"/>
              <a:gd name="connsiteX171" fmla="*/ 580683 w 2620800"/>
              <a:gd name="connsiteY171" fmla="*/ 2144110 h 4960882"/>
              <a:gd name="connsiteX172" fmla="*/ 570172 w 2620800"/>
              <a:gd name="connsiteY172" fmla="*/ 2081048 h 4960882"/>
              <a:gd name="connsiteX173" fmla="*/ 465069 w 2620800"/>
              <a:gd name="connsiteY173" fmla="*/ 1986455 h 4960882"/>
              <a:gd name="connsiteX174" fmla="*/ 402007 w 2620800"/>
              <a:gd name="connsiteY174" fmla="*/ 1933903 h 4960882"/>
              <a:gd name="connsiteX175" fmla="*/ 349455 w 2620800"/>
              <a:gd name="connsiteY175" fmla="*/ 1923393 h 4960882"/>
              <a:gd name="connsiteX176" fmla="*/ 317924 w 2620800"/>
              <a:gd name="connsiteY176" fmla="*/ 1734207 h 4960882"/>
              <a:gd name="connsiteX177" fmla="*/ 275883 w 2620800"/>
              <a:gd name="connsiteY177" fmla="*/ 1692165 h 4960882"/>
              <a:gd name="connsiteX178" fmla="*/ 244352 w 2620800"/>
              <a:gd name="connsiteY178" fmla="*/ 1618593 h 4960882"/>
              <a:gd name="connsiteX179" fmla="*/ 254862 w 2620800"/>
              <a:gd name="connsiteY179" fmla="*/ 1450427 h 4960882"/>
              <a:gd name="connsiteX180" fmla="*/ 275883 w 2620800"/>
              <a:gd name="connsiteY180" fmla="*/ 1408386 h 4960882"/>
              <a:gd name="connsiteX181" fmla="*/ 296903 w 2620800"/>
              <a:gd name="connsiteY181" fmla="*/ 1250731 h 4960882"/>
              <a:gd name="connsiteX182" fmla="*/ 402007 w 2620800"/>
              <a:gd name="connsiteY182" fmla="*/ 1145627 h 4960882"/>
              <a:gd name="connsiteX183" fmla="*/ 433538 w 2620800"/>
              <a:gd name="connsiteY183" fmla="*/ 1135117 h 4960882"/>
              <a:gd name="connsiteX184" fmla="*/ 444048 w 2620800"/>
              <a:gd name="connsiteY184" fmla="*/ 1103586 h 4960882"/>
              <a:gd name="connsiteX185" fmla="*/ 486090 w 2620800"/>
              <a:gd name="connsiteY185" fmla="*/ 1072055 h 4960882"/>
              <a:gd name="connsiteX186" fmla="*/ 496600 w 2620800"/>
              <a:gd name="connsiteY186" fmla="*/ 1008993 h 4960882"/>
              <a:gd name="connsiteX187" fmla="*/ 507110 w 2620800"/>
              <a:gd name="connsiteY187" fmla="*/ 966951 h 4960882"/>
              <a:gd name="connsiteX188" fmla="*/ 496600 w 2620800"/>
              <a:gd name="connsiteY188" fmla="*/ 830317 h 4960882"/>
              <a:gd name="connsiteX189" fmla="*/ 454559 w 2620800"/>
              <a:gd name="connsiteY189" fmla="*/ 798786 h 4960882"/>
              <a:gd name="connsiteX190" fmla="*/ 433538 w 2620800"/>
              <a:gd name="connsiteY190" fmla="*/ 767255 h 4960882"/>
              <a:gd name="connsiteX191" fmla="*/ 507110 w 2620800"/>
              <a:gd name="connsiteY191" fmla="*/ 714703 h 4960882"/>
              <a:gd name="connsiteX192" fmla="*/ 528131 w 2620800"/>
              <a:gd name="connsiteY192" fmla="*/ 683172 h 4960882"/>
              <a:gd name="connsiteX193" fmla="*/ 538641 w 2620800"/>
              <a:gd name="connsiteY193" fmla="*/ 651641 h 4960882"/>
              <a:gd name="connsiteX194" fmla="*/ 465069 w 2620800"/>
              <a:gd name="connsiteY194" fmla="*/ 557048 h 4960882"/>
              <a:gd name="connsiteX195" fmla="*/ 380986 w 2620800"/>
              <a:gd name="connsiteY195" fmla="*/ 515007 h 4960882"/>
              <a:gd name="connsiteX196" fmla="*/ 349455 w 2620800"/>
              <a:gd name="connsiteY196" fmla="*/ 493986 h 4960882"/>
              <a:gd name="connsiteX197" fmla="*/ 391497 w 2620800"/>
              <a:gd name="connsiteY197" fmla="*/ 483476 h 4960882"/>
              <a:gd name="connsiteX198" fmla="*/ 559662 w 2620800"/>
              <a:gd name="connsiteY198" fmla="*/ 462455 h 4960882"/>
              <a:gd name="connsiteX199" fmla="*/ 591193 w 2620800"/>
              <a:gd name="connsiteY199" fmla="*/ 441434 h 4960882"/>
              <a:gd name="connsiteX200" fmla="*/ 601703 w 2620800"/>
              <a:gd name="connsiteY200" fmla="*/ 399393 h 4960882"/>
              <a:gd name="connsiteX201" fmla="*/ 601703 w 2620800"/>
              <a:gd name="connsiteY201" fmla="*/ 63062 h 496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2620800" h="4960882">
                <a:moveTo>
                  <a:pt x="570172" y="0"/>
                </a:moveTo>
                <a:cubicBezTo>
                  <a:pt x="587689" y="14014"/>
                  <a:pt x="604059" y="29597"/>
                  <a:pt x="622724" y="42041"/>
                </a:cubicBezTo>
                <a:cubicBezTo>
                  <a:pt x="635761" y="50732"/>
                  <a:pt x="652016" y="53955"/>
                  <a:pt x="664766" y="63062"/>
                </a:cubicBezTo>
                <a:cubicBezTo>
                  <a:pt x="676861" y="71701"/>
                  <a:pt x="684878" y="85077"/>
                  <a:pt x="696297" y="94593"/>
                </a:cubicBezTo>
                <a:cubicBezTo>
                  <a:pt x="706001" y="102680"/>
                  <a:pt x="717318" y="108606"/>
                  <a:pt x="727828" y="115613"/>
                </a:cubicBezTo>
                <a:cubicBezTo>
                  <a:pt x="750372" y="183248"/>
                  <a:pt x="720664" y="109789"/>
                  <a:pt x="769869" y="178676"/>
                </a:cubicBezTo>
                <a:cubicBezTo>
                  <a:pt x="799757" y="220520"/>
                  <a:pt x="777705" y="222438"/>
                  <a:pt x="822421" y="252248"/>
                </a:cubicBezTo>
                <a:cubicBezTo>
                  <a:pt x="839488" y="263626"/>
                  <a:pt x="909734" y="272229"/>
                  <a:pt x="917014" y="273269"/>
                </a:cubicBezTo>
                <a:cubicBezTo>
                  <a:pt x="1011365" y="286748"/>
                  <a:pt x="1029632" y="285974"/>
                  <a:pt x="1137731" y="294289"/>
                </a:cubicBezTo>
                <a:cubicBezTo>
                  <a:pt x="1141234" y="315310"/>
                  <a:pt x="1148241" y="336040"/>
                  <a:pt x="1148241" y="357351"/>
                </a:cubicBezTo>
                <a:cubicBezTo>
                  <a:pt x="1148241" y="416774"/>
                  <a:pt x="1142002" y="428622"/>
                  <a:pt x="1127221" y="472965"/>
                </a:cubicBezTo>
                <a:cubicBezTo>
                  <a:pt x="1137731" y="486979"/>
                  <a:pt x="1144738" y="504497"/>
                  <a:pt x="1158752" y="515007"/>
                </a:cubicBezTo>
                <a:cubicBezTo>
                  <a:pt x="1173845" y="526327"/>
                  <a:pt x="1194063" y="528365"/>
                  <a:pt x="1211303" y="536027"/>
                </a:cubicBezTo>
                <a:cubicBezTo>
                  <a:pt x="1289230" y="570661"/>
                  <a:pt x="1220114" y="545971"/>
                  <a:pt x="1284876" y="567558"/>
                </a:cubicBezTo>
                <a:cubicBezTo>
                  <a:pt x="1312904" y="560551"/>
                  <a:pt x="1352514" y="570291"/>
                  <a:pt x="1368959" y="546538"/>
                </a:cubicBezTo>
                <a:cubicBezTo>
                  <a:pt x="1479490" y="386882"/>
                  <a:pt x="1314409" y="452612"/>
                  <a:pt x="1411000" y="420413"/>
                </a:cubicBezTo>
                <a:cubicBezTo>
                  <a:pt x="1421510" y="423917"/>
                  <a:pt x="1431783" y="428237"/>
                  <a:pt x="1442531" y="430924"/>
                </a:cubicBezTo>
                <a:cubicBezTo>
                  <a:pt x="1459862" y="435257"/>
                  <a:pt x="1480219" y="431525"/>
                  <a:pt x="1495083" y="441434"/>
                </a:cubicBezTo>
                <a:cubicBezTo>
                  <a:pt x="1504301" y="447579"/>
                  <a:pt x="1499448" y="463747"/>
                  <a:pt x="1505593" y="472965"/>
                </a:cubicBezTo>
                <a:cubicBezTo>
                  <a:pt x="1513838" y="485333"/>
                  <a:pt x="1527998" y="492763"/>
                  <a:pt x="1537124" y="504496"/>
                </a:cubicBezTo>
                <a:cubicBezTo>
                  <a:pt x="1552635" y="524438"/>
                  <a:pt x="1565152" y="546537"/>
                  <a:pt x="1579166" y="567558"/>
                </a:cubicBezTo>
                <a:cubicBezTo>
                  <a:pt x="1586173" y="578068"/>
                  <a:pt x="1589676" y="592082"/>
                  <a:pt x="1600186" y="599089"/>
                </a:cubicBezTo>
                <a:lnTo>
                  <a:pt x="1631717" y="620110"/>
                </a:lnTo>
                <a:cubicBezTo>
                  <a:pt x="1638724" y="630620"/>
                  <a:pt x="1642874" y="643750"/>
                  <a:pt x="1652738" y="651641"/>
                </a:cubicBezTo>
                <a:cubicBezTo>
                  <a:pt x="1661389" y="658562"/>
                  <a:pt x="1674360" y="657196"/>
                  <a:pt x="1684269" y="662151"/>
                </a:cubicBezTo>
                <a:cubicBezTo>
                  <a:pt x="1765767" y="702900"/>
                  <a:pt x="1668077" y="667265"/>
                  <a:pt x="1747331" y="693682"/>
                </a:cubicBezTo>
                <a:lnTo>
                  <a:pt x="1810393" y="735724"/>
                </a:lnTo>
                <a:cubicBezTo>
                  <a:pt x="1820903" y="742731"/>
                  <a:pt x="1829941" y="752749"/>
                  <a:pt x="1841924" y="756744"/>
                </a:cubicBezTo>
                <a:cubicBezTo>
                  <a:pt x="1890402" y="772904"/>
                  <a:pt x="1862591" y="765082"/>
                  <a:pt x="1926007" y="777765"/>
                </a:cubicBezTo>
                <a:cubicBezTo>
                  <a:pt x="1939487" y="831686"/>
                  <a:pt x="1948488" y="846956"/>
                  <a:pt x="1926007" y="914400"/>
                </a:cubicBezTo>
                <a:cubicBezTo>
                  <a:pt x="1921307" y="928501"/>
                  <a:pt x="1904986" y="935421"/>
                  <a:pt x="1894476" y="945931"/>
                </a:cubicBezTo>
                <a:cubicBezTo>
                  <a:pt x="1901483" y="963448"/>
                  <a:pt x="1904531" y="983130"/>
                  <a:pt x="1915497" y="998482"/>
                </a:cubicBezTo>
                <a:cubicBezTo>
                  <a:pt x="1924829" y="1011547"/>
                  <a:pt x="1979433" y="1034501"/>
                  <a:pt x="1989069" y="1040524"/>
                </a:cubicBezTo>
                <a:cubicBezTo>
                  <a:pt x="2003923" y="1049808"/>
                  <a:pt x="2017096" y="1061545"/>
                  <a:pt x="2031110" y="1072055"/>
                </a:cubicBezTo>
                <a:cubicBezTo>
                  <a:pt x="2001864" y="1028184"/>
                  <a:pt x="1992737" y="1021399"/>
                  <a:pt x="2062641" y="1082565"/>
                </a:cubicBezTo>
                <a:cubicBezTo>
                  <a:pt x="2095011" y="1110889"/>
                  <a:pt x="2092804" y="1112045"/>
                  <a:pt x="2115193" y="1145627"/>
                </a:cubicBezTo>
                <a:cubicBezTo>
                  <a:pt x="2074339" y="1206909"/>
                  <a:pt x="2046773" y="1218964"/>
                  <a:pt x="2083662" y="1303282"/>
                </a:cubicBezTo>
                <a:cubicBezTo>
                  <a:pt x="2096608" y="1332874"/>
                  <a:pt x="2125703" y="1352331"/>
                  <a:pt x="2146724" y="1376855"/>
                </a:cubicBezTo>
                <a:cubicBezTo>
                  <a:pt x="2158661" y="1424599"/>
                  <a:pt x="2165132" y="1426735"/>
                  <a:pt x="2146724" y="1481958"/>
                </a:cubicBezTo>
                <a:cubicBezTo>
                  <a:pt x="2142729" y="1493942"/>
                  <a:pt x="2132710" y="1502979"/>
                  <a:pt x="2125703" y="1513489"/>
                </a:cubicBezTo>
                <a:cubicBezTo>
                  <a:pt x="2178966" y="1620015"/>
                  <a:pt x="2106901" y="1491553"/>
                  <a:pt x="2188766" y="1587062"/>
                </a:cubicBezTo>
                <a:cubicBezTo>
                  <a:pt x="2209755" y="1611550"/>
                  <a:pt x="2211970" y="1641999"/>
                  <a:pt x="2220297" y="1671144"/>
                </a:cubicBezTo>
                <a:cubicBezTo>
                  <a:pt x="2223341" y="1681797"/>
                  <a:pt x="2227304" y="1692165"/>
                  <a:pt x="2230807" y="1702676"/>
                </a:cubicBezTo>
                <a:cubicBezTo>
                  <a:pt x="2234310" y="1730703"/>
                  <a:pt x="2231177" y="1760395"/>
                  <a:pt x="2241317" y="1786758"/>
                </a:cubicBezTo>
                <a:cubicBezTo>
                  <a:pt x="2249370" y="1807696"/>
                  <a:pt x="2271469" y="1820287"/>
                  <a:pt x="2283359" y="1839310"/>
                </a:cubicBezTo>
                <a:cubicBezTo>
                  <a:pt x="2289231" y="1848705"/>
                  <a:pt x="2286777" y="1862330"/>
                  <a:pt x="2293869" y="1870841"/>
                </a:cubicBezTo>
                <a:cubicBezTo>
                  <a:pt x="2305083" y="1884298"/>
                  <a:pt x="2323524" y="1889986"/>
                  <a:pt x="2335910" y="1902372"/>
                </a:cubicBezTo>
                <a:cubicBezTo>
                  <a:pt x="2344842" y="1911304"/>
                  <a:pt x="2349924" y="1923393"/>
                  <a:pt x="2356931" y="1933903"/>
                </a:cubicBezTo>
                <a:cubicBezTo>
                  <a:pt x="2382757" y="2037208"/>
                  <a:pt x="2354873" y="1915379"/>
                  <a:pt x="2377952" y="2123089"/>
                </a:cubicBezTo>
                <a:cubicBezTo>
                  <a:pt x="2379547" y="2137446"/>
                  <a:pt x="2384959" y="2151117"/>
                  <a:pt x="2388462" y="2165131"/>
                </a:cubicBezTo>
                <a:cubicBezTo>
                  <a:pt x="2384959" y="2182648"/>
                  <a:pt x="2389388" y="2203959"/>
                  <a:pt x="2377952" y="2217682"/>
                </a:cubicBezTo>
                <a:cubicBezTo>
                  <a:pt x="2368704" y="2228779"/>
                  <a:pt x="2350267" y="2226598"/>
                  <a:pt x="2335910" y="2228193"/>
                </a:cubicBezTo>
                <a:cubicBezTo>
                  <a:pt x="2287038" y="2233623"/>
                  <a:pt x="2237814" y="2235200"/>
                  <a:pt x="2188766" y="2238703"/>
                </a:cubicBezTo>
                <a:cubicBezTo>
                  <a:pt x="2195773" y="2266731"/>
                  <a:pt x="2186033" y="2306341"/>
                  <a:pt x="2209786" y="2322786"/>
                </a:cubicBezTo>
                <a:cubicBezTo>
                  <a:pt x="2467677" y="2501326"/>
                  <a:pt x="2245673" y="2226992"/>
                  <a:pt x="2356931" y="2375338"/>
                </a:cubicBezTo>
                <a:cubicBezTo>
                  <a:pt x="2360434" y="2410372"/>
                  <a:pt x="2355409" y="2447352"/>
                  <a:pt x="2367441" y="2480441"/>
                </a:cubicBezTo>
                <a:cubicBezTo>
                  <a:pt x="2371227" y="2490853"/>
                  <a:pt x="2389754" y="2484806"/>
                  <a:pt x="2398972" y="2490951"/>
                </a:cubicBezTo>
                <a:cubicBezTo>
                  <a:pt x="2411340" y="2499196"/>
                  <a:pt x="2419993" y="2511972"/>
                  <a:pt x="2430503" y="2522482"/>
                </a:cubicBezTo>
                <a:cubicBezTo>
                  <a:pt x="2434007" y="2532992"/>
                  <a:pt x="2441014" y="2542934"/>
                  <a:pt x="2441014" y="2554013"/>
                </a:cubicBezTo>
                <a:cubicBezTo>
                  <a:pt x="2441014" y="2571877"/>
                  <a:pt x="2440886" y="2592028"/>
                  <a:pt x="2430503" y="2606565"/>
                </a:cubicBezTo>
                <a:cubicBezTo>
                  <a:pt x="2418554" y="2623293"/>
                  <a:pt x="2364007" y="2633700"/>
                  <a:pt x="2346421" y="2638096"/>
                </a:cubicBezTo>
                <a:cubicBezTo>
                  <a:pt x="2336426" y="2658085"/>
                  <a:pt x="2313715" y="2709775"/>
                  <a:pt x="2293869" y="2722179"/>
                </a:cubicBezTo>
                <a:cubicBezTo>
                  <a:pt x="2278720" y="2731647"/>
                  <a:pt x="2258834" y="2729186"/>
                  <a:pt x="2241317" y="2732689"/>
                </a:cubicBezTo>
                <a:cubicBezTo>
                  <a:pt x="2205987" y="2838683"/>
                  <a:pt x="2259900" y="2674250"/>
                  <a:pt x="2220297" y="2806262"/>
                </a:cubicBezTo>
                <a:cubicBezTo>
                  <a:pt x="2213930" y="2827485"/>
                  <a:pt x="2220297" y="2862317"/>
                  <a:pt x="2199276" y="2869324"/>
                </a:cubicBezTo>
                <a:lnTo>
                  <a:pt x="2167745" y="2879834"/>
                </a:lnTo>
                <a:cubicBezTo>
                  <a:pt x="2157235" y="2886841"/>
                  <a:pt x="2140905" y="2889127"/>
                  <a:pt x="2136214" y="2900855"/>
                </a:cubicBezTo>
                <a:cubicBezTo>
                  <a:pt x="2121135" y="2938551"/>
                  <a:pt x="2175296" y="2939529"/>
                  <a:pt x="2188766" y="2942896"/>
                </a:cubicBezTo>
                <a:cubicBezTo>
                  <a:pt x="2199276" y="2949903"/>
                  <a:pt x="2208374" y="2959744"/>
                  <a:pt x="2220297" y="2963917"/>
                </a:cubicBezTo>
                <a:cubicBezTo>
                  <a:pt x="2305253" y="2993652"/>
                  <a:pt x="2363776" y="3007670"/>
                  <a:pt x="2441014" y="3026979"/>
                </a:cubicBezTo>
                <a:cubicBezTo>
                  <a:pt x="2531378" y="3087223"/>
                  <a:pt x="2417047" y="3014995"/>
                  <a:pt x="2504076" y="3058510"/>
                </a:cubicBezTo>
                <a:cubicBezTo>
                  <a:pt x="2585574" y="3099259"/>
                  <a:pt x="2487884" y="3063624"/>
                  <a:pt x="2567138" y="3090041"/>
                </a:cubicBezTo>
                <a:cubicBezTo>
                  <a:pt x="2581152" y="3100551"/>
                  <a:pt x="2597965" y="3108115"/>
                  <a:pt x="2609179" y="3121572"/>
                </a:cubicBezTo>
                <a:cubicBezTo>
                  <a:pt x="2634937" y="3152481"/>
                  <a:pt x="2613375" y="3165022"/>
                  <a:pt x="2588159" y="3184634"/>
                </a:cubicBezTo>
                <a:cubicBezTo>
                  <a:pt x="2542496" y="3220150"/>
                  <a:pt x="2528819" y="3224815"/>
                  <a:pt x="2483055" y="3247696"/>
                </a:cubicBezTo>
                <a:cubicBezTo>
                  <a:pt x="2472545" y="3258206"/>
                  <a:pt x="2456604" y="3265258"/>
                  <a:pt x="2451524" y="3279227"/>
                </a:cubicBezTo>
                <a:cubicBezTo>
                  <a:pt x="2441871" y="3305772"/>
                  <a:pt x="2445009" y="3335348"/>
                  <a:pt x="2441014" y="3363310"/>
                </a:cubicBezTo>
                <a:cubicBezTo>
                  <a:pt x="2438000" y="3384406"/>
                  <a:pt x="2434968" y="3405534"/>
                  <a:pt x="2430503" y="3426372"/>
                </a:cubicBezTo>
                <a:cubicBezTo>
                  <a:pt x="2410443" y="3519988"/>
                  <a:pt x="2435492" y="3501785"/>
                  <a:pt x="2377952" y="3520965"/>
                </a:cubicBezTo>
                <a:lnTo>
                  <a:pt x="2293869" y="3510455"/>
                </a:lnTo>
                <a:cubicBezTo>
                  <a:pt x="2272773" y="3507441"/>
                  <a:pt x="2252118" y="3499944"/>
                  <a:pt x="2230807" y="3499944"/>
                </a:cubicBezTo>
                <a:cubicBezTo>
                  <a:pt x="2216362" y="3499944"/>
                  <a:pt x="2202780" y="3506951"/>
                  <a:pt x="2188766" y="3510455"/>
                </a:cubicBezTo>
                <a:cubicBezTo>
                  <a:pt x="2202780" y="3513958"/>
                  <a:pt x="2237267" y="3533885"/>
                  <a:pt x="2230807" y="3520965"/>
                </a:cubicBezTo>
                <a:cubicBezTo>
                  <a:pt x="2221671" y="3502693"/>
                  <a:pt x="2194878" y="3477560"/>
                  <a:pt x="2178255" y="3489434"/>
                </a:cubicBezTo>
                <a:cubicBezTo>
                  <a:pt x="2154746" y="3506226"/>
                  <a:pt x="2157235" y="3573517"/>
                  <a:pt x="2157235" y="3573517"/>
                </a:cubicBezTo>
                <a:cubicBezTo>
                  <a:pt x="2164242" y="3598041"/>
                  <a:pt x="2170190" y="3622893"/>
                  <a:pt x="2178255" y="3647089"/>
                </a:cubicBezTo>
                <a:cubicBezTo>
                  <a:pt x="2184221" y="3664988"/>
                  <a:pt x="2193855" y="3681570"/>
                  <a:pt x="2199276" y="3699641"/>
                </a:cubicBezTo>
                <a:cubicBezTo>
                  <a:pt x="2204409" y="3716752"/>
                  <a:pt x="2206283" y="3734676"/>
                  <a:pt x="2209786" y="3752193"/>
                </a:cubicBezTo>
                <a:cubicBezTo>
                  <a:pt x="2206283" y="3801241"/>
                  <a:pt x="2213943" y="3852403"/>
                  <a:pt x="2199276" y="3899338"/>
                </a:cubicBezTo>
                <a:cubicBezTo>
                  <a:pt x="2194603" y="3914293"/>
                  <a:pt x="2161222" y="3905206"/>
                  <a:pt x="2157235" y="3920358"/>
                </a:cubicBezTo>
                <a:cubicBezTo>
                  <a:pt x="2142051" y="3978055"/>
                  <a:pt x="2155574" y="4040032"/>
                  <a:pt x="2146724" y="4099034"/>
                </a:cubicBezTo>
                <a:cubicBezTo>
                  <a:pt x="2144850" y="4111526"/>
                  <a:pt x="2131970" y="4119597"/>
                  <a:pt x="2125703" y="4130565"/>
                </a:cubicBezTo>
                <a:cubicBezTo>
                  <a:pt x="2117930" y="4144169"/>
                  <a:pt x="2110184" y="4157937"/>
                  <a:pt x="2104683" y="4172607"/>
                </a:cubicBezTo>
                <a:cubicBezTo>
                  <a:pt x="2099611" y="4186132"/>
                  <a:pt x="2098140" y="4200759"/>
                  <a:pt x="2094172" y="4214648"/>
                </a:cubicBezTo>
                <a:cubicBezTo>
                  <a:pt x="2091128" y="4225301"/>
                  <a:pt x="2087165" y="4235669"/>
                  <a:pt x="2083662" y="4246179"/>
                </a:cubicBezTo>
                <a:cubicBezTo>
                  <a:pt x="2087165" y="4274207"/>
                  <a:pt x="2075406" y="4309151"/>
                  <a:pt x="2094172" y="4330262"/>
                </a:cubicBezTo>
                <a:cubicBezTo>
                  <a:pt x="2110631" y="4348778"/>
                  <a:pt x="2145587" y="4329693"/>
                  <a:pt x="2167745" y="4340772"/>
                </a:cubicBezTo>
                <a:cubicBezTo>
                  <a:pt x="2177654" y="4345727"/>
                  <a:pt x="2174752" y="4361793"/>
                  <a:pt x="2178255" y="4372303"/>
                </a:cubicBezTo>
                <a:cubicBezTo>
                  <a:pt x="2174752" y="4386317"/>
                  <a:pt x="2179994" y="4406688"/>
                  <a:pt x="2167745" y="4414344"/>
                </a:cubicBezTo>
                <a:cubicBezTo>
                  <a:pt x="2146737" y="4427474"/>
                  <a:pt x="2118464" y="4419997"/>
                  <a:pt x="2094172" y="4424855"/>
                </a:cubicBezTo>
                <a:cubicBezTo>
                  <a:pt x="2083308" y="4427028"/>
                  <a:pt x="2073294" y="4432321"/>
                  <a:pt x="2062641" y="4435365"/>
                </a:cubicBezTo>
                <a:cubicBezTo>
                  <a:pt x="1970260" y="4461760"/>
                  <a:pt x="2064670" y="4431187"/>
                  <a:pt x="1989069" y="4456386"/>
                </a:cubicBezTo>
                <a:cubicBezTo>
                  <a:pt x="1982062" y="4473903"/>
                  <a:pt x="1972290" y="4490554"/>
                  <a:pt x="1968048" y="4508938"/>
                </a:cubicBezTo>
                <a:cubicBezTo>
                  <a:pt x="1961697" y="4536460"/>
                  <a:pt x="1967191" y="4566475"/>
                  <a:pt x="1957538" y="4593020"/>
                </a:cubicBezTo>
                <a:cubicBezTo>
                  <a:pt x="1952458" y="4606989"/>
                  <a:pt x="1936517" y="4614041"/>
                  <a:pt x="1926007" y="4624551"/>
                </a:cubicBezTo>
                <a:cubicBezTo>
                  <a:pt x="1873455" y="4621048"/>
                  <a:pt x="1820731" y="4619554"/>
                  <a:pt x="1768352" y="4614041"/>
                </a:cubicBezTo>
                <a:cubicBezTo>
                  <a:pt x="1753986" y="4612529"/>
                  <a:pt x="1740522" y="4606115"/>
                  <a:pt x="1726310" y="4603531"/>
                </a:cubicBezTo>
                <a:cubicBezTo>
                  <a:pt x="1588229" y="4578425"/>
                  <a:pt x="1706048" y="4606347"/>
                  <a:pt x="1610697" y="4582510"/>
                </a:cubicBezTo>
                <a:cubicBezTo>
                  <a:pt x="1593180" y="4586013"/>
                  <a:pt x="1563794" y="4576073"/>
                  <a:pt x="1558145" y="4593020"/>
                </a:cubicBezTo>
                <a:cubicBezTo>
                  <a:pt x="1548493" y="4621976"/>
                  <a:pt x="1586054" y="4708811"/>
                  <a:pt x="1558145" y="4750676"/>
                </a:cubicBezTo>
                <a:cubicBezTo>
                  <a:pt x="1546504" y="4768138"/>
                  <a:pt x="1513068" y="4776212"/>
                  <a:pt x="1495083" y="4782207"/>
                </a:cubicBezTo>
                <a:cubicBezTo>
                  <a:pt x="1484573" y="4792717"/>
                  <a:pt x="1475647" y="4805099"/>
                  <a:pt x="1463552" y="4813738"/>
                </a:cubicBezTo>
                <a:cubicBezTo>
                  <a:pt x="1436360" y="4833160"/>
                  <a:pt x="1418866" y="4834436"/>
                  <a:pt x="1389979" y="4845269"/>
                </a:cubicBezTo>
                <a:cubicBezTo>
                  <a:pt x="1372314" y="4851893"/>
                  <a:pt x="1354945" y="4859282"/>
                  <a:pt x="1337428" y="4866289"/>
                </a:cubicBezTo>
                <a:lnTo>
                  <a:pt x="1274366" y="4929351"/>
                </a:lnTo>
                <a:lnTo>
                  <a:pt x="1242835" y="4960882"/>
                </a:lnTo>
                <a:cubicBezTo>
                  <a:pt x="1232324" y="4953875"/>
                  <a:pt x="1216952" y="4951160"/>
                  <a:pt x="1211303" y="4939862"/>
                </a:cubicBezTo>
                <a:cubicBezTo>
                  <a:pt x="1201772" y="4920801"/>
                  <a:pt x="1207532" y="4897017"/>
                  <a:pt x="1200793" y="4876800"/>
                </a:cubicBezTo>
                <a:cubicBezTo>
                  <a:pt x="1196798" y="4864816"/>
                  <a:pt x="1186779" y="4855779"/>
                  <a:pt x="1179772" y="4845269"/>
                </a:cubicBezTo>
                <a:cubicBezTo>
                  <a:pt x="1176269" y="4834759"/>
                  <a:pt x="1177096" y="4821572"/>
                  <a:pt x="1169262" y="4813738"/>
                </a:cubicBezTo>
                <a:cubicBezTo>
                  <a:pt x="1161428" y="4805904"/>
                  <a:pt x="1148384" y="4806271"/>
                  <a:pt x="1137731" y="4803227"/>
                </a:cubicBezTo>
                <a:cubicBezTo>
                  <a:pt x="1066150" y="4782775"/>
                  <a:pt x="1063367" y="4790231"/>
                  <a:pt x="959055" y="4782207"/>
                </a:cubicBezTo>
                <a:cubicBezTo>
                  <a:pt x="889092" y="4769486"/>
                  <a:pt x="829350" y="4746699"/>
                  <a:pt x="759359" y="4771696"/>
                </a:cubicBezTo>
                <a:cubicBezTo>
                  <a:pt x="735567" y="4780193"/>
                  <a:pt x="696297" y="4813738"/>
                  <a:pt x="696297" y="4813738"/>
                </a:cubicBezTo>
                <a:cubicBezTo>
                  <a:pt x="636738" y="4806731"/>
                  <a:pt x="576623" y="4803445"/>
                  <a:pt x="517621" y="4792717"/>
                </a:cubicBezTo>
                <a:cubicBezTo>
                  <a:pt x="353165" y="4762815"/>
                  <a:pt x="547837" y="4784966"/>
                  <a:pt x="433538" y="4750676"/>
                </a:cubicBezTo>
                <a:cubicBezTo>
                  <a:pt x="409810" y="4743558"/>
                  <a:pt x="384490" y="4743669"/>
                  <a:pt x="359966" y="4740165"/>
                </a:cubicBezTo>
                <a:cubicBezTo>
                  <a:pt x="349456" y="4736662"/>
                  <a:pt x="336269" y="4737489"/>
                  <a:pt x="328435" y="4729655"/>
                </a:cubicBezTo>
                <a:cubicBezTo>
                  <a:pt x="320601" y="4721821"/>
                  <a:pt x="322185" y="4708351"/>
                  <a:pt x="317924" y="4698124"/>
                </a:cubicBezTo>
                <a:cubicBezTo>
                  <a:pt x="304653" y="4666273"/>
                  <a:pt x="298171" y="4629872"/>
                  <a:pt x="275883" y="4603531"/>
                </a:cubicBezTo>
                <a:cubicBezTo>
                  <a:pt x="252537" y="4575940"/>
                  <a:pt x="205633" y="4562597"/>
                  <a:pt x="170779" y="4550979"/>
                </a:cubicBezTo>
                <a:cubicBezTo>
                  <a:pt x="151154" y="4537896"/>
                  <a:pt x="119617" y="4519848"/>
                  <a:pt x="107717" y="4498427"/>
                </a:cubicBezTo>
                <a:cubicBezTo>
                  <a:pt x="96089" y="4477496"/>
                  <a:pt x="82971" y="4420461"/>
                  <a:pt x="76186" y="4393324"/>
                </a:cubicBezTo>
                <a:cubicBezTo>
                  <a:pt x="90200" y="4386317"/>
                  <a:pt x="103163" y="4376607"/>
                  <a:pt x="118228" y="4372303"/>
                </a:cubicBezTo>
                <a:cubicBezTo>
                  <a:pt x="152581" y="4362488"/>
                  <a:pt x="193603" y="4371100"/>
                  <a:pt x="223331" y="4351282"/>
                </a:cubicBezTo>
                <a:cubicBezTo>
                  <a:pt x="241767" y="4338991"/>
                  <a:pt x="238978" y="4309716"/>
                  <a:pt x="244352" y="4288220"/>
                </a:cubicBezTo>
                <a:cubicBezTo>
                  <a:pt x="247855" y="4274206"/>
                  <a:pt x="250894" y="4260068"/>
                  <a:pt x="254862" y="4246179"/>
                </a:cubicBezTo>
                <a:cubicBezTo>
                  <a:pt x="257906" y="4235526"/>
                  <a:pt x="262685" y="4225396"/>
                  <a:pt x="265372" y="4214648"/>
                </a:cubicBezTo>
                <a:cubicBezTo>
                  <a:pt x="269705" y="4197317"/>
                  <a:pt x="272379" y="4179613"/>
                  <a:pt x="275883" y="4162096"/>
                </a:cubicBezTo>
                <a:cubicBezTo>
                  <a:pt x="272379" y="4141075"/>
                  <a:pt x="276667" y="4117105"/>
                  <a:pt x="265372" y="4099034"/>
                </a:cubicBezTo>
                <a:cubicBezTo>
                  <a:pt x="260461" y="4091177"/>
                  <a:pt x="172848" y="4057820"/>
                  <a:pt x="170779" y="4056993"/>
                </a:cubicBezTo>
                <a:cubicBezTo>
                  <a:pt x="160269" y="4046483"/>
                  <a:pt x="150533" y="4035135"/>
                  <a:pt x="139248" y="4025462"/>
                </a:cubicBezTo>
                <a:cubicBezTo>
                  <a:pt x="105190" y="3996269"/>
                  <a:pt x="83860" y="3985923"/>
                  <a:pt x="44655" y="3962400"/>
                </a:cubicBezTo>
                <a:cubicBezTo>
                  <a:pt x="37648" y="3948386"/>
                  <a:pt x="29807" y="3934759"/>
                  <a:pt x="23635" y="3920358"/>
                </a:cubicBezTo>
                <a:cubicBezTo>
                  <a:pt x="1427" y="3868539"/>
                  <a:pt x="7782" y="3824725"/>
                  <a:pt x="2614" y="3762703"/>
                </a:cubicBezTo>
                <a:cubicBezTo>
                  <a:pt x="6117" y="3738179"/>
                  <a:pt x="-10909" y="3695139"/>
                  <a:pt x="13124" y="3689131"/>
                </a:cubicBezTo>
                <a:cubicBezTo>
                  <a:pt x="71809" y="3674460"/>
                  <a:pt x="248817" y="3698885"/>
                  <a:pt x="338945" y="3710151"/>
                </a:cubicBezTo>
                <a:cubicBezTo>
                  <a:pt x="366973" y="3696137"/>
                  <a:pt x="413119" y="3697838"/>
                  <a:pt x="423028" y="3668110"/>
                </a:cubicBezTo>
                <a:cubicBezTo>
                  <a:pt x="426531" y="3657600"/>
                  <a:pt x="428158" y="3646264"/>
                  <a:pt x="433538" y="3636579"/>
                </a:cubicBezTo>
                <a:cubicBezTo>
                  <a:pt x="493774" y="3528153"/>
                  <a:pt x="462306" y="3613335"/>
                  <a:pt x="486090" y="3541986"/>
                </a:cubicBezTo>
                <a:cubicBezTo>
                  <a:pt x="489593" y="3520965"/>
                  <a:pt x="491977" y="3499727"/>
                  <a:pt x="496600" y="3478924"/>
                </a:cubicBezTo>
                <a:cubicBezTo>
                  <a:pt x="499003" y="3468109"/>
                  <a:pt x="504066" y="3458046"/>
                  <a:pt x="507110" y="3447393"/>
                </a:cubicBezTo>
                <a:cubicBezTo>
                  <a:pt x="511078" y="3433503"/>
                  <a:pt x="513653" y="3419241"/>
                  <a:pt x="517621" y="3405351"/>
                </a:cubicBezTo>
                <a:cubicBezTo>
                  <a:pt x="547769" y="3299832"/>
                  <a:pt x="505795" y="3463168"/>
                  <a:pt x="538641" y="3331779"/>
                </a:cubicBezTo>
                <a:cubicBezTo>
                  <a:pt x="535138" y="3258207"/>
                  <a:pt x="536907" y="3184193"/>
                  <a:pt x="528131" y="3111062"/>
                </a:cubicBezTo>
                <a:cubicBezTo>
                  <a:pt x="526264" y="3095505"/>
                  <a:pt x="513282" y="3083421"/>
                  <a:pt x="507110" y="3069020"/>
                </a:cubicBezTo>
                <a:cubicBezTo>
                  <a:pt x="502746" y="3058837"/>
                  <a:pt x="502745" y="3046707"/>
                  <a:pt x="496600" y="3037489"/>
                </a:cubicBezTo>
                <a:cubicBezTo>
                  <a:pt x="411374" y="2909649"/>
                  <a:pt x="516637" y="3109092"/>
                  <a:pt x="444048" y="2963917"/>
                </a:cubicBezTo>
                <a:cubicBezTo>
                  <a:pt x="440545" y="2946400"/>
                  <a:pt x="443447" y="2926229"/>
                  <a:pt x="433538" y="2911365"/>
                </a:cubicBezTo>
                <a:cubicBezTo>
                  <a:pt x="343775" y="2776720"/>
                  <a:pt x="402185" y="2932922"/>
                  <a:pt x="370476" y="2837793"/>
                </a:cubicBezTo>
                <a:cubicBezTo>
                  <a:pt x="415574" y="2747597"/>
                  <a:pt x="363603" y="2834156"/>
                  <a:pt x="423028" y="2774731"/>
                </a:cubicBezTo>
                <a:cubicBezTo>
                  <a:pt x="441204" y="2756555"/>
                  <a:pt x="452706" y="2721763"/>
                  <a:pt x="465069" y="2701158"/>
                </a:cubicBezTo>
                <a:cubicBezTo>
                  <a:pt x="478067" y="2679495"/>
                  <a:pt x="507110" y="2638096"/>
                  <a:pt x="507110" y="2638096"/>
                </a:cubicBezTo>
                <a:cubicBezTo>
                  <a:pt x="535981" y="2522620"/>
                  <a:pt x="492224" y="2666995"/>
                  <a:pt x="549152" y="2564524"/>
                </a:cubicBezTo>
                <a:cubicBezTo>
                  <a:pt x="559913" y="2545155"/>
                  <a:pt x="563165" y="2522483"/>
                  <a:pt x="570172" y="2501462"/>
                </a:cubicBezTo>
                <a:lnTo>
                  <a:pt x="591193" y="2438400"/>
                </a:lnTo>
                <a:cubicBezTo>
                  <a:pt x="594696" y="2427890"/>
                  <a:pt x="595558" y="2416087"/>
                  <a:pt x="601703" y="2406869"/>
                </a:cubicBezTo>
                <a:lnTo>
                  <a:pt x="622724" y="2375338"/>
                </a:lnTo>
                <a:cubicBezTo>
                  <a:pt x="633957" y="2319175"/>
                  <a:pt x="641498" y="2311791"/>
                  <a:pt x="622724" y="2249213"/>
                </a:cubicBezTo>
                <a:cubicBezTo>
                  <a:pt x="619094" y="2237114"/>
                  <a:pt x="608710" y="2228192"/>
                  <a:pt x="601703" y="2217682"/>
                </a:cubicBezTo>
                <a:cubicBezTo>
                  <a:pt x="598200" y="2203668"/>
                  <a:pt x="595161" y="2189530"/>
                  <a:pt x="591193" y="2175641"/>
                </a:cubicBezTo>
                <a:cubicBezTo>
                  <a:pt x="588149" y="2164988"/>
                  <a:pt x="583086" y="2154925"/>
                  <a:pt x="580683" y="2144110"/>
                </a:cubicBezTo>
                <a:cubicBezTo>
                  <a:pt x="576060" y="2123307"/>
                  <a:pt x="578990" y="2100448"/>
                  <a:pt x="570172" y="2081048"/>
                </a:cubicBezTo>
                <a:cubicBezTo>
                  <a:pt x="537966" y="2010194"/>
                  <a:pt x="517947" y="2039333"/>
                  <a:pt x="465069" y="1986455"/>
                </a:cubicBezTo>
                <a:cubicBezTo>
                  <a:pt x="448712" y="1970098"/>
                  <a:pt x="425419" y="1942682"/>
                  <a:pt x="402007" y="1933903"/>
                </a:cubicBezTo>
                <a:cubicBezTo>
                  <a:pt x="385280" y="1927630"/>
                  <a:pt x="366972" y="1926896"/>
                  <a:pt x="349455" y="1923393"/>
                </a:cubicBezTo>
                <a:cubicBezTo>
                  <a:pt x="285964" y="1828154"/>
                  <a:pt x="384548" y="1987377"/>
                  <a:pt x="317924" y="1734207"/>
                </a:cubicBezTo>
                <a:cubicBezTo>
                  <a:pt x="312880" y="1715041"/>
                  <a:pt x="287774" y="1708020"/>
                  <a:pt x="275883" y="1692165"/>
                </a:cubicBezTo>
                <a:cubicBezTo>
                  <a:pt x="260296" y="1671383"/>
                  <a:pt x="252470" y="1642949"/>
                  <a:pt x="244352" y="1618593"/>
                </a:cubicBezTo>
                <a:cubicBezTo>
                  <a:pt x="247855" y="1562538"/>
                  <a:pt x="246531" y="1505970"/>
                  <a:pt x="254862" y="1450427"/>
                </a:cubicBezTo>
                <a:cubicBezTo>
                  <a:pt x="257186" y="1434933"/>
                  <a:pt x="272655" y="1423718"/>
                  <a:pt x="275883" y="1408386"/>
                </a:cubicBezTo>
                <a:cubicBezTo>
                  <a:pt x="286805" y="1356507"/>
                  <a:pt x="282338" y="1301708"/>
                  <a:pt x="296903" y="1250731"/>
                </a:cubicBezTo>
                <a:cubicBezTo>
                  <a:pt x="308704" y="1209429"/>
                  <a:pt x="362180" y="1158902"/>
                  <a:pt x="402007" y="1145627"/>
                </a:cubicBezTo>
                <a:lnTo>
                  <a:pt x="433538" y="1135117"/>
                </a:lnTo>
                <a:cubicBezTo>
                  <a:pt x="437041" y="1124607"/>
                  <a:pt x="436955" y="1112097"/>
                  <a:pt x="444048" y="1103586"/>
                </a:cubicBezTo>
                <a:cubicBezTo>
                  <a:pt x="455262" y="1090129"/>
                  <a:pt x="477583" y="1087368"/>
                  <a:pt x="486090" y="1072055"/>
                </a:cubicBezTo>
                <a:cubicBezTo>
                  <a:pt x="496439" y="1053426"/>
                  <a:pt x="492421" y="1029890"/>
                  <a:pt x="496600" y="1008993"/>
                </a:cubicBezTo>
                <a:cubicBezTo>
                  <a:pt x="499433" y="994828"/>
                  <a:pt x="503607" y="980965"/>
                  <a:pt x="507110" y="966951"/>
                </a:cubicBezTo>
                <a:cubicBezTo>
                  <a:pt x="503607" y="921406"/>
                  <a:pt x="510225" y="873917"/>
                  <a:pt x="496600" y="830317"/>
                </a:cubicBezTo>
                <a:cubicBezTo>
                  <a:pt x="491375" y="813597"/>
                  <a:pt x="466945" y="811172"/>
                  <a:pt x="454559" y="798786"/>
                </a:cubicBezTo>
                <a:cubicBezTo>
                  <a:pt x="445627" y="789854"/>
                  <a:pt x="440545" y="777765"/>
                  <a:pt x="433538" y="767255"/>
                </a:cubicBezTo>
                <a:cubicBezTo>
                  <a:pt x="451441" y="755319"/>
                  <a:pt x="494074" y="727739"/>
                  <a:pt x="507110" y="714703"/>
                </a:cubicBezTo>
                <a:cubicBezTo>
                  <a:pt x="516042" y="705771"/>
                  <a:pt x="521124" y="693682"/>
                  <a:pt x="528131" y="683172"/>
                </a:cubicBezTo>
                <a:cubicBezTo>
                  <a:pt x="531634" y="672662"/>
                  <a:pt x="538641" y="662720"/>
                  <a:pt x="538641" y="651641"/>
                </a:cubicBezTo>
                <a:cubicBezTo>
                  <a:pt x="538641" y="601534"/>
                  <a:pt x="506748" y="583841"/>
                  <a:pt x="465069" y="557048"/>
                </a:cubicBezTo>
                <a:cubicBezTo>
                  <a:pt x="438710" y="540103"/>
                  <a:pt x="408496" y="530012"/>
                  <a:pt x="380986" y="515007"/>
                </a:cubicBezTo>
                <a:cubicBezTo>
                  <a:pt x="369896" y="508958"/>
                  <a:pt x="359965" y="500993"/>
                  <a:pt x="349455" y="493986"/>
                </a:cubicBezTo>
                <a:cubicBezTo>
                  <a:pt x="363469" y="490483"/>
                  <a:pt x="377285" y="486060"/>
                  <a:pt x="391497" y="483476"/>
                </a:cubicBezTo>
                <a:cubicBezTo>
                  <a:pt x="438646" y="474903"/>
                  <a:pt x="514505" y="467472"/>
                  <a:pt x="559662" y="462455"/>
                </a:cubicBezTo>
                <a:cubicBezTo>
                  <a:pt x="570172" y="455448"/>
                  <a:pt x="584186" y="451944"/>
                  <a:pt x="591193" y="441434"/>
                </a:cubicBezTo>
                <a:cubicBezTo>
                  <a:pt x="599206" y="429415"/>
                  <a:pt x="601302" y="413832"/>
                  <a:pt x="601703" y="399393"/>
                </a:cubicBezTo>
                <a:cubicBezTo>
                  <a:pt x="604816" y="287326"/>
                  <a:pt x="601703" y="175172"/>
                  <a:pt x="601703" y="63062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6C60825-2BF1-0203-70E2-BF4E20E8E269}"/>
              </a:ext>
            </a:extLst>
          </p:cNvPr>
          <p:cNvSpPr/>
          <p:nvPr/>
        </p:nvSpPr>
        <p:spPr>
          <a:xfrm>
            <a:off x="0" y="1770712"/>
            <a:ext cx="12192000" cy="1833265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F8BE9-A208-0B67-2714-DDC5A2854128}"/>
              </a:ext>
            </a:extLst>
          </p:cNvPr>
          <p:cNvSpPr txBox="1"/>
          <p:nvPr/>
        </p:nvSpPr>
        <p:spPr>
          <a:xfrm>
            <a:off x="85724" y="1833264"/>
            <a:ext cx="1279207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lược đồ và hình 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map of the island&#10;&#10;Description automatically generated">
            <a:extLst>
              <a:ext uri="{FF2B5EF4-FFF2-40B4-BE49-F238E27FC236}">
                <a16:creationId xmlns:a16="http://schemas.microsoft.com/office/drawing/2014/main" id="{40069C9E-2913-194E-4862-04908783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8" y="0"/>
            <a:ext cx="65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194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#9Slide07 HoneyCream</vt:lpstr>
      <vt:lpstr>Arial</vt:lpstr>
      <vt:lpstr>Calibri</vt:lpstr>
      <vt:lpstr>Cambria</vt:lpstr>
      <vt:lpstr>SVN-Newton</vt:lpstr>
      <vt:lpstr>Tahoma</vt:lpstr>
      <vt:lpstr>Times New Roman</vt:lpstr>
      <vt:lpstr>UTM Showcard</vt:lpstr>
      <vt:lpstr>Office 主题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Pham Dung</cp:lastModifiedBy>
  <cp:revision>151</cp:revision>
  <dcterms:created xsi:type="dcterms:W3CDTF">2022-01-05T09:39:01Z</dcterms:created>
  <dcterms:modified xsi:type="dcterms:W3CDTF">2025-04-04T01:10:10Z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