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8" r:id="rId2"/>
    <p:sldId id="296" r:id="rId3"/>
    <p:sldId id="262" r:id="rId4"/>
    <p:sldId id="256" r:id="rId5"/>
    <p:sldId id="322" r:id="rId6"/>
    <p:sldId id="297" r:id="rId7"/>
    <p:sldId id="299" r:id="rId8"/>
    <p:sldId id="300" r:id="rId9"/>
    <p:sldId id="265" r:id="rId10"/>
    <p:sldId id="343" r:id="rId11"/>
    <p:sldId id="344" r:id="rId12"/>
    <p:sldId id="345" r:id="rId13"/>
    <p:sldId id="346" r:id="rId14"/>
    <p:sldId id="301" r:id="rId15"/>
    <p:sldId id="303" r:id="rId16"/>
    <p:sldId id="29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289" r:id="rId27"/>
    <p:sldId id="319" r:id="rId28"/>
    <p:sldId id="320" r:id="rId29"/>
    <p:sldId id="318" r:id="rId30"/>
    <p:sldId id="313" r:id="rId31"/>
    <p:sldId id="3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540" autoAdjust="0"/>
  </p:normalViewPr>
  <p:slideViewPr>
    <p:cSldViewPr snapToGrid="0">
      <p:cViewPr varScale="1">
        <p:scale>
          <a:sx n="93" d="100"/>
          <a:sy n="93" d="100"/>
        </p:scale>
        <p:origin x="53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4038600" y="-2054030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8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4.svg"/><Relationship Id="rId7" Type="http://schemas.openxmlformats.org/officeDocument/2006/relationships/image" Target="../media/image2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B199D-1A4A-352B-90D8-FBBEA682D71A}"/>
              </a:ext>
            </a:extLst>
          </p:cNvPr>
          <p:cNvSpPr txBox="1"/>
          <p:nvPr/>
        </p:nvSpPr>
        <p:spPr>
          <a:xfrm>
            <a:off x="5630562" y="1169466"/>
            <a:ext cx="8114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430</TotalTime>
  <Words>1509</Words>
  <Application>Microsoft Office PowerPoint</Application>
  <PresentationFormat>Widescreen</PresentationFormat>
  <Paragraphs>212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inpin heiti</vt:lpstr>
      <vt:lpstr>LNTH-LuoLuoNotangYuanTi 1</vt:lpstr>
      <vt:lpstr>Pattaya</vt:lpstr>
      <vt:lpstr>SVN-Shintia Script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90</cp:revision>
  <dcterms:created xsi:type="dcterms:W3CDTF">2023-03-05T01:12:13Z</dcterms:created>
  <dcterms:modified xsi:type="dcterms:W3CDTF">2025-04-04T01:04:36Z</dcterms:modified>
  <cp:category>9Slide.vn</cp:category>
</cp:coreProperties>
</file>