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256" r:id="rId3"/>
    <p:sldId id="334" r:id="rId4"/>
    <p:sldId id="347" r:id="rId5"/>
    <p:sldId id="348" r:id="rId6"/>
    <p:sldId id="26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73" autoAdjust="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D2852-E238-4AA5-9EA4-52AF6DDBE6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3C1C0-BE2F-4C27-876B-A5898FC01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3725-0B39-4A43-9C8F-67E0CC5C198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2F3E-9754-47CD-A4E7-AD91ED74B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54C84757-39F2-133A-E956-AD09B0A9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289" y="4602849"/>
            <a:ext cx="6096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Liên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0" y="2336442"/>
            <a:ext cx="1219199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CON TRAI NGƯỜI LÀM VƯỜN</a:t>
            </a:r>
            <a:endParaRPr kumimoji="0" lang="en-US" altLang="en-US" sz="3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0929193" y="2058010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18257" y="2027999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6B7A8-A883-6BAC-E214-289480C77FD4}"/>
              </a:ext>
            </a:extLst>
          </p:cNvPr>
          <p:cNvSpPr txBox="1"/>
          <p:nvPr/>
        </p:nvSpPr>
        <p:spPr>
          <a:xfrm>
            <a:off x="2681748" y="275836"/>
            <a:ext cx="68285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C2C5F-6815-4F80-A816-AB8EC2BC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435A7-E3A1-1DC8-259E-B56C099F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83" y="478465"/>
            <a:ext cx="7510923" cy="40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4C84757-39F2-133A-E956-AD09B0A9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015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kumimoji="0" lang="en-US" altLang="en-US" sz="6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152758" y="79375"/>
            <a:ext cx="12344758" cy="677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08791" y="2410907"/>
            <a:ext cx="85173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7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cảm</a:t>
            </a:r>
            <a:endParaRPr lang="en-US" altLang="en-US" sz="7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605AE-4BE7-4C7A-8074-355D8A080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12DEB18-FCBA-4768-8578-8B5A216CCA6B}"/>
              </a:ext>
            </a:extLst>
          </p:cNvPr>
          <p:cNvSpPr/>
          <p:nvPr/>
        </p:nvSpPr>
        <p:spPr>
          <a:xfrm>
            <a:off x="383003" y="428669"/>
            <a:ext cx="11213275" cy="6343561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004" y="354041"/>
            <a:ext cx="11197836" cy="1274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852CA-9E68-4CB4-8282-F1A1CD8397CE}"/>
              </a:ext>
            </a:extLst>
          </p:cNvPr>
          <p:cNvSpPr txBox="1"/>
          <p:nvPr/>
        </p:nvSpPr>
        <p:spPr>
          <a:xfrm>
            <a:off x="438150" y="439811"/>
            <a:ext cx="11158128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700732" y="1098227"/>
            <a:ext cx="3467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61849" y="1098227"/>
            <a:ext cx="3634597" cy="11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9852CA-9E68-4CB4-8282-F1A1CD8397CE}"/>
              </a:ext>
            </a:extLst>
          </p:cNvPr>
          <p:cNvSpPr txBox="1"/>
          <p:nvPr/>
        </p:nvSpPr>
        <p:spPr>
          <a:xfrm>
            <a:off x="438151" y="1953879"/>
            <a:ext cx="11020422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90913" y="2605177"/>
            <a:ext cx="1647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47494" y="3810000"/>
            <a:ext cx="2849593" cy="11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0974" y="4474234"/>
            <a:ext cx="2176732" cy="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605AE-4BE7-4C7A-8074-355D8A080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12DEB18-FCBA-4768-8578-8B5A216CCA6B}"/>
              </a:ext>
            </a:extLst>
          </p:cNvPr>
          <p:cNvSpPr/>
          <p:nvPr/>
        </p:nvSpPr>
        <p:spPr>
          <a:xfrm>
            <a:off x="383003" y="428669"/>
            <a:ext cx="11213275" cy="6343561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004" y="354041"/>
            <a:ext cx="11197836" cy="1274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852CA-9E68-4CB4-8282-F1A1CD8397CE}"/>
              </a:ext>
            </a:extLst>
          </p:cNvPr>
          <p:cNvSpPr txBox="1"/>
          <p:nvPr/>
        </p:nvSpPr>
        <p:spPr>
          <a:xfrm>
            <a:off x="438150" y="439811"/>
            <a:ext cx="11158128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761117" y="1098227"/>
            <a:ext cx="3027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07238" y="1098227"/>
            <a:ext cx="1639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9852CA-9E68-4CB4-8282-F1A1CD8397CE}"/>
              </a:ext>
            </a:extLst>
          </p:cNvPr>
          <p:cNvSpPr txBox="1"/>
          <p:nvPr/>
        </p:nvSpPr>
        <p:spPr>
          <a:xfrm>
            <a:off x="517585" y="1824489"/>
            <a:ext cx="10869283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17585" y="1628081"/>
            <a:ext cx="4166558" cy="17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4D96D30-2BE3-4EFA-9972-64FB30187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8783108" y="3818989"/>
            <a:ext cx="3408892" cy="3260132"/>
          </a:xfrm>
          <a:prstGeom prst="rect">
            <a:avLst/>
          </a:prstGeom>
        </p:spPr>
      </p:pic>
      <p:pic>
        <p:nvPicPr>
          <p:cNvPr id="18" name="60498cdaead9d">
            <a:hlinkClick r:id="" action="ppaction://media"/>
            <a:extLst>
              <a:ext uri="{FF2B5EF4-FFF2-40B4-BE49-F238E27FC236}">
                <a16:creationId xmlns:a16="http://schemas.microsoft.com/office/drawing/2014/main" id="{B7F59637-8F60-4A58-B259-1BC49B0CD2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0466" y="-798753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70809-FA02-304B-7EDF-E81EB8632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50" y="1091681"/>
            <a:ext cx="9256781" cy="4100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615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5" objId="1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203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Pham Dung</cp:lastModifiedBy>
  <cp:revision>299</cp:revision>
  <dcterms:created xsi:type="dcterms:W3CDTF">2024-08-11T01:59:11Z</dcterms:created>
  <dcterms:modified xsi:type="dcterms:W3CDTF">2025-04-04T01:12:57Z</dcterms:modified>
</cp:coreProperties>
</file>