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8" r:id="rId3"/>
    <p:sldMasterId id="2147483710" r:id="rId4"/>
  </p:sldMasterIdLst>
  <p:notesMasterIdLst>
    <p:notesMasterId r:id="rId28"/>
  </p:notesMasterIdLst>
  <p:sldIdLst>
    <p:sldId id="256" r:id="rId5"/>
    <p:sldId id="4426" r:id="rId6"/>
    <p:sldId id="262" r:id="rId7"/>
    <p:sldId id="310" r:id="rId8"/>
    <p:sldId id="4438" r:id="rId9"/>
    <p:sldId id="4439" r:id="rId10"/>
    <p:sldId id="4437" r:id="rId11"/>
    <p:sldId id="4440" r:id="rId12"/>
    <p:sldId id="4414" r:id="rId13"/>
    <p:sldId id="4428" r:id="rId14"/>
    <p:sldId id="4458" r:id="rId15"/>
    <p:sldId id="4448" r:id="rId16"/>
    <p:sldId id="316" r:id="rId17"/>
    <p:sldId id="4434" r:id="rId18"/>
    <p:sldId id="4456" r:id="rId19"/>
    <p:sldId id="287" r:id="rId20"/>
    <p:sldId id="293" r:id="rId21"/>
    <p:sldId id="4436" r:id="rId22"/>
    <p:sldId id="4421" r:id="rId23"/>
    <p:sldId id="4430" r:id="rId24"/>
    <p:sldId id="4433" r:id="rId25"/>
    <p:sldId id="318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9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49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29 0 24575,'-5'0'0,"-1"10"0,0 7 0,1 11 0,2 6 0,1 1 0,0-5-8191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52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1 24575,'5'0'0,"16"0"0,9 0 0,4 0 0,-3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53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54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55"/>
    </inkml:context>
    <inkml:brush xml:id="br0">
      <inkml:brushProperty name="width" value="0.035" units="cm"/>
      <inkml:brushProperty name="height" value="0.035" units="cm"/>
      <inkml:brushProperty name="color" value="#FFFFFF"/>
    </inkml:brush>
  </inkml:definitions>
  <inkml:trace contextRef="#ctx0" brushRef="#br0">0 6 24575,'5'0'0,"1"-5"0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0T02:57:09.87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0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839779-1AAF-4216-B9CA-8153697D59EB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DE519F-15C6-495D-8AD4-B4998369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4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6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0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951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FE54D7-FEDA-9312-01E0-18D1219B1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1CB573-E207-A49D-E893-A288E40014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F317CC-54F1-70C3-1A9C-7761EB14D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59BC6-846C-D44A-F036-0682F66670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30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DE519F-15C6-495D-8AD4-B4998369A9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366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68737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5F92F-2EFD-6F0E-E53E-25FBB527C2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A100FE-4F6D-1CDF-FBDB-EA685796A4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A8B06-009E-AAB1-C64D-9A3949026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ED3CE6-2A37-3E9A-EF14-1CD89F477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A0154-50F8-E817-83C4-FD8C5E7D4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71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795D2-A4AA-26A0-85AC-488BDC93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06ED7C-BC61-B290-0222-9659DA037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96A3E-797C-2AD6-95CD-D68873C28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060D89-FC38-AE61-0FB2-9FC41BF2E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80632-B046-DF29-3BB3-A1BBBDAE4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94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A61693-08AE-F813-F061-C943ACC9B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BDC9D5-27A4-FD05-84FC-F63FF58F4F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06CC1C-9911-8CF5-B5D9-92BAA43C6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689E97-15F5-2A96-2A1F-8DADF7F5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AA12-A7A0-9DDD-33A8-D4C9CC5A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7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290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409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909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407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4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89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58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0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F91D7-C27D-D417-CB35-9774C127A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F52E8-43D3-E719-B4F4-B12E208C1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7B7D32-9C57-929D-12EA-546AE9435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D544A-676E-65AB-75F1-FE9332C2D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F3EEF3-6F83-28CC-0F7E-A367A79EF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67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88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15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fld id="{9CE5B826-6809-49B3-9B4B-177D412235B0}" type="datetimeFigureOut">
              <a:rPr lang="zh-CN" altLang="en-US" smtClean="0"/>
              <a:t>2025/4/4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01AD0B5-09AD-499F-88BC-01FCE55CDA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70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69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44186-F941-49C6-8092-9883DE317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0FD56-D565-4021-BABF-85D6271018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37A61-0118-4212-B886-590A6FE95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A12B47-8B05-4870-988A-D8386121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206CB-4317-4DD0-99B7-7D6B63ED1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141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E28D8-632D-406B-BFF7-3BF5A8279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E93-CB6B-426D-8BB7-CB8D27892C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E929B-C401-4F2E-9F91-B70780865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6BB31-9B1B-41C2-BA20-ACD944CA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EF014D-2DD6-4495-A425-EEB02355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11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68670-DE0D-480A-98C2-DC66C7D21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DEE315-8142-49C6-8574-D66CF4A25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B5527-3C87-4B18-AC58-2F276597F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49269-FF14-41E4-A2A2-5784088F4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E9EED-B935-4BF7-A0AE-E73B788C6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018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D05E-6F29-4162-9D04-47445BF93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1FE33-63CF-4CAD-B3A9-470FE9D88C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02B12A-749A-4C9A-A03D-F3E384401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230BA3-B350-4C3C-AD47-8F6D9664C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F0321-8BC9-43A1-8B66-E8D8FCB6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D55CED-A6AE-4CC1-BC1D-CA1521CC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767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B410-1F26-40B3-8885-9BDCB2C6D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67F361-4CAB-4D64-9C5F-3900DA516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5311A9-571A-47CC-B887-981D1AE7FB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F89206-3428-4441-8537-2218A7FED4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9386CE-90F6-40B8-81A1-41A96D1435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7152FD-3EBA-4785-8123-01317A72A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D2EE85-5790-4ADD-B4C8-486E3B573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A7ACD1-2304-4503-A759-34D7CDFE9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1559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639B9-8031-4EAC-A9D8-CDB4FC70F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F1D7CF-94E7-4B9D-92F1-67107149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F5D4D-29F4-4828-A021-016094EB0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784435-9BE7-4ED1-AA9E-EC8F72BB3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752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912E4-460C-3209-1FEF-905EE1ECC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B62E0B-227B-E5D1-2E37-8EC5E5690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24773-2FDE-D4F4-4D9E-5C1153DBD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48E5B-4A10-BD15-8A2F-890B0445F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2FF32-2C14-17EF-D4E4-41597CB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480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5AAD7C-879A-4C98-8E6D-635C35B6B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6E53-1E74-4E00-95BE-59A45470F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AB8C1-5E47-4A6E-8F6A-CFD5AD82B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934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F83C6-C40E-4F41-92FE-B4366782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3B5AB-29AF-455D-86EA-61360F1F0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07CEC6-8553-4362-AAA7-0D1B352A7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44E3B9-D5FF-4D6F-88BD-AB93F62FC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8B4C8D-B710-45F7-A989-CB4033B0F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484EF3-EDF5-44D1-A12C-97883E8E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62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C658-B2F1-4FA7-856E-843A865E9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46C426-F8B1-48B0-9F71-E0E0E6950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67D68F-BFB0-432C-A1E2-4754DBA1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B43E4-3CF4-48CF-8B7C-66EA2763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B8DAD7-BA70-4AA8-968F-2E2524EF4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EB4E1B-D983-47BB-8A99-32FBC11D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887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1C499-ABE6-4ED1-98A7-8FFF5BA5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BEFBA-B666-48A4-9CD5-68A41561E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DE842-CCAD-478A-9C50-3C1FD08AB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F5093A-6150-48B9-BCE5-F7967471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8129C-B4C9-408F-B596-C25B2AD5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93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033AF4-3578-473D-8459-45ABC81C1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05487-DFF6-4E86-ABC0-F095B5E202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97B89-7DFF-4F8F-B25C-EF4642B89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6769A-F998-4570-9DC8-7BB36CF71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584EA-6739-4712-807F-F6123D98D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1080376" y="6227058"/>
            <a:ext cx="11116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27673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75"/>
            <a:ext cx="12192000" cy="696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695397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0142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69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99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33882-7E43-2921-EC5B-732B064AB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98846-62BE-1CC3-D94C-5DB698D19E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F666B1-011E-58C6-E509-9C0DD90BEB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DF616-322B-3EB8-8117-ABFCB9DFA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AB01CE-AF82-20B3-11AD-83780F23B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3FD09-6F48-7088-33CE-FD19EAF20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069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90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1134165" y="6283961"/>
            <a:ext cx="10578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350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64686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724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44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36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97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6A4D-3FE3-AC1E-7F67-90908F8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3D3C90-195B-EAA5-721B-A44EBD7B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4B2AE-75CD-8410-8E92-C6EBCFF3ED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104A70-F74A-18C2-BCD9-00EE97B43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3A2569-CB59-E799-BEE3-21C1824B19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F8FBF5-432F-E56B-4198-CEA1BD5F7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4035B2-6A33-6419-C559-237AC1D6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8562AA-A5CA-61BB-99BD-2F09EAB5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54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C147-03C8-39CE-EB76-5F3A75318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62405F-6DE9-7AD8-CEE6-2EBC238C3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2FABAF-C44B-6229-60F6-BC33E5700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3F66FF-CEAD-6929-3860-B02BB404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220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19C16-FDB2-9BE8-27AF-F764F597D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85A44D-3569-7068-FAC2-B9CD759E8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3A411C-4397-6716-A503-F6805717A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62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DBA3-BF2A-F1EE-C82D-7A51F2DD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B929E-424B-3A7C-3222-0637D8E37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642BD-0788-57BD-A754-78215E394C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2C92F8-3750-472D-C677-61D4DC131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9A0D5D-30E3-5A07-3015-8669D971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48D004-D380-C1C2-ECBE-179462C93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0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CF45B-D428-1E95-D195-F23173BD5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F8F756-10D4-E2B2-0446-A7D74EEAE5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4D2CC7-4EE4-A8D3-06F8-FF3A429061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E3EBEE-30B1-114A-1BD5-94C41C523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E548D7-55EC-A530-8EC0-30AB4C695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20E746-9204-CF27-4D29-FFE17864C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180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D8F1DC-2864-6C18-15A0-4AA855BDD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C43E09-C32F-E4E0-7535-510CF384E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BD8D1-FF23-F96D-E342-305CD1D928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4D013A-6DDD-4F86-9CDD-09655C043FD6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5372F-DC38-C026-B6E3-8F8A43FF9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994D6-9653-4D67-F0B7-1125DF541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D9641D-481C-48AD-A9C7-E046F4309CD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49DE757-951A-2AA0-C228-D98A579158E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1" y="209550"/>
            <a:ext cx="1247775" cy="124777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61B71CA-9227-96E9-4F82-282803BE1D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07" y="8246645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08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2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0CEDE66-4BD8-91AE-A0AB-CF2B328DCCB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7426B-AE24-4FF4-B4E3-84E474FF5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DC8EE1-76B0-4514-A4DE-B58F4D268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0E73E-1D2A-45E3-B0B7-A7A5D06FB7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E2219-D87A-4392-9884-26F64AC56481}" type="datetimeFigureOut">
              <a:rPr lang="en-US" smtClean="0"/>
              <a:t>4/4/2025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DACDBA-4660-432D-8300-EB29B3482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FFCF41-0EDA-40ED-8425-AABF904A9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9730E-31BC-405F-8108-2B50EA88C01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6C0F7CA-CB84-5B8F-98FB-B54DB1E0ADAF}"/>
              </a:ext>
            </a:extLst>
          </p:cNvPr>
          <p:cNvGrpSpPr/>
          <p:nvPr userDrawn="1"/>
        </p:nvGrpSpPr>
        <p:grpSpPr>
          <a:xfrm>
            <a:off x="-3225593" y="567009"/>
            <a:ext cx="3858439" cy="2193351"/>
            <a:chOff x="5519825" y="2343130"/>
            <a:chExt cx="3958661" cy="2543116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6B1B37B-FEF0-B212-6E7B-AE665E9F78AC}"/>
                </a:ext>
              </a:extLst>
            </p:cNvPr>
            <p:cNvGrpSpPr/>
            <p:nvPr userDrawn="1"/>
          </p:nvGrpSpPr>
          <p:grpSpPr>
            <a:xfrm>
              <a:off x="5519825" y="2343130"/>
              <a:ext cx="3958661" cy="2543116"/>
              <a:chOff x="6278216" y="1917262"/>
              <a:chExt cx="4339742" cy="2976410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68166299-E597-8C12-639B-0FE5936BCBDF}"/>
                  </a:ext>
                </a:extLst>
              </p:cNvPr>
              <p:cNvSpPr/>
              <p:nvPr userDrawn="1"/>
            </p:nvSpPr>
            <p:spPr>
              <a:xfrm>
                <a:off x="6678548" y="1917262"/>
                <a:ext cx="3140771" cy="367646"/>
              </a:xfrm>
              <a:custGeom>
                <a:avLst/>
                <a:gdLst/>
                <a:ahLst/>
                <a:cxnLst/>
                <a:rect l="l" t="t" r="r" b="b"/>
                <a:pathLst>
                  <a:path w="5394284" h="376517">
                    <a:moveTo>
                      <a:pt x="3192972" y="333324"/>
                    </a:moveTo>
                    <a:cubicBezTo>
                      <a:pt x="3197561" y="333324"/>
                      <a:pt x="3201376" y="333697"/>
                      <a:pt x="3204416" y="334443"/>
                    </a:cubicBezTo>
                    <a:cubicBezTo>
                      <a:pt x="3207456" y="335188"/>
                      <a:pt x="3209865" y="336393"/>
                      <a:pt x="3211643" y="338056"/>
                    </a:cubicBezTo>
                    <a:cubicBezTo>
                      <a:pt x="3213421" y="339720"/>
                      <a:pt x="3214683" y="341900"/>
                      <a:pt x="3215429" y="344595"/>
                    </a:cubicBezTo>
                    <a:cubicBezTo>
                      <a:pt x="3216175" y="347291"/>
                      <a:pt x="3216548" y="350590"/>
                      <a:pt x="3216548" y="354490"/>
                    </a:cubicBezTo>
                    <a:cubicBezTo>
                      <a:pt x="3216548" y="358620"/>
                      <a:pt x="3216175" y="362091"/>
                      <a:pt x="3215429" y="364901"/>
                    </a:cubicBezTo>
                    <a:cubicBezTo>
                      <a:pt x="3214683" y="367712"/>
                      <a:pt x="3213393" y="369978"/>
                      <a:pt x="3211557" y="371698"/>
                    </a:cubicBezTo>
                    <a:cubicBezTo>
                      <a:pt x="3209722" y="373419"/>
                      <a:pt x="3207255" y="374653"/>
                      <a:pt x="3204158" y="375398"/>
                    </a:cubicBezTo>
                    <a:cubicBezTo>
                      <a:pt x="3201060" y="376144"/>
                      <a:pt x="3197217" y="376517"/>
                      <a:pt x="3192628" y="376517"/>
                    </a:cubicBezTo>
                    <a:cubicBezTo>
                      <a:pt x="3188039" y="376517"/>
                      <a:pt x="3184225" y="376144"/>
                      <a:pt x="3181185" y="375398"/>
                    </a:cubicBezTo>
                    <a:cubicBezTo>
                      <a:pt x="3178144" y="374653"/>
                      <a:pt x="3175707" y="373448"/>
                      <a:pt x="3173871" y="371785"/>
                    </a:cubicBezTo>
                    <a:cubicBezTo>
                      <a:pt x="3172036" y="370121"/>
                      <a:pt x="3170745" y="367941"/>
                      <a:pt x="3169999" y="365245"/>
                    </a:cubicBezTo>
                    <a:cubicBezTo>
                      <a:pt x="3169253" y="362549"/>
                      <a:pt x="3168881" y="359251"/>
                      <a:pt x="3168881" y="355351"/>
                    </a:cubicBezTo>
                    <a:cubicBezTo>
                      <a:pt x="3168881" y="351221"/>
                      <a:pt x="3169282" y="347750"/>
                      <a:pt x="3170085" y="344940"/>
                    </a:cubicBezTo>
                    <a:cubicBezTo>
                      <a:pt x="3170888" y="342129"/>
                      <a:pt x="3172208" y="339863"/>
                      <a:pt x="3174043" y="338142"/>
                    </a:cubicBezTo>
                    <a:cubicBezTo>
                      <a:pt x="3175879" y="336422"/>
                      <a:pt x="3178345" y="335188"/>
                      <a:pt x="3181443" y="334443"/>
                    </a:cubicBezTo>
                    <a:cubicBezTo>
                      <a:pt x="3184540" y="333697"/>
                      <a:pt x="3188383" y="333324"/>
                      <a:pt x="3192972" y="333324"/>
                    </a:cubicBezTo>
                    <a:close/>
                    <a:moveTo>
                      <a:pt x="3192628" y="138871"/>
                    </a:moveTo>
                    <a:lnTo>
                      <a:pt x="3161137" y="233516"/>
                    </a:lnTo>
                    <a:lnTo>
                      <a:pt x="3224291" y="233516"/>
                    </a:lnTo>
                    <a:lnTo>
                      <a:pt x="3192800" y="138871"/>
                    </a:lnTo>
                    <a:close/>
                    <a:moveTo>
                      <a:pt x="4987363" y="132160"/>
                    </a:moveTo>
                    <a:lnTo>
                      <a:pt x="4959808" y="222847"/>
                    </a:lnTo>
                    <a:lnTo>
                      <a:pt x="5015208" y="222847"/>
                    </a:lnTo>
                    <a:close/>
                    <a:moveTo>
                      <a:pt x="4292038" y="132160"/>
                    </a:moveTo>
                    <a:lnTo>
                      <a:pt x="4264483" y="222847"/>
                    </a:lnTo>
                    <a:lnTo>
                      <a:pt x="4319883" y="222847"/>
                    </a:lnTo>
                    <a:close/>
                    <a:moveTo>
                      <a:pt x="1710763" y="132160"/>
                    </a:moveTo>
                    <a:lnTo>
                      <a:pt x="1683208" y="222847"/>
                    </a:lnTo>
                    <a:lnTo>
                      <a:pt x="1738608" y="222847"/>
                    </a:lnTo>
                    <a:close/>
                    <a:moveTo>
                      <a:pt x="4577469" y="121491"/>
                    </a:moveTo>
                    <a:cubicBezTo>
                      <a:pt x="4561752" y="121491"/>
                      <a:pt x="4549133" y="127055"/>
                      <a:pt x="4539611" y="138183"/>
                    </a:cubicBezTo>
                    <a:cubicBezTo>
                      <a:pt x="4530089" y="149311"/>
                      <a:pt x="4525328" y="167723"/>
                      <a:pt x="4525328" y="193421"/>
                    </a:cubicBezTo>
                    <a:cubicBezTo>
                      <a:pt x="4525328" y="218889"/>
                      <a:pt x="4530061" y="237187"/>
                      <a:pt x="4539525" y="248315"/>
                    </a:cubicBezTo>
                    <a:cubicBezTo>
                      <a:pt x="4548990" y="259443"/>
                      <a:pt x="4561867" y="265007"/>
                      <a:pt x="4578158" y="265007"/>
                    </a:cubicBezTo>
                    <a:cubicBezTo>
                      <a:pt x="4594907" y="265007"/>
                      <a:pt x="4607870" y="259558"/>
                      <a:pt x="4617048" y="248659"/>
                    </a:cubicBezTo>
                    <a:cubicBezTo>
                      <a:pt x="4626226" y="237761"/>
                      <a:pt x="4630815" y="218201"/>
                      <a:pt x="4630815" y="189979"/>
                    </a:cubicBezTo>
                    <a:cubicBezTo>
                      <a:pt x="4630815" y="166232"/>
                      <a:pt x="4626025" y="148880"/>
                      <a:pt x="4616446" y="137924"/>
                    </a:cubicBezTo>
                    <a:cubicBezTo>
                      <a:pt x="4606867" y="126968"/>
                      <a:pt x="4593874" y="121491"/>
                      <a:pt x="4577469" y="121491"/>
                    </a:cubicBezTo>
                    <a:close/>
                    <a:moveTo>
                      <a:pt x="2224794" y="121491"/>
                    </a:moveTo>
                    <a:cubicBezTo>
                      <a:pt x="2209077" y="121491"/>
                      <a:pt x="2196458" y="127055"/>
                      <a:pt x="2186936" y="138183"/>
                    </a:cubicBezTo>
                    <a:cubicBezTo>
                      <a:pt x="2177414" y="149311"/>
                      <a:pt x="2172653" y="167723"/>
                      <a:pt x="2172653" y="193421"/>
                    </a:cubicBezTo>
                    <a:cubicBezTo>
                      <a:pt x="2172653" y="218889"/>
                      <a:pt x="2177386" y="237187"/>
                      <a:pt x="2186850" y="248315"/>
                    </a:cubicBezTo>
                    <a:cubicBezTo>
                      <a:pt x="2196315" y="259443"/>
                      <a:pt x="2209192" y="265007"/>
                      <a:pt x="2225483" y="265007"/>
                    </a:cubicBezTo>
                    <a:cubicBezTo>
                      <a:pt x="2242232" y="265007"/>
                      <a:pt x="2255195" y="259558"/>
                      <a:pt x="2264373" y="248659"/>
                    </a:cubicBezTo>
                    <a:cubicBezTo>
                      <a:pt x="2273551" y="237761"/>
                      <a:pt x="2278140" y="218201"/>
                      <a:pt x="2278140" y="189979"/>
                    </a:cubicBezTo>
                    <a:cubicBezTo>
                      <a:pt x="2278140" y="166232"/>
                      <a:pt x="2273350" y="148880"/>
                      <a:pt x="2263771" y="137924"/>
                    </a:cubicBezTo>
                    <a:cubicBezTo>
                      <a:pt x="2254192" y="126968"/>
                      <a:pt x="2241199" y="121491"/>
                      <a:pt x="2224794" y="121491"/>
                    </a:cubicBezTo>
                    <a:close/>
                    <a:moveTo>
                      <a:pt x="710319" y="121491"/>
                    </a:moveTo>
                    <a:cubicBezTo>
                      <a:pt x="694603" y="121491"/>
                      <a:pt x="681983" y="127055"/>
                      <a:pt x="672461" y="138183"/>
                    </a:cubicBezTo>
                    <a:cubicBezTo>
                      <a:pt x="662939" y="149311"/>
                      <a:pt x="658178" y="167723"/>
                      <a:pt x="658178" y="193421"/>
                    </a:cubicBezTo>
                    <a:cubicBezTo>
                      <a:pt x="658178" y="218889"/>
                      <a:pt x="662911" y="237187"/>
                      <a:pt x="672375" y="248315"/>
                    </a:cubicBezTo>
                    <a:cubicBezTo>
                      <a:pt x="681840" y="259443"/>
                      <a:pt x="694717" y="265007"/>
                      <a:pt x="711008" y="265007"/>
                    </a:cubicBezTo>
                    <a:cubicBezTo>
                      <a:pt x="727757" y="265007"/>
                      <a:pt x="740721" y="259558"/>
                      <a:pt x="749898" y="248659"/>
                    </a:cubicBezTo>
                    <a:cubicBezTo>
                      <a:pt x="759076" y="237761"/>
                      <a:pt x="763665" y="218201"/>
                      <a:pt x="763665" y="189979"/>
                    </a:cubicBezTo>
                    <a:cubicBezTo>
                      <a:pt x="763665" y="166232"/>
                      <a:pt x="758875" y="148880"/>
                      <a:pt x="749296" y="137924"/>
                    </a:cubicBezTo>
                    <a:cubicBezTo>
                      <a:pt x="739717" y="126968"/>
                      <a:pt x="726724" y="121491"/>
                      <a:pt x="710319" y="121491"/>
                    </a:cubicBezTo>
                    <a:close/>
                    <a:moveTo>
                      <a:pt x="3193317" y="95334"/>
                    </a:moveTo>
                    <a:cubicBezTo>
                      <a:pt x="3200085" y="95334"/>
                      <a:pt x="3205477" y="95420"/>
                      <a:pt x="3209492" y="95592"/>
                    </a:cubicBezTo>
                    <a:cubicBezTo>
                      <a:pt x="3213507" y="95764"/>
                      <a:pt x="3216634" y="96166"/>
                      <a:pt x="3218871" y="96797"/>
                    </a:cubicBezTo>
                    <a:cubicBezTo>
                      <a:pt x="3221108" y="97428"/>
                      <a:pt x="3222714" y="98374"/>
                      <a:pt x="3223689" y="99636"/>
                    </a:cubicBezTo>
                    <a:cubicBezTo>
                      <a:pt x="3224664" y="100898"/>
                      <a:pt x="3225496" y="102619"/>
                      <a:pt x="3226184" y="104798"/>
                    </a:cubicBezTo>
                    <a:lnTo>
                      <a:pt x="3295017" y="302177"/>
                    </a:lnTo>
                    <a:cubicBezTo>
                      <a:pt x="3296394" y="306307"/>
                      <a:pt x="3297254" y="309577"/>
                      <a:pt x="3297599" y="311986"/>
                    </a:cubicBezTo>
                    <a:cubicBezTo>
                      <a:pt x="3297943" y="314395"/>
                      <a:pt x="3297484" y="316202"/>
                      <a:pt x="3296222" y="317406"/>
                    </a:cubicBezTo>
                    <a:cubicBezTo>
                      <a:pt x="3294960" y="318611"/>
                      <a:pt x="3292723" y="319357"/>
                      <a:pt x="3289511" y="319644"/>
                    </a:cubicBezTo>
                    <a:cubicBezTo>
                      <a:pt x="3286298" y="319930"/>
                      <a:pt x="3281881" y="320074"/>
                      <a:pt x="3276260" y="320074"/>
                    </a:cubicBezTo>
                    <a:cubicBezTo>
                      <a:pt x="3270409" y="320074"/>
                      <a:pt x="3265849" y="319988"/>
                      <a:pt x="3262580" y="319816"/>
                    </a:cubicBezTo>
                    <a:cubicBezTo>
                      <a:pt x="3259310" y="319644"/>
                      <a:pt x="3256815" y="319299"/>
                      <a:pt x="3255094" y="318783"/>
                    </a:cubicBezTo>
                    <a:cubicBezTo>
                      <a:pt x="3253373" y="318267"/>
                      <a:pt x="3252169" y="317550"/>
                      <a:pt x="3251480" y="316632"/>
                    </a:cubicBezTo>
                    <a:cubicBezTo>
                      <a:pt x="3250792" y="315714"/>
                      <a:pt x="3250218" y="314510"/>
                      <a:pt x="3249760" y="313018"/>
                    </a:cubicBezTo>
                    <a:lnTo>
                      <a:pt x="3234788" y="268277"/>
                    </a:lnTo>
                    <a:lnTo>
                      <a:pt x="3151156" y="268277"/>
                    </a:lnTo>
                    <a:lnTo>
                      <a:pt x="3137046" y="311814"/>
                    </a:lnTo>
                    <a:cubicBezTo>
                      <a:pt x="3136587" y="313420"/>
                      <a:pt x="3135984" y="314768"/>
                      <a:pt x="3135239" y="315858"/>
                    </a:cubicBezTo>
                    <a:cubicBezTo>
                      <a:pt x="3134493" y="316948"/>
                      <a:pt x="3133288" y="317808"/>
                      <a:pt x="3131625" y="318439"/>
                    </a:cubicBezTo>
                    <a:cubicBezTo>
                      <a:pt x="3129961" y="319070"/>
                      <a:pt x="3127609" y="319500"/>
                      <a:pt x="3124570" y="319730"/>
                    </a:cubicBezTo>
                    <a:cubicBezTo>
                      <a:pt x="3121529" y="319959"/>
                      <a:pt x="3117543" y="320074"/>
                      <a:pt x="3112610" y="320074"/>
                    </a:cubicBezTo>
                    <a:cubicBezTo>
                      <a:pt x="3107333" y="320074"/>
                      <a:pt x="3103203" y="319902"/>
                      <a:pt x="3100220" y="319557"/>
                    </a:cubicBezTo>
                    <a:cubicBezTo>
                      <a:pt x="3097237" y="319213"/>
                      <a:pt x="3095172" y="318382"/>
                      <a:pt x="3094025" y="317062"/>
                    </a:cubicBezTo>
                    <a:cubicBezTo>
                      <a:pt x="3092878" y="315743"/>
                      <a:pt x="3092476" y="313879"/>
                      <a:pt x="3092820" y="311470"/>
                    </a:cubicBezTo>
                    <a:cubicBezTo>
                      <a:pt x="3093164" y="309060"/>
                      <a:pt x="3094025" y="305848"/>
                      <a:pt x="3095402" y="301833"/>
                    </a:cubicBezTo>
                    <a:lnTo>
                      <a:pt x="3164062" y="104282"/>
                    </a:lnTo>
                    <a:cubicBezTo>
                      <a:pt x="3164751" y="102332"/>
                      <a:pt x="3165554" y="100755"/>
                      <a:pt x="3166472" y="99550"/>
                    </a:cubicBezTo>
                    <a:cubicBezTo>
                      <a:pt x="3167389" y="98345"/>
                      <a:pt x="3168852" y="97428"/>
                      <a:pt x="3170860" y="96797"/>
                    </a:cubicBezTo>
                    <a:cubicBezTo>
                      <a:pt x="3172867" y="96166"/>
                      <a:pt x="3175649" y="95764"/>
                      <a:pt x="3179206" y="95592"/>
                    </a:cubicBezTo>
                    <a:cubicBezTo>
                      <a:pt x="3182762" y="95420"/>
                      <a:pt x="3187466" y="95334"/>
                      <a:pt x="3193317" y="95334"/>
                    </a:cubicBezTo>
                    <a:close/>
                    <a:moveTo>
                      <a:pt x="5153025" y="66768"/>
                    </a:moveTo>
                    <a:lnTo>
                      <a:pt x="5225816" y="66768"/>
                    </a:lnTo>
                    <a:lnTo>
                      <a:pt x="5320805" y="206338"/>
                    </a:lnTo>
                    <a:lnTo>
                      <a:pt x="5320805" y="66768"/>
                    </a:lnTo>
                    <a:lnTo>
                      <a:pt x="5394284" y="66768"/>
                    </a:lnTo>
                    <a:lnTo>
                      <a:pt x="5394284" y="319041"/>
                    </a:lnTo>
                    <a:lnTo>
                      <a:pt x="5320805" y="319041"/>
                    </a:lnTo>
                    <a:lnTo>
                      <a:pt x="5226332" y="180526"/>
                    </a:lnTo>
                    <a:lnTo>
                      <a:pt x="5226332" y="319041"/>
                    </a:lnTo>
                    <a:lnTo>
                      <a:pt x="5153025" y="319041"/>
                    </a:lnTo>
                    <a:close/>
                    <a:moveTo>
                      <a:pt x="4945805" y="66768"/>
                    </a:moveTo>
                    <a:lnTo>
                      <a:pt x="5030835" y="66768"/>
                    </a:lnTo>
                    <a:lnTo>
                      <a:pt x="5125631" y="319041"/>
                    </a:lnTo>
                    <a:lnTo>
                      <a:pt x="5043999" y="319041"/>
                    </a:lnTo>
                    <a:lnTo>
                      <a:pt x="5031379" y="277397"/>
                    </a:lnTo>
                    <a:lnTo>
                      <a:pt x="4942877" y="277397"/>
                    </a:lnTo>
                    <a:lnTo>
                      <a:pt x="4930581" y="319041"/>
                    </a:lnTo>
                    <a:lnTo>
                      <a:pt x="4850987" y="319041"/>
                    </a:lnTo>
                    <a:close/>
                    <a:moveTo>
                      <a:pt x="4250480" y="66768"/>
                    </a:moveTo>
                    <a:lnTo>
                      <a:pt x="4335510" y="66768"/>
                    </a:lnTo>
                    <a:lnTo>
                      <a:pt x="4430306" y="319041"/>
                    </a:lnTo>
                    <a:lnTo>
                      <a:pt x="4348675" y="319041"/>
                    </a:lnTo>
                    <a:lnTo>
                      <a:pt x="4336053" y="277397"/>
                    </a:lnTo>
                    <a:lnTo>
                      <a:pt x="4247552" y="277397"/>
                    </a:lnTo>
                    <a:lnTo>
                      <a:pt x="4235256" y="319041"/>
                    </a:lnTo>
                    <a:lnTo>
                      <a:pt x="4155663" y="319041"/>
                    </a:lnTo>
                    <a:close/>
                    <a:moveTo>
                      <a:pt x="4050706" y="66768"/>
                    </a:moveTo>
                    <a:lnTo>
                      <a:pt x="4128832" y="66768"/>
                    </a:lnTo>
                    <a:lnTo>
                      <a:pt x="4128832" y="319041"/>
                    </a:lnTo>
                    <a:lnTo>
                      <a:pt x="4050706" y="319041"/>
                    </a:lnTo>
                    <a:close/>
                    <a:moveTo>
                      <a:pt x="3324225" y="66768"/>
                    </a:moveTo>
                    <a:lnTo>
                      <a:pt x="3397016" y="66768"/>
                    </a:lnTo>
                    <a:lnTo>
                      <a:pt x="3492005" y="206338"/>
                    </a:lnTo>
                    <a:lnTo>
                      <a:pt x="3492005" y="66768"/>
                    </a:lnTo>
                    <a:lnTo>
                      <a:pt x="3565485" y="66768"/>
                    </a:lnTo>
                    <a:lnTo>
                      <a:pt x="3565485" y="319041"/>
                    </a:lnTo>
                    <a:lnTo>
                      <a:pt x="3492005" y="319041"/>
                    </a:lnTo>
                    <a:lnTo>
                      <a:pt x="3397532" y="180526"/>
                    </a:lnTo>
                    <a:lnTo>
                      <a:pt x="3397532" y="319041"/>
                    </a:lnTo>
                    <a:lnTo>
                      <a:pt x="3324225" y="319041"/>
                    </a:lnTo>
                    <a:close/>
                    <a:moveTo>
                      <a:pt x="2819228" y="66768"/>
                    </a:moveTo>
                    <a:lnTo>
                      <a:pt x="2897181" y="66768"/>
                    </a:lnTo>
                    <a:lnTo>
                      <a:pt x="2897181" y="155047"/>
                    </a:lnTo>
                    <a:lnTo>
                      <a:pt x="2982362" y="155047"/>
                    </a:lnTo>
                    <a:lnTo>
                      <a:pt x="2982362" y="66768"/>
                    </a:lnTo>
                    <a:lnTo>
                      <a:pt x="3060660" y="66768"/>
                    </a:lnTo>
                    <a:lnTo>
                      <a:pt x="3060660" y="319041"/>
                    </a:lnTo>
                    <a:lnTo>
                      <a:pt x="2982362" y="319041"/>
                    </a:lnTo>
                    <a:lnTo>
                      <a:pt x="2982362" y="216996"/>
                    </a:lnTo>
                    <a:lnTo>
                      <a:pt x="2897181" y="216996"/>
                    </a:lnTo>
                    <a:lnTo>
                      <a:pt x="2897181" y="319041"/>
                    </a:lnTo>
                    <a:lnTo>
                      <a:pt x="2819228" y="319041"/>
                    </a:lnTo>
                    <a:close/>
                    <a:moveTo>
                      <a:pt x="2524125" y="66768"/>
                    </a:moveTo>
                    <a:lnTo>
                      <a:pt x="2596916" y="66768"/>
                    </a:lnTo>
                    <a:lnTo>
                      <a:pt x="2691905" y="206338"/>
                    </a:lnTo>
                    <a:lnTo>
                      <a:pt x="2691905" y="66768"/>
                    </a:lnTo>
                    <a:lnTo>
                      <a:pt x="2765385" y="66768"/>
                    </a:lnTo>
                    <a:lnTo>
                      <a:pt x="2765385" y="319041"/>
                    </a:lnTo>
                    <a:lnTo>
                      <a:pt x="2691905" y="319041"/>
                    </a:lnTo>
                    <a:lnTo>
                      <a:pt x="2597432" y="180526"/>
                    </a:lnTo>
                    <a:lnTo>
                      <a:pt x="2597432" y="319041"/>
                    </a:lnTo>
                    <a:lnTo>
                      <a:pt x="2524125" y="319041"/>
                    </a:lnTo>
                    <a:close/>
                    <a:moveTo>
                      <a:pt x="1875909" y="66768"/>
                    </a:moveTo>
                    <a:lnTo>
                      <a:pt x="1953862" y="66768"/>
                    </a:lnTo>
                    <a:lnTo>
                      <a:pt x="1953862" y="256919"/>
                    </a:lnTo>
                    <a:lnTo>
                      <a:pt x="2075524" y="256919"/>
                    </a:lnTo>
                    <a:lnTo>
                      <a:pt x="2075524" y="319041"/>
                    </a:lnTo>
                    <a:lnTo>
                      <a:pt x="1875909" y="319041"/>
                    </a:lnTo>
                    <a:close/>
                    <a:moveTo>
                      <a:pt x="1669205" y="66768"/>
                    </a:moveTo>
                    <a:lnTo>
                      <a:pt x="1754235" y="66768"/>
                    </a:lnTo>
                    <a:lnTo>
                      <a:pt x="1849031" y="319041"/>
                    </a:lnTo>
                    <a:lnTo>
                      <a:pt x="1767400" y="319041"/>
                    </a:lnTo>
                    <a:lnTo>
                      <a:pt x="1754778" y="277397"/>
                    </a:lnTo>
                    <a:lnTo>
                      <a:pt x="1666277" y="277397"/>
                    </a:lnTo>
                    <a:lnTo>
                      <a:pt x="1653981" y="319041"/>
                    </a:lnTo>
                    <a:lnTo>
                      <a:pt x="1574387" y="319041"/>
                    </a:lnTo>
                    <a:close/>
                    <a:moveTo>
                      <a:pt x="1336142" y="66768"/>
                    </a:moveTo>
                    <a:lnTo>
                      <a:pt x="1556752" y="66768"/>
                    </a:lnTo>
                    <a:lnTo>
                      <a:pt x="1556752" y="117188"/>
                    </a:lnTo>
                    <a:lnTo>
                      <a:pt x="1415138" y="264835"/>
                    </a:lnTo>
                    <a:lnTo>
                      <a:pt x="1561914" y="264835"/>
                    </a:lnTo>
                    <a:lnTo>
                      <a:pt x="1561914" y="319041"/>
                    </a:lnTo>
                    <a:lnTo>
                      <a:pt x="1322547" y="319041"/>
                    </a:lnTo>
                    <a:lnTo>
                      <a:pt x="1322547" y="266728"/>
                    </a:lnTo>
                    <a:lnTo>
                      <a:pt x="1462679" y="120630"/>
                    </a:lnTo>
                    <a:lnTo>
                      <a:pt x="1336142" y="120630"/>
                    </a:lnTo>
                    <a:close/>
                    <a:moveTo>
                      <a:pt x="884448" y="66768"/>
                    </a:moveTo>
                    <a:lnTo>
                      <a:pt x="986966" y="66768"/>
                    </a:lnTo>
                    <a:lnTo>
                      <a:pt x="1026502" y="220266"/>
                    </a:lnTo>
                    <a:lnTo>
                      <a:pt x="1065756" y="66768"/>
                    </a:lnTo>
                    <a:lnTo>
                      <a:pt x="1168212" y="66768"/>
                    </a:lnTo>
                    <a:lnTo>
                      <a:pt x="1168212" y="319041"/>
                    </a:lnTo>
                    <a:lnTo>
                      <a:pt x="1104370" y="319041"/>
                    </a:lnTo>
                    <a:lnTo>
                      <a:pt x="1104370" y="126653"/>
                    </a:lnTo>
                    <a:lnTo>
                      <a:pt x="1055178" y="319041"/>
                    </a:lnTo>
                    <a:lnTo>
                      <a:pt x="997391" y="319041"/>
                    </a:lnTo>
                    <a:lnTo>
                      <a:pt x="948291" y="126653"/>
                    </a:lnTo>
                    <a:lnTo>
                      <a:pt x="948291" y="319041"/>
                    </a:lnTo>
                    <a:lnTo>
                      <a:pt x="884448" y="319041"/>
                    </a:lnTo>
                    <a:close/>
                    <a:moveTo>
                      <a:pt x="295103" y="66768"/>
                    </a:moveTo>
                    <a:lnTo>
                      <a:pt x="373056" y="66768"/>
                    </a:lnTo>
                    <a:lnTo>
                      <a:pt x="373056" y="155047"/>
                    </a:lnTo>
                    <a:lnTo>
                      <a:pt x="458237" y="155047"/>
                    </a:lnTo>
                    <a:lnTo>
                      <a:pt x="458237" y="66768"/>
                    </a:lnTo>
                    <a:lnTo>
                      <a:pt x="536535" y="66768"/>
                    </a:lnTo>
                    <a:lnTo>
                      <a:pt x="536535" y="319041"/>
                    </a:lnTo>
                    <a:lnTo>
                      <a:pt x="458237" y="319041"/>
                    </a:lnTo>
                    <a:lnTo>
                      <a:pt x="458237" y="216996"/>
                    </a:lnTo>
                    <a:lnTo>
                      <a:pt x="373056" y="216996"/>
                    </a:lnTo>
                    <a:lnTo>
                      <a:pt x="373056" y="319041"/>
                    </a:lnTo>
                    <a:lnTo>
                      <a:pt x="295103" y="319041"/>
                    </a:lnTo>
                    <a:close/>
                    <a:moveTo>
                      <a:pt x="0" y="66768"/>
                    </a:moveTo>
                    <a:lnTo>
                      <a:pt x="72791" y="66768"/>
                    </a:lnTo>
                    <a:lnTo>
                      <a:pt x="167780" y="206338"/>
                    </a:lnTo>
                    <a:lnTo>
                      <a:pt x="167780" y="66768"/>
                    </a:lnTo>
                    <a:lnTo>
                      <a:pt x="241260" y="66768"/>
                    </a:lnTo>
                    <a:lnTo>
                      <a:pt x="241260" y="319041"/>
                    </a:lnTo>
                    <a:lnTo>
                      <a:pt x="167780" y="319041"/>
                    </a:lnTo>
                    <a:lnTo>
                      <a:pt x="73307" y="180526"/>
                    </a:lnTo>
                    <a:lnTo>
                      <a:pt x="73307" y="319041"/>
                    </a:lnTo>
                    <a:lnTo>
                      <a:pt x="0" y="319041"/>
                    </a:lnTo>
                    <a:close/>
                    <a:moveTo>
                      <a:pt x="4577641" y="62466"/>
                    </a:moveTo>
                    <a:cubicBezTo>
                      <a:pt x="4619630" y="62466"/>
                      <a:pt x="4651981" y="73738"/>
                      <a:pt x="4674696" y="96280"/>
                    </a:cubicBezTo>
                    <a:cubicBezTo>
                      <a:pt x="4697411" y="118823"/>
                      <a:pt x="4708768" y="150400"/>
                      <a:pt x="4708768" y="191012"/>
                    </a:cubicBezTo>
                    <a:cubicBezTo>
                      <a:pt x="4708768" y="220495"/>
                      <a:pt x="4703806" y="244673"/>
                      <a:pt x="4693883" y="263545"/>
                    </a:cubicBezTo>
                    <a:cubicBezTo>
                      <a:pt x="4683960" y="282416"/>
                      <a:pt x="4669620" y="297101"/>
                      <a:pt x="4650863" y="307598"/>
                    </a:cubicBezTo>
                    <a:cubicBezTo>
                      <a:pt x="4632106" y="318095"/>
                      <a:pt x="4608731" y="323343"/>
                      <a:pt x="4580739" y="323343"/>
                    </a:cubicBezTo>
                    <a:cubicBezTo>
                      <a:pt x="4552288" y="323343"/>
                      <a:pt x="4528741" y="318812"/>
                      <a:pt x="4510099" y="309749"/>
                    </a:cubicBezTo>
                    <a:cubicBezTo>
                      <a:pt x="4491457" y="300686"/>
                      <a:pt x="4476342" y="286346"/>
                      <a:pt x="4464755" y="266728"/>
                    </a:cubicBezTo>
                    <a:cubicBezTo>
                      <a:pt x="4453169" y="247111"/>
                      <a:pt x="4447375" y="222560"/>
                      <a:pt x="4447375" y="193077"/>
                    </a:cubicBezTo>
                    <a:cubicBezTo>
                      <a:pt x="4447375" y="151892"/>
                      <a:pt x="4458847" y="119827"/>
                      <a:pt x="4481791" y="96883"/>
                    </a:cubicBezTo>
                    <a:cubicBezTo>
                      <a:pt x="4504736" y="73938"/>
                      <a:pt x="4536686" y="62466"/>
                      <a:pt x="4577641" y="62466"/>
                    </a:cubicBezTo>
                    <a:close/>
                    <a:moveTo>
                      <a:pt x="3878642" y="62466"/>
                    </a:moveTo>
                    <a:cubicBezTo>
                      <a:pt x="3906519" y="62466"/>
                      <a:pt x="3927370" y="64990"/>
                      <a:pt x="3941194" y="70038"/>
                    </a:cubicBezTo>
                    <a:cubicBezTo>
                      <a:pt x="3955018" y="75086"/>
                      <a:pt x="3966490" y="82915"/>
                      <a:pt x="3975611" y="93527"/>
                    </a:cubicBezTo>
                    <a:cubicBezTo>
                      <a:pt x="3984731" y="104139"/>
                      <a:pt x="3991586" y="117590"/>
                      <a:pt x="3996174" y="133880"/>
                    </a:cubicBezTo>
                    <a:lnTo>
                      <a:pt x="3920974" y="147303"/>
                    </a:lnTo>
                    <a:cubicBezTo>
                      <a:pt x="3917877" y="137781"/>
                      <a:pt x="3912628" y="130496"/>
                      <a:pt x="3905229" y="125448"/>
                    </a:cubicBezTo>
                    <a:cubicBezTo>
                      <a:pt x="3897829" y="120401"/>
                      <a:pt x="3888394" y="117877"/>
                      <a:pt x="3876921" y="117877"/>
                    </a:cubicBezTo>
                    <a:cubicBezTo>
                      <a:pt x="3859828" y="117877"/>
                      <a:pt x="3846205" y="123814"/>
                      <a:pt x="3836052" y="135687"/>
                    </a:cubicBezTo>
                    <a:cubicBezTo>
                      <a:pt x="3825899" y="147561"/>
                      <a:pt x="3820822" y="166347"/>
                      <a:pt x="3820822" y="192044"/>
                    </a:cubicBezTo>
                    <a:cubicBezTo>
                      <a:pt x="3820822" y="219348"/>
                      <a:pt x="3825956" y="238851"/>
                      <a:pt x="3836224" y="250552"/>
                    </a:cubicBezTo>
                    <a:cubicBezTo>
                      <a:pt x="3846491" y="262254"/>
                      <a:pt x="3860803" y="268105"/>
                      <a:pt x="3879158" y="268105"/>
                    </a:cubicBezTo>
                    <a:cubicBezTo>
                      <a:pt x="3887877" y="268105"/>
                      <a:pt x="3896195" y="266843"/>
                      <a:pt x="3904110" y="264319"/>
                    </a:cubicBezTo>
                    <a:cubicBezTo>
                      <a:pt x="3912026" y="261795"/>
                      <a:pt x="3921089" y="257493"/>
                      <a:pt x="3931299" y="251413"/>
                    </a:cubicBezTo>
                    <a:lnTo>
                      <a:pt x="3931299" y="227665"/>
                    </a:lnTo>
                    <a:lnTo>
                      <a:pt x="3879158" y="227665"/>
                    </a:lnTo>
                    <a:lnTo>
                      <a:pt x="3879158" y="175180"/>
                    </a:lnTo>
                    <a:lnTo>
                      <a:pt x="3999616" y="175180"/>
                    </a:lnTo>
                    <a:lnTo>
                      <a:pt x="3999616" y="282732"/>
                    </a:lnTo>
                    <a:cubicBezTo>
                      <a:pt x="3976557" y="298449"/>
                      <a:pt x="3956165" y="309146"/>
                      <a:pt x="3938441" y="314825"/>
                    </a:cubicBezTo>
                    <a:cubicBezTo>
                      <a:pt x="3920716" y="320504"/>
                      <a:pt x="3899693" y="323343"/>
                      <a:pt x="3875373" y="323343"/>
                    </a:cubicBezTo>
                    <a:cubicBezTo>
                      <a:pt x="3845430" y="323343"/>
                      <a:pt x="3821023" y="318238"/>
                      <a:pt x="3802151" y="308028"/>
                    </a:cubicBezTo>
                    <a:cubicBezTo>
                      <a:pt x="3783280" y="297818"/>
                      <a:pt x="3768653" y="282617"/>
                      <a:pt x="3758270" y="262426"/>
                    </a:cubicBezTo>
                    <a:cubicBezTo>
                      <a:pt x="3747888" y="242235"/>
                      <a:pt x="3742697" y="219061"/>
                      <a:pt x="3742697" y="192905"/>
                    </a:cubicBezTo>
                    <a:cubicBezTo>
                      <a:pt x="3742697" y="165372"/>
                      <a:pt x="3748376" y="141423"/>
                      <a:pt x="3759733" y="121060"/>
                    </a:cubicBezTo>
                    <a:cubicBezTo>
                      <a:pt x="3771091" y="100697"/>
                      <a:pt x="3787725" y="85238"/>
                      <a:pt x="3809637" y="74684"/>
                    </a:cubicBezTo>
                    <a:cubicBezTo>
                      <a:pt x="3826730" y="66539"/>
                      <a:pt x="3849732" y="62466"/>
                      <a:pt x="3878642" y="62466"/>
                    </a:cubicBezTo>
                    <a:close/>
                    <a:moveTo>
                      <a:pt x="2224966" y="62466"/>
                    </a:moveTo>
                    <a:cubicBezTo>
                      <a:pt x="2266954" y="62466"/>
                      <a:pt x="2299306" y="73738"/>
                      <a:pt x="2322021" y="96280"/>
                    </a:cubicBezTo>
                    <a:cubicBezTo>
                      <a:pt x="2344736" y="118823"/>
                      <a:pt x="2356093" y="150400"/>
                      <a:pt x="2356093" y="191012"/>
                    </a:cubicBezTo>
                    <a:cubicBezTo>
                      <a:pt x="2356093" y="220495"/>
                      <a:pt x="2351131" y="244673"/>
                      <a:pt x="2341208" y="263545"/>
                    </a:cubicBezTo>
                    <a:cubicBezTo>
                      <a:pt x="2331285" y="282416"/>
                      <a:pt x="2316944" y="297101"/>
                      <a:pt x="2298187" y="307598"/>
                    </a:cubicBezTo>
                    <a:cubicBezTo>
                      <a:pt x="2279430" y="318095"/>
                      <a:pt x="2256056" y="323343"/>
                      <a:pt x="2228064" y="323343"/>
                    </a:cubicBezTo>
                    <a:cubicBezTo>
                      <a:pt x="2199613" y="323343"/>
                      <a:pt x="2176066" y="318812"/>
                      <a:pt x="2157424" y="309749"/>
                    </a:cubicBezTo>
                    <a:cubicBezTo>
                      <a:pt x="2138782" y="300686"/>
                      <a:pt x="2123667" y="286346"/>
                      <a:pt x="2112080" y="266728"/>
                    </a:cubicBezTo>
                    <a:cubicBezTo>
                      <a:pt x="2100493" y="247111"/>
                      <a:pt x="2094700" y="222560"/>
                      <a:pt x="2094700" y="193077"/>
                    </a:cubicBezTo>
                    <a:cubicBezTo>
                      <a:pt x="2094700" y="151892"/>
                      <a:pt x="2106172" y="119827"/>
                      <a:pt x="2129116" y="96883"/>
                    </a:cubicBezTo>
                    <a:cubicBezTo>
                      <a:pt x="2152061" y="73938"/>
                      <a:pt x="2184011" y="62466"/>
                      <a:pt x="2224966" y="62466"/>
                    </a:cubicBezTo>
                    <a:close/>
                    <a:moveTo>
                      <a:pt x="710491" y="62466"/>
                    </a:moveTo>
                    <a:cubicBezTo>
                      <a:pt x="752479" y="62466"/>
                      <a:pt x="784831" y="73738"/>
                      <a:pt x="807546" y="96280"/>
                    </a:cubicBezTo>
                    <a:cubicBezTo>
                      <a:pt x="830261" y="118823"/>
                      <a:pt x="841618" y="150400"/>
                      <a:pt x="841618" y="191012"/>
                    </a:cubicBezTo>
                    <a:cubicBezTo>
                      <a:pt x="841618" y="220495"/>
                      <a:pt x="836657" y="244673"/>
                      <a:pt x="826733" y="263545"/>
                    </a:cubicBezTo>
                    <a:cubicBezTo>
                      <a:pt x="816810" y="282416"/>
                      <a:pt x="802470" y="297101"/>
                      <a:pt x="783712" y="307598"/>
                    </a:cubicBezTo>
                    <a:cubicBezTo>
                      <a:pt x="764955" y="318095"/>
                      <a:pt x="741581" y="323343"/>
                      <a:pt x="713589" y="323343"/>
                    </a:cubicBezTo>
                    <a:cubicBezTo>
                      <a:pt x="685138" y="323343"/>
                      <a:pt x="661591" y="318812"/>
                      <a:pt x="642949" y="309749"/>
                    </a:cubicBezTo>
                    <a:cubicBezTo>
                      <a:pt x="624307" y="300686"/>
                      <a:pt x="609192" y="286346"/>
                      <a:pt x="597605" y="266728"/>
                    </a:cubicBezTo>
                    <a:cubicBezTo>
                      <a:pt x="586018" y="247111"/>
                      <a:pt x="580225" y="222560"/>
                      <a:pt x="580225" y="193077"/>
                    </a:cubicBezTo>
                    <a:cubicBezTo>
                      <a:pt x="580225" y="151892"/>
                      <a:pt x="591697" y="119827"/>
                      <a:pt x="614641" y="96883"/>
                    </a:cubicBezTo>
                    <a:cubicBezTo>
                      <a:pt x="637586" y="73938"/>
                      <a:pt x="669536" y="62466"/>
                      <a:pt x="710491" y="62466"/>
                    </a:cubicBezTo>
                    <a:close/>
                    <a:moveTo>
                      <a:pt x="3193833" y="28394"/>
                    </a:moveTo>
                    <a:cubicBezTo>
                      <a:pt x="3197504" y="28394"/>
                      <a:pt x="3200601" y="28451"/>
                      <a:pt x="3203125" y="28566"/>
                    </a:cubicBezTo>
                    <a:cubicBezTo>
                      <a:pt x="3205649" y="28681"/>
                      <a:pt x="3207771" y="28996"/>
                      <a:pt x="3209492" y="29512"/>
                    </a:cubicBezTo>
                    <a:cubicBezTo>
                      <a:pt x="3211213" y="30029"/>
                      <a:pt x="3212762" y="30746"/>
                      <a:pt x="3214139" y="31663"/>
                    </a:cubicBezTo>
                    <a:cubicBezTo>
                      <a:pt x="3215515" y="32581"/>
                      <a:pt x="3216949" y="33843"/>
                      <a:pt x="3218441" y="35449"/>
                    </a:cubicBezTo>
                    <a:lnTo>
                      <a:pt x="3252513" y="72275"/>
                    </a:lnTo>
                    <a:cubicBezTo>
                      <a:pt x="3254004" y="73881"/>
                      <a:pt x="3254893" y="75229"/>
                      <a:pt x="3255180" y="76319"/>
                    </a:cubicBezTo>
                    <a:cubicBezTo>
                      <a:pt x="3255467" y="77409"/>
                      <a:pt x="3255123" y="78269"/>
                      <a:pt x="3254148" y="78900"/>
                    </a:cubicBezTo>
                    <a:cubicBezTo>
                      <a:pt x="3253172" y="79531"/>
                      <a:pt x="3251480" y="79961"/>
                      <a:pt x="3249071" y="80191"/>
                    </a:cubicBezTo>
                    <a:cubicBezTo>
                      <a:pt x="3246662" y="80420"/>
                      <a:pt x="3243450" y="80535"/>
                      <a:pt x="3239435" y="80535"/>
                    </a:cubicBezTo>
                    <a:cubicBezTo>
                      <a:pt x="3234731" y="80535"/>
                      <a:pt x="3230888" y="80449"/>
                      <a:pt x="3227905" y="80277"/>
                    </a:cubicBezTo>
                    <a:cubicBezTo>
                      <a:pt x="3224922" y="80105"/>
                      <a:pt x="3222542" y="79818"/>
                      <a:pt x="3220764" y="79416"/>
                    </a:cubicBezTo>
                    <a:cubicBezTo>
                      <a:pt x="3218985" y="79015"/>
                      <a:pt x="3217609" y="78470"/>
                      <a:pt x="3216634" y="77782"/>
                    </a:cubicBezTo>
                    <a:cubicBezTo>
                      <a:pt x="3215658" y="77093"/>
                      <a:pt x="3214712" y="76233"/>
                      <a:pt x="3213794" y="75200"/>
                    </a:cubicBezTo>
                    <a:lnTo>
                      <a:pt x="3193489" y="51625"/>
                    </a:lnTo>
                    <a:lnTo>
                      <a:pt x="3172495" y="74684"/>
                    </a:lnTo>
                    <a:cubicBezTo>
                      <a:pt x="3171462" y="75946"/>
                      <a:pt x="3170458" y="76921"/>
                      <a:pt x="3169483" y="77609"/>
                    </a:cubicBezTo>
                    <a:cubicBezTo>
                      <a:pt x="3168508" y="78298"/>
                      <a:pt x="3167131" y="78871"/>
                      <a:pt x="3165353" y="79330"/>
                    </a:cubicBezTo>
                    <a:cubicBezTo>
                      <a:pt x="3163575" y="79789"/>
                      <a:pt x="3161252" y="80105"/>
                      <a:pt x="3158384" y="80277"/>
                    </a:cubicBezTo>
                    <a:cubicBezTo>
                      <a:pt x="3155516" y="80449"/>
                      <a:pt x="3151673" y="80535"/>
                      <a:pt x="3146854" y="80535"/>
                    </a:cubicBezTo>
                    <a:cubicBezTo>
                      <a:pt x="3142954" y="80535"/>
                      <a:pt x="3139856" y="80391"/>
                      <a:pt x="3137562" y="80105"/>
                    </a:cubicBezTo>
                    <a:cubicBezTo>
                      <a:pt x="3135267" y="79818"/>
                      <a:pt x="3133632" y="79359"/>
                      <a:pt x="3132657" y="78728"/>
                    </a:cubicBezTo>
                    <a:cubicBezTo>
                      <a:pt x="3131682" y="78097"/>
                      <a:pt x="3131309" y="77265"/>
                      <a:pt x="3131539" y="76233"/>
                    </a:cubicBezTo>
                    <a:cubicBezTo>
                      <a:pt x="3131768" y="75200"/>
                      <a:pt x="3132571" y="73881"/>
                      <a:pt x="3133948" y="72275"/>
                    </a:cubicBezTo>
                    <a:lnTo>
                      <a:pt x="3167504" y="35449"/>
                    </a:lnTo>
                    <a:cubicBezTo>
                      <a:pt x="3168766" y="33958"/>
                      <a:pt x="3170143" y="32753"/>
                      <a:pt x="3171634" y="31836"/>
                    </a:cubicBezTo>
                    <a:cubicBezTo>
                      <a:pt x="3173125" y="30918"/>
                      <a:pt x="3174875" y="30201"/>
                      <a:pt x="3176883" y="29684"/>
                    </a:cubicBezTo>
                    <a:cubicBezTo>
                      <a:pt x="3178890" y="29168"/>
                      <a:pt x="3181271" y="28824"/>
                      <a:pt x="3184024" y="28652"/>
                    </a:cubicBezTo>
                    <a:cubicBezTo>
                      <a:pt x="3186777" y="28480"/>
                      <a:pt x="3190047" y="28394"/>
                      <a:pt x="3193833" y="28394"/>
                    </a:cubicBezTo>
                    <a:close/>
                    <a:moveTo>
                      <a:pt x="4985728" y="0"/>
                    </a:moveTo>
                    <a:lnTo>
                      <a:pt x="5045957" y="0"/>
                    </a:lnTo>
                    <a:lnTo>
                      <a:pt x="4990374" y="51453"/>
                    </a:lnTo>
                    <a:lnTo>
                      <a:pt x="4956818" y="51453"/>
                    </a:lnTo>
                    <a:close/>
                    <a:moveTo>
                      <a:pt x="4290403" y="0"/>
                    </a:moveTo>
                    <a:lnTo>
                      <a:pt x="4350632" y="0"/>
                    </a:lnTo>
                    <a:lnTo>
                      <a:pt x="4295049" y="51453"/>
                    </a:lnTo>
                    <a:lnTo>
                      <a:pt x="4261493" y="51453"/>
                    </a:lnTo>
                    <a:close/>
                    <a:moveTo>
                      <a:pt x="709115" y="0"/>
                    </a:moveTo>
                    <a:lnTo>
                      <a:pt x="769344" y="0"/>
                    </a:lnTo>
                    <a:lnTo>
                      <a:pt x="713761" y="51453"/>
                    </a:lnTo>
                    <a:lnTo>
                      <a:pt x="680205" y="51453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55BCCCE-ABA0-92C3-1CF4-DCC6F377C967}"/>
                  </a:ext>
                </a:extLst>
              </p:cNvPr>
              <p:cNvSpPr txBox="1"/>
              <p:nvPr userDrawn="1"/>
            </p:nvSpPr>
            <p:spPr>
              <a:xfrm>
                <a:off x="7055892" y="4133716"/>
                <a:ext cx="3562066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/>
                  <a:t>GIÁO ÁN ĐƯỢC CHIA SẺ TẠI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7A8032-C709-5659-6DF9-A18E609C32AB}"/>
                  </a:ext>
                </a:extLst>
              </p:cNvPr>
              <p:cNvSpPr txBox="1"/>
              <p:nvPr userDrawn="1"/>
            </p:nvSpPr>
            <p:spPr>
              <a:xfrm>
                <a:off x="6278216" y="4476014"/>
                <a:ext cx="4326340" cy="417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>
                    <a:solidFill>
                      <a:srgbClr val="FF0000"/>
                    </a:solidFill>
                  </a:rPr>
                  <a:t>https://www.hanhtranggiaovien.com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636F45-A5DF-3277-4AEC-B21B847811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8989" y="2721062"/>
              <a:ext cx="1848108" cy="16620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784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074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3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ebp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ruadiscovery.vn/kham-pha-nui-rung-tay-nguyen/" TargetMode="Externa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customXml" Target="../ink/ink4.xml"/><Relationship Id="rId3" Type="http://schemas.openxmlformats.org/officeDocument/2006/relationships/image" Target="../media/image16.jpg"/><Relationship Id="rId21" Type="http://schemas.openxmlformats.org/officeDocument/2006/relationships/customXml" Target="../ink/ink6.xml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customXml" Target="../ink/ink3.xml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15" Type="http://schemas.openxmlformats.org/officeDocument/2006/relationships/image" Target="../media/image24.png"/><Relationship Id="rId10" Type="http://schemas.openxmlformats.org/officeDocument/2006/relationships/customXml" Target="../ink/ink2.xml"/><Relationship Id="rId19" Type="http://schemas.openxmlformats.org/officeDocument/2006/relationships/customXml" Target="../ink/ink5.xml"/><Relationship Id="rId52" Type="http://schemas.openxmlformats.org/officeDocument/2006/relationships/image" Target="../media/image34.png"/><Relationship Id="rId4" Type="http://schemas.openxmlformats.org/officeDocument/2006/relationships/customXml" Target="../ink/ink1.xml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person in a dress&#10;&#10;Description automatically generated">
            <a:extLst>
              <a:ext uri="{FF2B5EF4-FFF2-40B4-BE49-F238E27FC236}">
                <a16:creationId xmlns:a16="http://schemas.microsoft.com/office/drawing/2014/main" id="{F14224AF-3BD3-CE26-991A-6C2FF6752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BE4795-1E09-C0AC-B186-ADEFE440A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416" y="1664475"/>
            <a:ext cx="6992718" cy="2633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B79C0D9-AF04-911B-CE20-820E30C4A1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83928"/>
            <a:ext cx="3310415" cy="19204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E3A97F-A38A-53BD-55D2-0834C797F4E8}"/>
              </a:ext>
            </a:extLst>
          </p:cNvPr>
          <p:cNvSpPr txBox="1"/>
          <p:nvPr/>
        </p:nvSpPr>
        <p:spPr>
          <a:xfrm>
            <a:off x="6921908" y="1020259"/>
            <a:ext cx="43123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 và Địa lí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B0B8F9-954E-FF18-38A3-C78CC71DBF83}"/>
              </a:ext>
            </a:extLst>
          </p:cNvPr>
          <p:cNvSpPr txBox="1"/>
          <p:nvPr/>
        </p:nvSpPr>
        <p:spPr>
          <a:xfrm>
            <a:off x="8294977" y="3880561"/>
            <a:ext cx="1566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F591A4-CE8D-9C80-1EA4-E33691CAD53B}"/>
              </a:ext>
            </a:extLst>
          </p:cNvPr>
          <p:cNvSpPr txBox="1"/>
          <p:nvPr/>
        </p:nvSpPr>
        <p:spPr>
          <a:xfrm>
            <a:off x="5363498" y="123396"/>
            <a:ext cx="682850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  <a:b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1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ANH </a:t>
            </a:r>
            <a:r>
              <a:rPr 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men in green uniforms shaking hands&#10;&#10;AI-generated content may be incorrect.">
            <a:extLst>
              <a:ext uri="{FF2B5EF4-FFF2-40B4-BE49-F238E27FC236}">
                <a16:creationId xmlns:a16="http://schemas.microsoft.com/office/drawing/2014/main" id="{AA754F47-FBD4-F0F9-4672-43542D17E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4" r="3053" b="-2"/>
          <a:stretch/>
        </p:blipFill>
        <p:spPr>
          <a:xfrm>
            <a:off x="5112774" y="0"/>
            <a:ext cx="707922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0C3056-B34D-D323-42CA-8B0C604BD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0906"/>
            <a:ext cx="5783827" cy="2990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772CC7-9A0A-AEEB-C239-7A3649FAB6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9945"/>
            <a:ext cx="5780399" cy="39280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EB5741-CE12-85A4-182F-24E29C94134F}"/>
              </a:ext>
            </a:extLst>
          </p:cNvPr>
          <p:cNvSpPr txBox="1"/>
          <p:nvPr/>
        </p:nvSpPr>
        <p:spPr>
          <a:xfrm>
            <a:off x="0" y="6396335"/>
            <a:ext cx="121889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Nguồn: Báo Quân đội nhân dân Việt Nam</a:t>
            </a:r>
          </a:p>
        </p:txBody>
      </p:sp>
    </p:spTree>
    <p:extLst>
      <p:ext uri="{BB962C8B-B14F-4D97-AF65-F5344CB8AC3E}">
        <p14:creationId xmlns:p14="http://schemas.microsoft.com/office/powerpoint/2010/main" val="156913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A4DF1CD3-2842-ECC6-A8D5-A332A7890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6DA8F9-B0BF-1E1B-A164-FD53FE2241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F6F441-043A-711C-28E4-A87B08CC73AB}"/>
              </a:ext>
            </a:extLst>
          </p:cNvPr>
          <p:cNvSpPr txBox="1"/>
          <p:nvPr/>
        </p:nvSpPr>
        <p:spPr>
          <a:xfrm>
            <a:off x="419816" y="2379309"/>
            <a:ext cx="3167445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b="1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Vị</a:t>
            </a:r>
            <a:r>
              <a:rPr lang="en-US" sz="4400" b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trí địa lí </a:t>
            </a:r>
            <a:r>
              <a:rPr lang="en-US" sz="44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của</a:t>
            </a:r>
            <a:r>
              <a:rPr lang="en-US" sz="44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vùng</a:t>
            </a:r>
            <a:r>
              <a:rPr lang="en-US" sz="44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Tây</a:t>
            </a:r>
            <a:r>
              <a:rPr lang="en-US" sz="4400" b="1" dirty="0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Nguyên</a:t>
            </a:r>
            <a:endParaRPr lang="en-US" sz="4400" b="1" dirty="0"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547F7D-A97C-735B-9C21-C7A1C4CF10A0}"/>
              </a:ext>
            </a:extLst>
          </p:cNvPr>
          <p:cNvSpPr txBox="1"/>
          <p:nvPr/>
        </p:nvSpPr>
        <p:spPr>
          <a:xfrm>
            <a:off x="5134301" y="5347884"/>
            <a:ext cx="6672512" cy="11918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C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vi-VN" sz="32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Tây Nguyên là vùng duy nhất của nước ta không giáp biển.</a:t>
            </a:r>
            <a:endParaRPr lang="en-US" sz="32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EE4AFB-FEDE-E3BE-373B-89FC51A1CE9D}"/>
              </a:ext>
            </a:extLst>
          </p:cNvPr>
          <p:cNvSpPr txBox="1"/>
          <p:nvPr/>
        </p:nvSpPr>
        <p:spPr>
          <a:xfrm>
            <a:off x="5099672" y="318300"/>
            <a:ext cx="6672512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C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Phía Tây </a:t>
            </a:r>
            <a:r>
              <a:rPr lang="en-US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giáp nước</a:t>
            </a:r>
            <a:r>
              <a:rPr lang="vi-VN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Lào, Cam – pu – chia</a:t>
            </a:r>
            <a:r>
              <a:rPr lang="vi-VN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; </a:t>
            </a:r>
            <a:r>
              <a:rPr lang="en-US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phía Nam</a:t>
            </a:r>
            <a:r>
              <a:rPr lang="vi-VN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giáp vùng Duyên hải</a:t>
            </a:r>
            <a:r>
              <a:rPr lang="en-US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Nam Trung Bộ; </a:t>
            </a:r>
            <a:r>
              <a:rPr lang="en-US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phía Đông</a:t>
            </a:r>
            <a:r>
              <a:rPr lang="vi-VN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vi-VN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giáp vùng </a:t>
            </a:r>
            <a:r>
              <a:rPr lang="en-US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Đông </a:t>
            </a:r>
            <a:r>
              <a:rPr lang="vi-VN" sz="320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Nam </a:t>
            </a:r>
            <a:r>
              <a:rPr lang="vi-VN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Bộ</a:t>
            </a:r>
            <a:r>
              <a:rPr lang="en-US" sz="3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  <a:endParaRPr lang="vi-VN" sz="3200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0E0592-E146-159D-76CA-47DF92F2DAB5}"/>
              </a:ext>
            </a:extLst>
          </p:cNvPr>
          <p:cNvSpPr txBox="1"/>
          <p:nvPr/>
        </p:nvSpPr>
        <p:spPr>
          <a:xfrm>
            <a:off x="5134301" y="3078794"/>
            <a:ext cx="6672512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rgbClr val="FFC000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3200" b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Vùng Tây Nguyên có 5 tỉnh: </a:t>
            </a:r>
            <a:r>
              <a:rPr lang="en-US" sz="32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Kon Tum, Gia Lai, Đắk Lắk, Đắk Nông, Lâm Đồng</a:t>
            </a:r>
            <a:endParaRPr lang="en-US" sz="3200" dirty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A197FE-5760-E526-0C06-E2BC1CAA78DB}"/>
              </a:ext>
            </a:extLst>
          </p:cNvPr>
          <p:cNvCxnSpPr>
            <a:stCxn id="3" idx="3"/>
            <a:endCxn id="6" idx="1"/>
          </p:cNvCxnSpPr>
          <p:nvPr/>
        </p:nvCxnSpPr>
        <p:spPr>
          <a:xfrm flipV="1">
            <a:off x="3587261" y="1459038"/>
            <a:ext cx="1512411" cy="20950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EDC622-34C7-9CE5-4C41-59B610FBFF66}"/>
              </a:ext>
            </a:extLst>
          </p:cNvPr>
          <p:cNvCxnSpPr>
            <a:cxnSpLocks/>
            <a:stCxn id="3" idx="3"/>
            <a:endCxn id="7" idx="1"/>
          </p:cNvCxnSpPr>
          <p:nvPr/>
        </p:nvCxnSpPr>
        <p:spPr>
          <a:xfrm>
            <a:off x="3587261" y="3554099"/>
            <a:ext cx="1547040" cy="3930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B72D98-FB53-33AB-BD34-92DA08D77875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3587261" y="3532975"/>
            <a:ext cx="1547040" cy="2410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701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152056" y="2430628"/>
            <a:ext cx="5952625" cy="261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印品黑体" panose="00000500000000000000" pitchFamily="2" charset="-122"/>
                <a:cs typeface="Calibri" panose="020F0502020204030204" pitchFamily="34" charset="0"/>
              </a:rPr>
              <a:t>HOẠT ĐỘNG 2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hiểu về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đặc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điểm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thiên</a:t>
            </a:r>
            <a:r>
              <a:rPr lang="en-US" sz="4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nhiên</a:t>
            </a:r>
            <a:endParaRPr lang="en-US" sz="4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9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C5C25-E5EE-11A3-867F-4BC644F92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2B18F3-12C5-5DD9-E98A-DAB577E3C4B2}"/>
              </a:ext>
            </a:extLst>
          </p:cNvPr>
          <p:cNvSpPr txBox="1"/>
          <p:nvPr/>
        </p:nvSpPr>
        <p:spPr>
          <a:xfrm>
            <a:off x="310044" y="133437"/>
            <a:ext cx="2952750" cy="78319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a)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hình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B84836-CE6B-1433-FD36-D9AEDFB4E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37" y="1929283"/>
            <a:ext cx="6803922" cy="32255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148DF-00F5-6494-FFBB-859EE438EB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75" y="976579"/>
            <a:ext cx="3949754" cy="582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5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7C1D2-8C73-29D4-E960-4E6D1B79F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6B0A52-4F02-7AF9-0418-96F9E7403416}"/>
              </a:ext>
            </a:extLst>
          </p:cNvPr>
          <p:cNvSpPr/>
          <p:nvPr/>
        </p:nvSpPr>
        <p:spPr>
          <a:xfrm>
            <a:off x="99391" y="266700"/>
            <a:ext cx="11986592" cy="6391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1DBEFC2-C5D4-04D1-F8CF-B93E45B49E30}"/>
              </a:ext>
            </a:extLst>
          </p:cNvPr>
          <p:cNvGrpSpPr/>
          <p:nvPr/>
        </p:nvGrpSpPr>
        <p:grpSpPr>
          <a:xfrm>
            <a:off x="400173" y="1679510"/>
            <a:ext cx="11309745" cy="3595134"/>
            <a:chOff x="1726088" y="892264"/>
            <a:chExt cx="8561413" cy="3317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8A438AF-6455-6812-9C61-0E897190CE61}"/>
                </a:ext>
              </a:extLst>
            </p:cNvPr>
            <p:cNvSpPr txBox="1"/>
            <p:nvPr/>
          </p:nvSpPr>
          <p:spPr>
            <a:xfrm>
              <a:off x="1890485" y="946638"/>
              <a:ext cx="8397016" cy="2774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endParaRPr lang="en-US" sz="6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0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1. </a:t>
              </a:r>
              <a:r>
                <a:rPr lang="vi-VN" sz="40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Kể tên và chỉ trên lược đồ vị trí các cao nguyên ở Tây Nguyên</a:t>
              </a:r>
              <a:r>
                <a:rPr lang="en-US" sz="40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r>
                <a:rPr lang="en-US" sz="40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2. Cho biết độ cao trung bình của các cao nguyên đó.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D827B2-53F3-68F1-B9BA-80E3635BD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26088" y="892264"/>
              <a:ext cx="1004984" cy="87382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286DB71-7A39-3D75-F72D-B7D717FF15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732" y="-571087"/>
            <a:ext cx="3021397" cy="27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6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  <p:sndAc>
          <p:endSnd/>
        </p:sndAc>
      </p:transition>
    </mc:Choice>
    <mc:Fallback xmlns="">
      <p:transition spd="slow">
        <p:blinds dir="vert"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1605AE-4BE7-4C7A-8074-355D8A0801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Vector board template with nature theme">
            <a:extLst>
              <a:ext uri="{FF2B5EF4-FFF2-40B4-BE49-F238E27FC236}">
                <a16:creationId xmlns:a16="http://schemas.microsoft.com/office/drawing/2014/main" id="{4089B2F9-67F6-4A5F-8B50-943B1390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98820" l="9904" r="89936">
                        <a14:foregroundMark x1="23323" y1="77876" x2="22684" y2="98820"/>
                        <a14:foregroundMark x1="66454" y1="79351" x2="64377" y2="93510"/>
                        <a14:foregroundMark x1="80671" y1="78466" x2="82428" y2="75811"/>
                        <a14:foregroundMark x1="83067" y1="73156" x2="83387" y2="7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5" y="0"/>
            <a:ext cx="11873089" cy="64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8711" y="1469534"/>
            <a:ext cx="547457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“TIẾP</a:t>
            </a:r>
            <a:r>
              <a:rPr kumimoji="0" lang="en-US" sz="72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SỨC”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58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1605AE-4BE7-4C7A-8074-355D8A080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Vector board template with nature theme">
            <a:extLst>
              <a:ext uri="{FF2B5EF4-FFF2-40B4-BE49-F238E27FC236}">
                <a16:creationId xmlns:a16="http://schemas.microsoft.com/office/drawing/2014/main" id="{4089B2F9-67F6-4A5F-8B50-943B1390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5" b="98820" l="9904" r="89936">
                        <a14:foregroundMark x1="23323" y1="77876" x2="22684" y2="98820"/>
                        <a14:foregroundMark x1="66454" y1="79351" x2="64377" y2="93510"/>
                        <a14:foregroundMark x1="80671" y1="78466" x2="82428" y2="75811"/>
                        <a14:foregroundMark x1="83067" y1="73156" x2="83387" y2="7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06" y="-112514"/>
            <a:ext cx="12238603" cy="66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407875" y="1219715"/>
            <a:ext cx="3376245" cy="9699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 CHƠI</a:t>
            </a:r>
            <a:endParaRPr kumimoji="0" lang="en-US" sz="4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6775" y="2061340"/>
            <a:ext cx="7742799" cy="225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thẻ chữ điền vào đúng vị trí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 trên lược đồ,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Luật chơi như sau Mỗ">
            <a:hlinkClick r:id="" action="ppaction://media"/>
            <a:extLst>
              <a:ext uri="{FF2B5EF4-FFF2-40B4-BE49-F238E27FC236}">
                <a16:creationId xmlns:a16="http://schemas.microsoft.com/office/drawing/2014/main" id="{10C65911-090D-9A53-E5A9-A3DE8940C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166" y="62714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9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7037E-7 L 0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1605AE-4BE7-4C7A-8074-355D8A0801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8" descr="Vector board template with nature theme">
            <a:extLst>
              <a:ext uri="{FF2B5EF4-FFF2-40B4-BE49-F238E27FC236}">
                <a16:creationId xmlns:a16="http://schemas.microsoft.com/office/drawing/2014/main" id="{4089B2F9-67F6-4A5F-8B50-943B13904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35" b="98820" l="9904" r="89936">
                        <a14:foregroundMark x1="23323" y1="77876" x2="22684" y2="98820"/>
                        <a14:foregroundMark x1="66454" y1="79351" x2="64377" y2="93510"/>
                        <a14:foregroundMark x1="80671" y1="78466" x2="82428" y2="75811"/>
                        <a14:foregroundMark x1="83067" y1="73156" x2="83387" y2="7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55" y="0"/>
            <a:ext cx="11873089" cy="642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358711" y="1469534"/>
            <a:ext cx="5474576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“TIẾP</a:t>
            </a:r>
            <a:r>
              <a:rPr kumimoji="0" lang="en-US" sz="72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SỨC”</a:t>
            </a:r>
            <a:endParaRPr kumimoji="0" lang="en-US" sz="7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ChickenDance-Dangcapnhat_n86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4" end="83507.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844062" cy="84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14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C9E2D9-3032-AA34-2523-A5B5E58BF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green and yellow landscape&#10;&#10;AI-generated content may be incorrect.">
            <a:extLst>
              <a:ext uri="{FF2B5EF4-FFF2-40B4-BE49-F238E27FC236}">
                <a16:creationId xmlns:a16="http://schemas.microsoft.com/office/drawing/2014/main" id="{3DF8E22E-9C1F-380E-A6D5-4E7DCE06B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9146" cy="6933363"/>
          </a:xfrm>
        </p:spPr>
      </p:pic>
    </p:spTree>
    <p:extLst>
      <p:ext uri="{BB962C8B-B14F-4D97-AF65-F5344CB8AC3E}">
        <p14:creationId xmlns:p14="http://schemas.microsoft.com/office/powerpoint/2010/main" val="326443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79AF9-8AF2-9D2E-E63F-9ECDC9C84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FE48F38-37A0-316B-84EA-69FEA9AC62D8}"/>
              </a:ext>
            </a:extLst>
          </p:cNvPr>
          <p:cNvSpPr/>
          <p:nvPr/>
        </p:nvSpPr>
        <p:spPr>
          <a:xfrm>
            <a:off x="268035" y="154558"/>
            <a:ext cx="11655930" cy="654888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434BF-F4B0-F9B2-DF3C-8F14802AEFF1}"/>
              </a:ext>
            </a:extLst>
          </p:cNvPr>
          <p:cNvSpPr txBox="1"/>
          <p:nvPr/>
        </p:nvSpPr>
        <p:spPr>
          <a:xfrm>
            <a:off x="1253610" y="3884939"/>
            <a:ext cx="10097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04690-EA81-FC87-5C76-D6DEBEDFA091}"/>
              </a:ext>
            </a:extLst>
          </p:cNvPr>
          <p:cNvSpPr txBox="1"/>
          <p:nvPr/>
        </p:nvSpPr>
        <p:spPr>
          <a:xfrm>
            <a:off x="4161559" y="611354"/>
            <a:ext cx="40836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49769-73D6-8540-2E57-3F48F2BE9E85}"/>
              </a:ext>
            </a:extLst>
          </p:cNvPr>
          <p:cNvSpPr txBox="1"/>
          <p:nvPr/>
        </p:nvSpPr>
        <p:spPr>
          <a:xfrm>
            <a:off x="1154536" y="1971148"/>
            <a:ext cx="100977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522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BDE6E5-D9F3-B7B9-0A4F-576F3C848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41D47-1A2F-582F-2D18-77E222B0B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web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2D839-B5CB-9678-DEBD-69C28287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273" y="2000724"/>
            <a:ext cx="8133944" cy="435133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http://ptdtntdaksong.daknong.edu.vn/;</a:t>
            </a:r>
          </a:p>
          <a:p>
            <a:pPr>
              <a:lnSpc>
                <a:spcPct val="150000"/>
              </a:lnSpc>
            </a:pPr>
            <a:r>
              <a:rPr lang="en-US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https://dantocmiennui.vn/;</a:t>
            </a:r>
            <a:endParaRPr lang="en-US" sz="3600" b="1" i="1" u="sng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https://ruadiscovery.vn/</a:t>
            </a:r>
            <a:r>
              <a:rPr lang="en-US" sz="3600" b="1" i="1" dirty="0">
                <a:solidFill>
                  <a:srgbClr val="0563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https://vietnamdragontravel.vn/;</a:t>
            </a:r>
          </a:p>
        </p:txBody>
      </p:sp>
    </p:spTree>
    <p:extLst>
      <p:ext uri="{BB962C8B-B14F-4D97-AF65-F5344CB8AC3E}">
        <p14:creationId xmlns:p14="http://schemas.microsoft.com/office/powerpoint/2010/main" val="346553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F4D5FE-31D0-BCFA-C06B-84A1FC82B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20773A-E2CC-B721-543D-9AD08A290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84064" y="-2105542"/>
            <a:ext cx="14827883" cy="8788181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801D13A6-401A-A7ED-FA2E-022787BE06FE}"/>
              </a:ext>
            </a:extLst>
          </p:cNvPr>
          <p:cNvSpPr txBox="1"/>
          <p:nvPr/>
        </p:nvSpPr>
        <p:spPr>
          <a:xfrm>
            <a:off x="943583" y="903387"/>
            <a:ext cx="10116766" cy="19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</a:t>
            </a:r>
            <a:r>
              <a:rPr lang="en-US" sz="5400" b="1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điểm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endParaRPr lang="en-US" sz="5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文本框 44">
            <a:extLst>
              <a:ext uri="{FF2B5EF4-FFF2-40B4-BE49-F238E27FC236}">
                <a16:creationId xmlns:a16="http://schemas.microsoft.com/office/drawing/2014/main" id="{0516F589-6A5F-8300-3EEB-0EA2DF575AD8}"/>
              </a:ext>
            </a:extLst>
          </p:cNvPr>
          <p:cNvSpPr txBox="1"/>
          <p:nvPr/>
        </p:nvSpPr>
        <p:spPr>
          <a:xfrm>
            <a:off x="1115883" y="3122527"/>
            <a:ext cx="10627987" cy="3033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0" dirty="0">
                <a:solidFill>
                  <a:srgbClr val="081B3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5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61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F663DC2-DD06-8D3C-C8EE-4F448FC192D3}"/>
              </a:ext>
            </a:extLst>
          </p:cNvPr>
          <p:cNvSpPr/>
          <p:nvPr/>
        </p:nvSpPr>
        <p:spPr>
          <a:xfrm>
            <a:off x="-986606" y="-15892"/>
            <a:ext cx="14165211" cy="68738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37A09-BEF7-588E-F636-2A4F08615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05" y="0"/>
            <a:ext cx="4808099" cy="6873891"/>
          </a:xfrm>
          <a:prstGeom prst="rect">
            <a:avLst/>
          </a:prstGeom>
        </p:spPr>
      </p:pic>
      <p:sp>
        <p:nvSpPr>
          <p:cNvPr id="7" name="Text Box 10">
            <a:extLst>
              <a:ext uri="{FF2B5EF4-FFF2-40B4-BE49-F238E27FC236}">
                <a16:creationId xmlns:a16="http://schemas.microsoft.com/office/drawing/2014/main" id="{EBA5CDE6-3242-D514-68EB-CAE7E0A6B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138315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 Tum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9D0E5B3-55A2-B6EC-832F-D22218316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1169118"/>
            <a:ext cx="93027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E6F79B65-5A7A-761E-75CA-BA37DC98A4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8209" y="600888"/>
            <a:ext cx="1932563" cy="78632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789F09C8-26C9-A182-AC81-808D1F505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1268094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Pleiku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D0EA6A-2190-5AD1-80DA-53AB1DA9F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8101" y="1711317"/>
            <a:ext cx="903095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" name="Line 8">
            <a:extLst>
              <a:ext uri="{FF2B5EF4-FFF2-40B4-BE49-F238E27FC236}">
                <a16:creationId xmlns:a16="http://schemas.microsoft.com/office/drawing/2014/main" id="{05A208C3-6B1D-0732-D659-441D783DE1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4024" y="1799501"/>
            <a:ext cx="2124076" cy="17936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157178E3-0561-8403-51AB-A922E1ED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2391159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Đắk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Lắk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3C7FD64-6D62-CBEB-D356-7F867FA2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5600" y="2970754"/>
            <a:ext cx="1037771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Line 8">
            <a:extLst>
              <a:ext uri="{FF2B5EF4-FFF2-40B4-BE49-F238E27FC236}">
                <a16:creationId xmlns:a16="http://schemas.microsoft.com/office/drawing/2014/main" id="{4931DA81-0444-14CD-720E-F427DC744B9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34022" y="2877336"/>
            <a:ext cx="2441577" cy="37006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E9817AD7-6CC3-186A-5420-7C59BF6F1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3514224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Nông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E135ED-808A-0DAA-9158-CB66243DB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99325" y="3981450"/>
            <a:ext cx="870600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Line 8">
            <a:extLst>
              <a:ext uri="{FF2B5EF4-FFF2-40B4-BE49-F238E27FC236}">
                <a16:creationId xmlns:a16="http://schemas.microsoft.com/office/drawing/2014/main" id="{D264E323-EA5E-5442-866B-EFD429181E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53075" y="4133848"/>
            <a:ext cx="1746250" cy="3173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Text Box 10">
            <a:extLst>
              <a:ext uri="{FF2B5EF4-FFF2-40B4-BE49-F238E27FC236}">
                <a16:creationId xmlns:a16="http://schemas.microsoft.com/office/drawing/2014/main" id="{29D158F4-2DC6-50B6-8FD7-87641D8C62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5475" y="4634772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Lâm Viên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1 500m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B4194CB-7EC7-1BD3-BD8B-21FEB24B4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9095" y="4174042"/>
            <a:ext cx="961686" cy="504825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4" name="Line 8">
            <a:extLst>
              <a:ext uri="{FF2B5EF4-FFF2-40B4-BE49-F238E27FC236}">
                <a16:creationId xmlns:a16="http://schemas.microsoft.com/office/drawing/2014/main" id="{8C7A03DE-A5DF-8DC0-3E33-BF1A26471A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5001" y="4486274"/>
            <a:ext cx="2513948" cy="56782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Text Box 10">
            <a:extLst>
              <a:ext uri="{FF2B5EF4-FFF2-40B4-BE49-F238E27FC236}">
                <a16:creationId xmlns:a16="http://schemas.microsoft.com/office/drawing/2014/main" id="{9AE99D18-BEDC-F8C9-4D0C-778ED749A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5755117"/>
            <a:ext cx="3638550" cy="9541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 </a:t>
            </a:r>
            <a:r>
              <a:rPr lang="en-US" altLang="en-US" b="1" dirty="0" err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altLang="en-US" b="1" dirty="0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 Linh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1 000m</a:t>
            </a:r>
            <a:endParaRPr lang="en-US" altLang="en-US" b="1" dirty="0">
              <a:solidFill>
                <a:srgbClr val="0000CC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4069586-8B6C-3045-375F-BA625515F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5" y="4797353"/>
            <a:ext cx="1060277" cy="552450"/>
          </a:xfrm>
          <a:prstGeom prst="ellipse">
            <a:avLst/>
          </a:prstGeom>
          <a:noFill/>
          <a:ln w="3810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1" name="Line 8">
            <a:extLst>
              <a:ext uri="{FF2B5EF4-FFF2-40B4-BE49-F238E27FC236}">
                <a16:creationId xmlns:a16="http://schemas.microsoft.com/office/drawing/2014/main" id="{7E39F9B6-913B-9FDB-60CE-655D3F1BE78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95001" y="5171796"/>
            <a:ext cx="1889124" cy="103417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6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2" grpId="0" animBg="1"/>
      <p:bldP spid="23" grpId="0" animBg="1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BCA568-C63A-05E3-6909-9FE39F5D4147}"/>
              </a:ext>
            </a:extLst>
          </p:cNvPr>
          <p:cNvSpPr/>
          <p:nvPr/>
        </p:nvSpPr>
        <p:spPr>
          <a:xfrm>
            <a:off x="1099672" y="689546"/>
            <a:ext cx="9696148" cy="52656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B365B-9DC4-8E52-8171-08AA91D5F88E}"/>
              </a:ext>
            </a:extLst>
          </p:cNvPr>
          <p:cNvSpPr txBox="1"/>
          <p:nvPr/>
        </p:nvSpPr>
        <p:spPr>
          <a:xfrm>
            <a:off x="1297857" y="1705429"/>
            <a:ext cx="9026013" cy="3139321"/>
          </a:xfrm>
          <a:prstGeom prst="rect">
            <a:avLst/>
          </a:prstGeom>
          <a:noFill/>
          <a:ln>
            <a:noFill/>
          </a:ln>
          <a:effectLst>
            <a:outerShdw blurRad="50800" dist="50800" dir="6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THẦY CÔ VÀ CÁC EM ĐÃ </a:t>
            </a:r>
          </a:p>
          <a:p>
            <a:pPr algn="ctr"/>
            <a:r>
              <a:rPr lang="en-US" sz="660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 Ý LẮNG NGHE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89E9D7D2-AD77-C547-8431-8A8B34CF23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89417"/>
            <a:ext cx="12192000" cy="14685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217BCA-55C9-5DCB-DE49-83184B21F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867327"/>
            <a:ext cx="7344894" cy="5536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94" y="0"/>
            <a:ext cx="9892213" cy="6074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1" y="3594962"/>
            <a:ext cx="2945729" cy="3120013"/>
          </a:xfrm>
          <a:prstGeom prst="rect">
            <a:avLst/>
          </a:prstGeom>
        </p:spPr>
      </p:pic>
      <p:sp>
        <p:nvSpPr>
          <p:cNvPr id="7" name="文本框 44">
            <a:extLst>
              <a:ext uri="{FF2B5EF4-FFF2-40B4-BE49-F238E27FC236}">
                <a16:creationId xmlns:a16="http://schemas.microsoft.com/office/drawing/2014/main" id="{3EAE2371-99B8-45C1-ADF7-35A171FA807A}"/>
              </a:ext>
            </a:extLst>
          </p:cNvPr>
          <p:cNvSpPr txBox="1"/>
          <p:nvPr/>
        </p:nvSpPr>
        <p:spPr>
          <a:xfrm>
            <a:off x="3256831" y="2602078"/>
            <a:ext cx="6388614" cy="19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HOẠT ĐỘNG 1</a:t>
            </a:r>
          </a:p>
          <a:p>
            <a:pPr algn="ctr" defTabSz="914377">
              <a:lnSpc>
                <a:spcPct val="120000"/>
              </a:lnSpc>
              <a:defRPr/>
            </a:pP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vị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trí</a:t>
            </a:r>
            <a:r>
              <a:rPr lang="en-US" altLang="zh-CN" sz="5400" b="1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5400" b="1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địa</a:t>
            </a:r>
            <a:r>
              <a:rPr lang="en-US" altLang="zh-CN" sz="5400" b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lí</a:t>
            </a:r>
            <a:endParaRPr lang="zh-CN" alt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9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FC8EC35-D9DE-84B3-90E9-51B3147164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02">
            <a:extLst>
              <a:ext uri="{FF2B5EF4-FFF2-40B4-BE49-F238E27FC236}">
                <a16:creationId xmlns:a16="http://schemas.microsoft.com/office/drawing/2014/main" id="{38E3C581-2E08-3FCC-64F8-35589FB6F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6667" r="4167" b="4445"/>
          <a:stretch>
            <a:fillRect/>
          </a:stretch>
        </p:blipFill>
        <p:spPr bwMode="auto">
          <a:xfrm>
            <a:off x="3256049" y="36307"/>
            <a:ext cx="4821237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2E60EDF4-EFDF-D907-1605-EEFA3677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8860" y="6466575"/>
            <a:ext cx="41156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 ĐỒ ĐỊA LÍ TỰ NHIÊN VIỆT NAM</a:t>
            </a:r>
            <a:endParaRPr kumimoji="0" lang="en-US" altLang="en-US" sz="18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F723182-220E-54DA-9F0B-90F54D67B213}"/>
              </a:ext>
            </a:extLst>
          </p:cNvPr>
          <p:cNvSpPr/>
          <p:nvPr/>
        </p:nvSpPr>
        <p:spPr>
          <a:xfrm>
            <a:off x="5579929" y="3276723"/>
            <a:ext cx="771342" cy="1720645"/>
          </a:xfrm>
          <a:custGeom>
            <a:avLst/>
            <a:gdLst>
              <a:gd name="connsiteX0" fmla="*/ 570172 w 2620800"/>
              <a:gd name="connsiteY0" fmla="*/ 0 h 4960882"/>
              <a:gd name="connsiteX1" fmla="*/ 622724 w 2620800"/>
              <a:gd name="connsiteY1" fmla="*/ 42041 h 4960882"/>
              <a:gd name="connsiteX2" fmla="*/ 664766 w 2620800"/>
              <a:gd name="connsiteY2" fmla="*/ 63062 h 4960882"/>
              <a:gd name="connsiteX3" fmla="*/ 696297 w 2620800"/>
              <a:gd name="connsiteY3" fmla="*/ 94593 h 4960882"/>
              <a:gd name="connsiteX4" fmla="*/ 727828 w 2620800"/>
              <a:gd name="connsiteY4" fmla="*/ 115613 h 4960882"/>
              <a:gd name="connsiteX5" fmla="*/ 769869 w 2620800"/>
              <a:gd name="connsiteY5" fmla="*/ 178676 h 4960882"/>
              <a:gd name="connsiteX6" fmla="*/ 822421 w 2620800"/>
              <a:gd name="connsiteY6" fmla="*/ 252248 h 4960882"/>
              <a:gd name="connsiteX7" fmla="*/ 917014 w 2620800"/>
              <a:gd name="connsiteY7" fmla="*/ 273269 h 4960882"/>
              <a:gd name="connsiteX8" fmla="*/ 1137731 w 2620800"/>
              <a:gd name="connsiteY8" fmla="*/ 294289 h 4960882"/>
              <a:gd name="connsiteX9" fmla="*/ 1148241 w 2620800"/>
              <a:gd name="connsiteY9" fmla="*/ 357351 h 4960882"/>
              <a:gd name="connsiteX10" fmla="*/ 1127221 w 2620800"/>
              <a:gd name="connsiteY10" fmla="*/ 472965 h 4960882"/>
              <a:gd name="connsiteX11" fmla="*/ 1158752 w 2620800"/>
              <a:gd name="connsiteY11" fmla="*/ 515007 h 4960882"/>
              <a:gd name="connsiteX12" fmla="*/ 1211303 w 2620800"/>
              <a:gd name="connsiteY12" fmla="*/ 536027 h 4960882"/>
              <a:gd name="connsiteX13" fmla="*/ 1284876 w 2620800"/>
              <a:gd name="connsiteY13" fmla="*/ 567558 h 4960882"/>
              <a:gd name="connsiteX14" fmla="*/ 1368959 w 2620800"/>
              <a:gd name="connsiteY14" fmla="*/ 546538 h 4960882"/>
              <a:gd name="connsiteX15" fmla="*/ 1411000 w 2620800"/>
              <a:gd name="connsiteY15" fmla="*/ 420413 h 4960882"/>
              <a:gd name="connsiteX16" fmla="*/ 1442531 w 2620800"/>
              <a:gd name="connsiteY16" fmla="*/ 430924 h 4960882"/>
              <a:gd name="connsiteX17" fmla="*/ 1495083 w 2620800"/>
              <a:gd name="connsiteY17" fmla="*/ 441434 h 4960882"/>
              <a:gd name="connsiteX18" fmla="*/ 1505593 w 2620800"/>
              <a:gd name="connsiteY18" fmla="*/ 472965 h 4960882"/>
              <a:gd name="connsiteX19" fmla="*/ 1537124 w 2620800"/>
              <a:gd name="connsiteY19" fmla="*/ 504496 h 4960882"/>
              <a:gd name="connsiteX20" fmla="*/ 1579166 w 2620800"/>
              <a:gd name="connsiteY20" fmla="*/ 567558 h 4960882"/>
              <a:gd name="connsiteX21" fmla="*/ 1600186 w 2620800"/>
              <a:gd name="connsiteY21" fmla="*/ 599089 h 4960882"/>
              <a:gd name="connsiteX22" fmla="*/ 1631717 w 2620800"/>
              <a:gd name="connsiteY22" fmla="*/ 620110 h 4960882"/>
              <a:gd name="connsiteX23" fmla="*/ 1652738 w 2620800"/>
              <a:gd name="connsiteY23" fmla="*/ 651641 h 4960882"/>
              <a:gd name="connsiteX24" fmla="*/ 1684269 w 2620800"/>
              <a:gd name="connsiteY24" fmla="*/ 662151 h 4960882"/>
              <a:gd name="connsiteX25" fmla="*/ 1747331 w 2620800"/>
              <a:gd name="connsiteY25" fmla="*/ 693682 h 4960882"/>
              <a:gd name="connsiteX26" fmla="*/ 1810393 w 2620800"/>
              <a:gd name="connsiteY26" fmla="*/ 735724 h 4960882"/>
              <a:gd name="connsiteX27" fmla="*/ 1841924 w 2620800"/>
              <a:gd name="connsiteY27" fmla="*/ 756744 h 4960882"/>
              <a:gd name="connsiteX28" fmla="*/ 1926007 w 2620800"/>
              <a:gd name="connsiteY28" fmla="*/ 777765 h 4960882"/>
              <a:gd name="connsiteX29" fmla="*/ 1926007 w 2620800"/>
              <a:gd name="connsiteY29" fmla="*/ 914400 h 4960882"/>
              <a:gd name="connsiteX30" fmla="*/ 1894476 w 2620800"/>
              <a:gd name="connsiteY30" fmla="*/ 945931 h 4960882"/>
              <a:gd name="connsiteX31" fmla="*/ 1915497 w 2620800"/>
              <a:gd name="connsiteY31" fmla="*/ 998482 h 4960882"/>
              <a:gd name="connsiteX32" fmla="*/ 1989069 w 2620800"/>
              <a:gd name="connsiteY32" fmla="*/ 1040524 h 4960882"/>
              <a:gd name="connsiteX33" fmla="*/ 2031110 w 2620800"/>
              <a:gd name="connsiteY33" fmla="*/ 1072055 h 4960882"/>
              <a:gd name="connsiteX34" fmla="*/ 2062641 w 2620800"/>
              <a:gd name="connsiteY34" fmla="*/ 1082565 h 4960882"/>
              <a:gd name="connsiteX35" fmla="*/ 2115193 w 2620800"/>
              <a:gd name="connsiteY35" fmla="*/ 1145627 h 4960882"/>
              <a:gd name="connsiteX36" fmla="*/ 2083662 w 2620800"/>
              <a:gd name="connsiteY36" fmla="*/ 1303282 h 4960882"/>
              <a:gd name="connsiteX37" fmla="*/ 2146724 w 2620800"/>
              <a:gd name="connsiteY37" fmla="*/ 1376855 h 4960882"/>
              <a:gd name="connsiteX38" fmla="*/ 2146724 w 2620800"/>
              <a:gd name="connsiteY38" fmla="*/ 1481958 h 4960882"/>
              <a:gd name="connsiteX39" fmla="*/ 2125703 w 2620800"/>
              <a:gd name="connsiteY39" fmla="*/ 1513489 h 4960882"/>
              <a:gd name="connsiteX40" fmla="*/ 2188766 w 2620800"/>
              <a:gd name="connsiteY40" fmla="*/ 1587062 h 4960882"/>
              <a:gd name="connsiteX41" fmla="*/ 2220297 w 2620800"/>
              <a:gd name="connsiteY41" fmla="*/ 1671144 h 4960882"/>
              <a:gd name="connsiteX42" fmla="*/ 2230807 w 2620800"/>
              <a:gd name="connsiteY42" fmla="*/ 1702676 h 4960882"/>
              <a:gd name="connsiteX43" fmla="*/ 2241317 w 2620800"/>
              <a:gd name="connsiteY43" fmla="*/ 1786758 h 4960882"/>
              <a:gd name="connsiteX44" fmla="*/ 2283359 w 2620800"/>
              <a:gd name="connsiteY44" fmla="*/ 1839310 h 4960882"/>
              <a:gd name="connsiteX45" fmla="*/ 2293869 w 2620800"/>
              <a:gd name="connsiteY45" fmla="*/ 1870841 h 4960882"/>
              <a:gd name="connsiteX46" fmla="*/ 2335910 w 2620800"/>
              <a:gd name="connsiteY46" fmla="*/ 1902372 h 4960882"/>
              <a:gd name="connsiteX47" fmla="*/ 2356931 w 2620800"/>
              <a:gd name="connsiteY47" fmla="*/ 1933903 h 4960882"/>
              <a:gd name="connsiteX48" fmla="*/ 2377952 w 2620800"/>
              <a:gd name="connsiteY48" fmla="*/ 2123089 h 4960882"/>
              <a:gd name="connsiteX49" fmla="*/ 2388462 w 2620800"/>
              <a:gd name="connsiteY49" fmla="*/ 2165131 h 4960882"/>
              <a:gd name="connsiteX50" fmla="*/ 2377952 w 2620800"/>
              <a:gd name="connsiteY50" fmla="*/ 2217682 h 4960882"/>
              <a:gd name="connsiteX51" fmla="*/ 2335910 w 2620800"/>
              <a:gd name="connsiteY51" fmla="*/ 2228193 h 4960882"/>
              <a:gd name="connsiteX52" fmla="*/ 2188766 w 2620800"/>
              <a:gd name="connsiteY52" fmla="*/ 2238703 h 4960882"/>
              <a:gd name="connsiteX53" fmla="*/ 2209786 w 2620800"/>
              <a:gd name="connsiteY53" fmla="*/ 2322786 h 4960882"/>
              <a:gd name="connsiteX54" fmla="*/ 2356931 w 2620800"/>
              <a:gd name="connsiteY54" fmla="*/ 2375338 h 4960882"/>
              <a:gd name="connsiteX55" fmla="*/ 2367441 w 2620800"/>
              <a:gd name="connsiteY55" fmla="*/ 2480441 h 4960882"/>
              <a:gd name="connsiteX56" fmla="*/ 2398972 w 2620800"/>
              <a:gd name="connsiteY56" fmla="*/ 2490951 h 4960882"/>
              <a:gd name="connsiteX57" fmla="*/ 2430503 w 2620800"/>
              <a:gd name="connsiteY57" fmla="*/ 2522482 h 4960882"/>
              <a:gd name="connsiteX58" fmla="*/ 2441014 w 2620800"/>
              <a:gd name="connsiteY58" fmla="*/ 2554013 h 4960882"/>
              <a:gd name="connsiteX59" fmla="*/ 2430503 w 2620800"/>
              <a:gd name="connsiteY59" fmla="*/ 2606565 h 4960882"/>
              <a:gd name="connsiteX60" fmla="*/ 2346421 w 2620800"/>
              <a:gd name="connsiteY60" fmla="*/ 2638096 h 4960882"/>
              <a:gd name="connsiteX61" fmla="*/ 2293869 w 2620800"/>
              <a:gd name="connsiteY61" fmla="*/ 2722179 h 4960882"/>
              <a:gd name="connsiteX62" fmla="*/ 2241317 w 2620800"/>
              <a:gd name="connsiteY62" fmla="*/ 2732689 h 4960882"/>
              <a:gd name="connsiteX63" fmla="*/ 2220297 w 2620800"/>
              <a:gd name="connsiteY63" fmla="*/ 2806262 h 4960882"/>
              <a:gd name="connsiteX64" fmla="*/ 2199276 w 2620800"/>
              <a:gd name="connsiteY64" fmla="*/ 2869324 h 4960882"/>
              <a:gd name="connsiteX65" fmla="*/ 2167745 w 2620800"/>
              <a:gd name="connsiteY65" fmla="*/ 2879834 h 4960882"/>
              <a:gd name="connsiteX66" fmla="*/ 2136214 w 2620800"/>
              <a:gd name="connsiteY66" fmla="*/ 2900855 h 4960882"/>
              <a:gd name="connsiteX67" fmla="*/ 2188766 w 2620800"/>
              <a:gd name="connsiteY67" fmla="*/ 2942896 h 4960882"/>
              <a:gd name="connsiteX68" fmla="*/ 2220297 w 2620800"/>
              <a:gd name="connsiteY68" fmla="*/ 2963917 h 4960882"/>
              <a:gd name="connsiteX69" fmla="*/ 2441014 w 2620800"/>
              <a:gd name="connsiteY69" fmla="*/ 3026979 h 4960882"/>
              <a:gd name="connsiteX70" fmla="*/ 2504076 w 2620800"/>
              <a:gd name="connsiteY70" fmla="*/ 3058510 h 4960882"/>
              <a:gd name="connsiteX71" fmla="*/ 2567138 w 2620800"/>
              <a:gd name="connsiteY71" fmla="*/ 3090041 h 4960882"/>
              <a:gd name="connsiteX72" fmla="*/ 2609179 w 2620800"/>
              <a:gd name="connsiteY72" fmla="*/ 3121572 h 4960882"/>
              <a:gd name="connsiteX73" fmla="*/ 2588159 w 2620800"/>
              <a:gd name="connsiteY73" fmla="*/ 3184634 h 4960882"/>
              <a:gd name="connsiteX74" fmla="*/ 2483055 w 2620800"/>
              <a:gd name="connsiteY74" fmla="*/ 3247696 h 4960882"/>
              <a:gd name="connsiteX75" fmla="*/ 2451524 w 2620800"/>
              <a:gd name="connsiteY75" fmla="*/ 3279227 h 4960882"/>
              <a:gd name="connsiteX76" fmla="*/ 2441014 w 2620800"/>
              <a:gd name="connsiteY76" fmla="*/ 3363310 h 4960882"/>
              <a:gd name="connsiteX77" fmla="*/ 2430503 w 2620800"/>
              <a:gd name="connsiteY77" fmla="*/ 3426372 h 4960882"/>
              <a:gd name="connsiteX78" fmla="*/ 2377952 w 2620800"/>
              <a:gd name="connsiteY78" fmla="*/ 3520965 h 4960882"/>
              <a:gd name="connsiteX79" fmla="*/ 2293869 w 2620800"/>
              <a:gd name="connsiteY79" fmla="*/ 3510455 h 4960882"/>
              <a:gd name="connsiteX80" fmla="*/ 2230807 w 2620800"/>
              <a:gd name="connsiteY80" fmla="*/ 3499944 h 4960882"/>
              <a:gd name="connsiteX81" fmla="*/ 2188766 w 2620800"/>
              <a:gd name="connsiteY81" fmla="*/ 3510455 h 4960882"/>
              <a:gd name="connsiteX82" fmla="*/ 2230807 w 2620800"/>
              <a:gd name="connsiteY82" fmla="*/ 3520965 h 4960882"/>
              <a:gd name="connsiteX83" fmla="*/ 2178255 w 2620800"/>
              <a:gd name="connsiteY83" fmla="*/ 3489434 h 4960882"/>
              <a:gd name="connsiteX84" fmla="*/ 2157235 w 2620800"/>
              <a:gd name="connsiteY84" fmla="*/ 3573517 h 4960882"/>
              <a:gd name="connsiteX85" fmla="*/ 2178255 w 2620800"/>
              <a:gd name="connsiteY85" fmla="*/ 3647089 h 4960882"/>
              <a:gd name="connsiteX86" fmla="*/ 2199276 w 2620800"/>
              <a:gd name="connsiteY86" fmla="*/ 3699641 h 4960882"/>
              <a:gd name="connsiteX87" fmla="*/ 2209786 w 2620800"/>
              <a:gd name="connsiteY87" fmla="*/ 3752193 h 4960882"/>
              <a:gd name="connsiteX88" fmla="*/ 2199276 w 2620800"/>
              <a:gd name="connsiteY88" fmla="*/ 3899338 h 4960882"/>
              <a:gd name="connsiteX89" fmla="*/ 2157235 w 2620800"/>
              <a:gd name="connsiteY89" fmla="*/ 3920358 h 4960882"/>
              <a:gd name="connsiteX90" fmla="*/ 2146724 w 2620800"/>
              <a:gd name="connsiteY90" fmla="*/ 4099034 h 4960882"/>
              <a:gd name="connsiteX91" fmla="*/ 2125703 w 2620800"/>
              <a:gd name="connsiteY91" fmla="*/ 4130565 h 4960882"/>
              <a:gd name="connsiteX92" fmla="*/ 2104683 w 2620800"/>
              <a:gd name="connsiteY92" fmla="*/ 4172607 h 4960882"/>
              <a:gd name="connsiteX93" fmla="*/ 2094172 w 2620800"/>
              <a:gd name="connsiteY93" fmla="*/ 4214648 h 4960882"/>
              <a:gd name="connsiteX94" fmla="*/ 2083662 w 2620800"/>
              <a:gd name="connsiteY94" fmla="*/ 4246179 h 4960882"/>
              <a:gd name="connsiteX95" fmla="*/ 2094172 w 2620800"/>
              <a:gd name="connsiteY95" fmla="*/ 4330262 h 4960882"/>
              <a:gd name="connsiteX96" fmla="*/ 2167745 w 2620800"/>
              <a:gd name="connsiteY96" fmla="*/ 4340772 h 4960882"/>
              <a:gd name="connsiteX97" fmla="*/ 2178255 w 2620800"/>
              <a:gd name="connsiteY97" fmla="*/ 4372303 h 4960882"/>
              <a:gd name="connsiteX98" fmla="*/ 2167745 w 2620800"/>
              <a:gd name="connsiteY98" fmla="*/ 4414344 h 4960882"/>
              <a:gd name="connsiteX99" fmla="*/ 2094172 w 2620800"/>
              <a:gd name="connsiteY99" fmla="*/ 4424855 h 4960882"/>
              <a:gd name="connsiteX100" fmla="*/ 2062641 w 2620800"/>
              <a:gd name="connsiteY100" fmla="*/ 4435365 h 4960882"/>
              <a:gd name="connsiteX101" fmla="*/ 1989069 w 2620800"/>
              <a:gd name="connsiteY101" fmla="*/ 4456386 h 4960882"/>
              <a:gd name="connsiteX102" fmla="*/ 1968048 w 2620800"/>
              <a:gd name="connsiteY102" fmla="*/ 4508938 h 4960882"/>
              <a:gd name="connsiteX103" fmla="*/ 1957538 w 2620800"/>
              <a:gd name="connsiteY103" fmla="*/ 4593020 h 4960882"/>
              <a:gd name="connsiteX104" fmla="*/ 1926007 w 2620800"/>
              <a:gd name="connsiteY104" fmla="*/ 4624551 h 4960882"/>
              <a:gd name="connsiteX105" fmla="*/ 1768352 w 2620800"/>
              <a:gd name="connsiteY105" fmla="*/ 4614041 h 4960882"/>
              <a:gd name="connsiteX106" fmla="*/ 1726310 w 2620800"/>
              <a:gd name="connsiteY106" fmla="*/ 4603531 h 4960882"/>
              <a:gd name="connsiteX107" fmla="*/ 1610697 w 2620800"/>
              <a:gd name="connsiteY107" fmla="*/ 4582510 h 4960882"/>
              <a:gd name="connsiteX108" fmla="*/ 1558145 w 2620800"/>
              <a:gd name="connsiteY108" fmla="*/ 4593020 h 4960882"/>
              <a:gd name="connsiteX109" fmla="*/ 1558145 w 2620800"/>
              <a:gd name="connsiteY109" fmla="*/ 4750676 h 4960882"/>
              <a:gd name="connsiteX110" fmla="*/ 1495083 w 2620800"/>
              <a:gd name="connsiteY110" fmla="*/ 4782207 h 4960882"/>
              <a:gd name="connsiteX111" fmla="*/ 1463552 w 2620800"/>
              <a:gd name="connsiteY111" fmla="*/ 4813738 h 4960882"/>
              <a:gd name="connsiteX112" fmla="*/ 1389979 w 2620800"/>
              <a:gd name="connsiteY112" fmla="*/ 4845269 h 4960882"/>
              <a:gd name="connsiteX113" fmla="*/ 1337428 w 2620800"/>
              <a:gd name="connsiteY113" fmla="*/ 4866289 h 4960882"/>
              <a:gd name="connsiteX114" fmla="*/ 1274366 w 2620800"/>
              <a:gd name="connsiteY114" fmla="*/ 4929351 h 4960882"/>
              <a:gd name="connsiteX115" fmla="*/ 1242835 w 2620800"/>
              <a:gd name="connsiteY115" fmla="*/ 4960882 h 4960882"/>
              <a:gd name="connsiteX116" fmla="*/ 1211303 w 2620800"/>
              <a:gd name="connsiteY116" fmla="*/ 4939862 h 4960882"/>
              <a:gd name="connsiteX117" fmla="*/ 1200793 w 2620800"/>
              <a:gd name="connsiteY117" fmla="*/ 4876800 h 4960882"/>
              <a:gd name="connsiteX118" fmla="*/ 1179772 w 2620800"/>
              <a:gd name="connsiteY118" fmla="*/ 4845269 h 4960882"/>
              <a:gd name="connsiteX119" fmla="*/ 1169262 w 2620800"/>
              <a:gd name="connsiteY119" fmla="*/ 4813738 h 4960882"/>
              <a:gd name="connsiteX120" fmla="*/ 1137731 w 2620800"/>
              <a:gd name="connsiteY120" fmla="*/ 4803227 h 4960882"/>
              <a:gd name="connsiteX121" fmla="*/ 959055 w 2620800"/>
              <a:gd name="connsiteY121" fmla="*/ 4782207 h 4960882"/>
              <a:gd name="connsiteX122" fmla="*/ 759359 w 2620800"/>
              <a:gd name="connsiteY122" fmla="*/ 4771696 h 4960882"/>
              <a:gd name="connsiteX123" fmla="*/ 696297 w 2620800"/>
              <a:gd name="connsiteY123" fmla="*/ 4813738 h 4960882"/>
              <a:gd name="connsiteX124" fmla="*/ 517621 w 2620800"/>
              <a:gd name="connsiteY124" fmla="*/ 4792717 h 4960882"/>
              <a:gd name="connsiteX125" fmla="*/ 433538 w 2620800"/>
              <a:gd name="connsiteY125" fmla="*/ 4750676 h 4960882"/>
              <a:gd name="connsiteX126" fmla="*/ 359966 w 2620800"/>
              <a:gd name="connsiteY126" fmla="*/ 4740165 h 4960882"/>
              <a:gd name="connsiteX127" fmla="*/ 328435 w 2620800"/>
              <a:gd name="connsiteY127" fmla="*/ 4729655 h 4960882"/>
              <a:gd name="connsiteX128" fmla="*/ 317924 w 2620800"/>
              <a:gd name="connsiteY128" fmla="*/ 4698124 h 4960882"/>
              <a:gd name="connsiteX129" fmla="*/ 275883 w 2620800"/>
              <a:gd name="connsiteY129" fmla="*/ 4603531 h 4960882"/>
              <a:gd name="connsiteX130" fmla="*/ 170779 w 2620800"/>
              <a:gd name="connsiteY130" fmla="*/ 4550979 h 4960882"/>
              <a:gd name="connsiteX131" fmla="*/ 107717 w 2620800"/>
              <a:gd name="connsiteY131" fmla="*/ 4498427 h 4960882"/>
              <a:gd name="connsiteX132" fmla="*/ 76186 w 2620800"/>
              <a:gd name="connsiteY132" fmla="*/ 4393324 h 4960882"/>
              <a:gd name="connsiteX133" fmla="*/ 118228 w 2620800"/>
              <a:gd name="connsiteY133" fmla="*/ 4372303 h 4960882"/>
              <a:gd name="connsiteX134" fmla="*/ 223331 w 2620800"/>
              <a:gd name="connsiteY134" fmla="*/ 4351282 h 4960882"/>
              <a:gd name="connsiteX135" fmla="*/ 244352 w 2620800"/>
              <a:gd name="connsiteY135" fmla="*/ 4288220 h 4960882"/>
              <a:gd name="connsiteX136" fmla="*/ 254862 w 2620800"/>
              <a:gd name="connsiteY136" fmla="*/ 4246179 h 4960882"/>
              <a:gd name="connsiteX137" fmla="*/ 265372 w 2620800"/>
              <a:gd name="connsiteY137" fmla="*/ 4214648 h 4960882"/>
              <a:gd name="connsiteX138" fmla="*/ 275883 w 2620800"/>
              <a:gd name="connsiteY138" fmla="*/ 4162096 h 4960882"/>
              <a:gd name="connsiteX139" fmla="*/ 265372 w 2620800"/>
              <a:gd name="connsiteY139" fmla="*/ 4099034 h 4960882"/>
              <a:gd name="connsiteX140" fmla="*/ 170779 w 2620800"/>
              <a:gd name="connsiteY140" fmla="*/ 4056993 h 4960882"/>
              <a:gd name="connsiteX141" fmla="*/ 139248 w 2620800"/>
              <a:gd name="connsiteY141" fmla="*/ 4025462 h 4960882"/>
              <a:gd name="connsiteX142" fmla="*/ 44655 w 2620800"/>
              <a:gd name="connsiteY142" fmla="*/ 3962400 h 4960882"/>
              <a:gd name="connsiteX143" fmla="*/ 23635 w 2620800"/>
              <a:gd name="connsiteY143" fmla="*/ 3920358 h 4960882"/>
              <a:gd name="connsiteX144" fmla="*/ 2614 w 2620800"/>
              <a:gd name="connsiteY144" fmla="*/ 3762703 h 4960882"/>
              <a:gd name="connsiteX145" fmla="*/ 13124 w 2620800"/>
              <a:gd name="connsiteY145" fmla="*/ 3689131 h 4960882"/>
              <a:gd name="connsiteX146" fmla="*/ 338945 w 2620800"/>
              <a:gd name="connsiteY146" fmla="*/ 3710151 h 4960882"/>
              <a:gd name="connsiteX147" fmla="*/ 423028 w 2620800"/>
              <a:gd name="connsiteY147" fmla="*/ 3668110 h 4960882"/>
              <a:gd name="connsiteX148" fmla="*/ 433538 w 2620800"/>
              <a:gd name="connsiteY148" fmla="*/ 3636579 h 4960882"/>
              <a:gd name="connsiteX149" fmla="*/ 486090 w 2620800"/>
              <a:gd name="connsiteY149" fmla="*/ 3541986 h 4960882"/>
              <a:gd name="connsiteX150" fmla="*/ 496600 w 2620800"/>
              <a:gd name="connsiteY150" fmla="*/ 3478924 h 4960882"/>
              <a:gd name="connsiteX151" fmla="*/ 507110 w 2620800"/>
              <a:gd name="connsiteY151" fmla="*/ 3447393 h 4960882"/>
              <a:gd name="connsiteX152" fmla="*/ 517621 w 2620800"/>
              <a:gd name="connsiteY152" fmla="*/ 3405351 h 4960882"/>
              <a:gd name="connsiteX153" fmla="*/ 538641 w 2620800"/>
              <a:gd name="connsiteY153" fmla="*/ 3331779 h 4960882"/>
              <a:gd name="connsiteX154" fmla="*/ 528131 w 2620800"/>
              <a:gd name="connsiteY154" fmla="*/ 3111062 h 4960882"/>
              <a:gd name="connsiteX155" fmla="*/ 507110 w 2620800"/>
              <a:gd name="connsiteY155" fmla="*/ 3069020 h 4960882"/>
              <a:gd name="connsiteX156" fmla="*/ 496600 w 2620800"/>
              <a:gd name="connsiteY156" fmla="*/ 3037489 h 4960882"/>
              <a:gd name="connsiteX157" fmla="*/ 444048 w 2620800"/>
              <a:gd name="connsiteY157" fmla="*/ 2963917 h 4960882"/>
              <a:gd name="connsiteX158" fmla="*/ 433538 w 2620800"/>
              <a:gd name="connsiteY158" fmla="*/ 2911365 h 4960882"/>
              <a:gd name="connsiteX159" fmla="*/ 370476 w 2620800"/>
              <a:gd name="connsiteY159" fmla="*/ 2837793 h 4960882"/>
              <a:gd name="connsiteX160" fmla="*/ 423028 w 2620800"/>
              <a:gd name="connsiteY160" fmla="*/ 2774731 h 4960882"/>
              <a:gd name="connsiteX161" fmla="*/ 465069 w 2620800"/>
              <a:gd name="connsiteY161" fmla="*/ 2701158 h 4960882"/>
              <a:gd name="connsiteX162" fmla="*/ 507110 w 2620800"/>
              <a:gd name="connsiteY162" fmla="*/ 2638096 h 4960882"/>
              <a:gd name="connsiteX163" fmla="*/ 549152 w 2620800"/>
              <a:gd name="connsiteY163" fmla="*/ 2564524 h 4960882"/>
              <a:gd name="connsiteX164" fmla="*/ 570172 w 2620800"/>
              <a:gd name="connsiteY164" fmla="*/ 2501462 h 4960882"/>
              <a:gd name="connsiteX165" fmla="*/ 591193 w 2620800"/>
              <a:gd name="connsiteY165" fmla="*/ 2438400 h 4960882"/>
              <a:gd name="connsiteX166" fmla="*/ 601703 w 2620800"/>
              <a:gd name="connsiteY166" fmla="*/ 2406869 h 4960882"/>
              <a:gd name="connsiteX167" fmla="*/ 622724 w 2620800"/>
              <a:gd name="connsiteY167" fmla="*/ 2375338 h 4960882"/>
              <a:gd name="connsiteX168" fmla="*/ 622724 w 2620800"/>
              <a:gd name="connsiteY168" fmla="*/ 2249213 h 4960882"/>
              <a:gd name="connsiteX169" fmla="*/ 601703 w 2620800"/>
              <a:gd name="connsiteY169" fmla="*/ 2217682 h 4960882"/>
              <a:gd name="connsiteX170" fmla="*/ 591193 w 2620800"/>
              <a:gd name="connsiteY170" fmla="*/ 2175641 h 4960882"/>
              <a:gd name="connsiteX171" fmla="*/ 580683 w 2620800"/>
              <a:gd name="connsiteY171" fmla="*/ 2144110 h 4960882"/>
              <a:gd name="connsiteX172" fmla="*/ 570172 w 2620800"/>
              <a:gd name="connsiteY172" fmla="*/ 2081048 h 4960882"/>
              <a:gd name="connsiteX173" fmla="*/ 465069 w 2620800"/>
              <a:gd name="connsiteY173" fmla="*/ 1986455 h 4960882"/>
              <a:gd name="connsiteX174" fmla="*/ 402007 w 2620800"/>
              <a:gd name="connsiteY174" fmla="*/ 1933903 h 4960882"/>
              <a:gd name="connsiteX175" fmla="*/ 349455 w 2620800"/>
              <a:gd name="connsiteY175" fmla="*/ 1923393 h 4960882"/>
              <a:gd name="connsiteX176" fmla="*/ 317924 w 2620800"/>
              <a:gd name="connsiteY176" fmla="*/ 1734207 h 4960882"/>
              <a:gd name="connsiteX177" fmla="*/ 275883 w 2620800"/>
              <a:gd name="connsiteY177" fmla="*/ 1692165 h 4960882"/>
              <a:gd name="connsiteX178" fmla="*/ 244352 w 2620800"/>
              <a:gd name="connsiteY178" fmla="*/ 1618593 h 4960882"/>
              <a:gd name="connsiteX179" fmla="*/ 254862 w 2620800"/>
              <a:gd name="connsiteY179" fmla="*/ 1450427 h 4960882"/>
              <a:gd name="connsiteX180" fmla="*/ 275883 w 2620800"/>
              <a:gd name="connsiteY180" fmla="*/ 1408386 h 4960882"/>
              <a:gd name="connsiteX181" fmla="*/ 296903 w 2620800"/>
              <a:gd name="connsiteY181" fmla="*/ 1250731 h 4960882"/>
              <a:gd name="connsiteX182" fmla="*/ 402007 w 2620800"/>
              <a:gd name="connsiteY182" fmla="*/ 1145627 h 4960882"/>
              <a:gd name="connsiteX183" fmla="*/ 433538 w 2620800"/>
              <a:gd name="connsiteY183" fmla="*/ 1135117 h 4960882"/>
              <a:gd name="connsiteX184" fmla="*/ 444048 w 2620800"/>
              <a:gd name="connsiteY184" fmla="*/ 1103586 h 4960882"/>
              <a:gd name="connsiteX185" fmla="*/ 486090 w 2620800"/>
              <a:gd name="connsiteY185" fmla="*/ 1072055 h 4960882"/>
              <a:gd name="connsiteX186" fmla="*/ 496600 w 2620800"/>
              <a:gd name="connsiteY186" fmla="*/ 1008993 h 4960882"/>
              <a:gd name="connsiteX187" fmla="*/ 507110 w 2620800"/>
              <a:gd name="connsiteY187" fmla="*/ 966951 h 4960882"/>
              <a:gd name="connsiteX188" fmla="*/ 496600 w 2620800"/>
              <a:gd name="connsiteY188" fmla="*/ 830317 h 4960882"/>
              <a:gd name="connsiteX189" fmla="*/ 454559 w 2620800"/>
              <a:gd name="connsiteY189" fmla="*/ 798786 h 4960882"/>
              <a:gd name="connsiteX190" fmla="*/ 433538 w 2620800"/>
              <a:gd name="connsiteY190" fmla="*/ 767255 h 4960882"/>
              <a:gd name="connsiteX191" fmla="*/ 507110 w 2620800"/>
              <a:gd name="connsiteY191" fmla="*/ 714703 h 4960882"/>
              <a:gd name="connsiteX192" fmla="*/ 528131 w 2620800"/>
              <a:gd name="connsiteY192" fmla="*/ 683172 h 4960882"/>
              <a:gd name="connsiteX193" fmla="*/ 538641 w 2620800"/>
              <a:gd name="connsiteY193" fmla="*/ 651641 h 4960882"/>
              <a:gd name="connsiteX194" fmla="*/ 465069 w 2620800"/>
              <a:gd name="connsiteY194" fmla="*/ 557048 h 4960882"/>
              <a:gd name="connsiteX195" fmla="*/ 380986 w 2620800"/>
              <a:gd name="connsiteY195" fmla="*/ 515007 h 4960882"/>
              <a:gd name="connsiteX196" fmla="*/ 349455 w 2620800"/>
              <a:gd name="connsiteY196" fmla="*/ 493986 h 4960882"/>
              <a:gd name="connsiteX197" fmla="*/ 391497 w 2620800"/>
              <a:gd name="connsiteY197" fmla="*/ 483476 h 4960882"/>
              <a:gd name="connsiteX198" fmla="*/ 559662 w 2620800"/>
              <a:gd name="connsiteY198" fmla="*/ 462455 h 4960882"/>
              <a:gd name="connsiteX199" fmla="*/ 591193 w 2620800"/>
              <a:gd name="connsiteY199" fmla="*/ 441434 h 4960882"/>
              <a:gd name="connsiteX200" fmla="*/ 601703 w 2620800"/>
              <a:gd name="connsiteY200" fmla="*/ 399393 h 4960882"/>
              <a:gd name="connsiteX201" fmla="*/ 601703 w 2620800"/>
              <a:gd name="connsiteY201" fmla="*/ 63062 h 496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620800" h="4960882">
                <a:moveTo>
                  <a:pt x="570172" y="0"/>
                </a:moveTo>
                <a:cubicBezTo>
                  <a:pt x="587689" y="14014"/>
                  <a:pt x="604059" y="29597"/>
                  <a:pt x="622724" y="42041"/>
                </a:cubicBezTo>
                <a:cubicBezTo>
                  <a:pt x="635761" y="50732"/>
                  <a:pt x="652016" y="53955"/>
                  <a:pt x="664766" y="63062"/>
                </a:cubicBezTo>
                <a:cubicBezTo>
                  <a:pt x="676861" y="71701"/>
                  <a:pt x="684878" y="85077"/>
                  <a:pt x="696297" y="94593"/>
                </a:cubicBezTo>
                <a:cubicBezTo>
                  <a:pt x="706001" y="102680"/>
                  <a:pt x="717318" y="108606"/>
                  <a:pt x="727828" y="115613"/>
                </a:cubicBezTo>
                <a:cubicBezTo>
                  <a:pt x="750372" y="183248"/>
                  <a:pt x="720664" y="109789"/>
                  <a:pt x="769869" y="178676"/>
                </a:cubicBezTo>
                <a:cubicBezTo>
                  <a:pt x="799757" y="220520"/>
                  <a:pt x="777705" y="222438"/>
                  <a:pt x="822421" y="252248"/>
                </a:cubicBezTo>
                <a:cubicBezTo>
                  <a:pt x="839488" y="263626"/>
                  <a:pt x="909734" y="272229"/>
                  <a:pt x="917014" y="273269"/>
                </a:cubicBezTo>
                <a:cubicBezTo>
                  <a:pt x="1011365" y="286748"/>
                  <a:pt x="1029632" y="285974"/>
                  <a:pt x="1137731" y="294289"/>
                </a:cubicBezTo>
                <a:cubicBezTo>
                  <a:pt x="1141234" y="315310"/>
                  <a:pt x="1148241" y="336040"/>
                  <a:pt x="1148241" y="357351"/>
                </a:cubicBezTo>
                <a:cubicBezTo>
                  <a:pt x="1148241" y="416774"/>
                  <a:pt x="1142002" y="428622"/>
                  <a:pt x="1127221" y="472965"/>
                </a:cubicBezTo>
                <a:cubicBezTo>
                  <a:pt x="1137731" y="486979"/>
                  <a:pt x="1144738" y="504497"/>
                  <a:pt x="1158752" y="515007"/>
                </a:cubicBezTo>
                <a:cubicBezTo>
                  <a:pt x="1173845" y="526327"/>
                  <a:pt x="1194063" y="528365"/>
                  <a:pt x="1211303" y="536027"/>
                </a:cubicBezTo>
                <a:cubicBezTo>
                  <a:pt x="1289230" y="570661"/>
                  <a:pt x="1220114" y="545971"/>
                  <a:pt x="1284876" y="567558"/>
                </a:cubicBezTo>
                <a:cubicBezTo>
                  <a:pt x="1312904" y="560551"/>
                  <a:pt x="1352514" y="570291"/>
                  <a:pt x="1368959" y="546538"/>
                </a:cubicBezTo>
                <a:cubicBezTo>
                  <a:pt x="1479490" y="386882"/>
                  <a:pt x="1314409" y="452612"/>
                  <a:pt x="1411000" y="420413"/>
                </a:cubicBezTo>
                <a:cubicBezTo>
                  <a:pt x="1421510" y="423917"/>
                  <a:pt x="1431783" y="428237"/>
                  <a:pt x="1442531" y="430924"/>
                </a:cubicBezTo>
                <a:cubicBezTo>
                  <a:pt x="1459862" y="435257"/>
                  <a:pt x="1480219" y="431525"/>
                  <a:pt x="1495083" y="441434"/>
                </a:cubicBezTo>
                <a:cubicBezTo>
                  <a:pt x="1504301" y="447579"/>
                  <a:pt x="1499448" y="463747"/>
                  <a:pt x="1505593" y="472965"/>
                </a:cubicBezTo>
                <a:cubicBezTo>
                  <a:pt x="1513838" y="485333"/>
                  <a:pt x="1527998" y="492763"/>
                  <a:pt x="1537124" y="504496"/>
                </a:cubicBezTo>
                <a:cubicBezTo>
                  <a:pt x="1552635" y="524438"/>
                  <a:pt x="1565152" y="546537"/>
                  <a:pt x="1579166" y="567558"/>
                </a:cubicBezTo>
                <a:cubicBezTo>
                  <a:pt x="1586173" y="578068"/>
                  <a:pt x="1589676" y="592082"/>
                  <a:pt x="1600186" y="599089"/>
                </a:cubicBezTo>
                <a:lnTo>
                  <a:pt x="1631717" y="620110"/>
                </a:lnTo>
                <a:cubicBezTo>
                  <a:pt x="1638724" y="630620"/>
                  <a:pt x="1642874" y="643750"/>
                  <a:pt x="1652738" y="651641"/>
                </a:cubicBezTo>
                <a:cubicBezTo>
                  <a:pt x="1661389" y="658562"/>
                  <a:pt x="1674360" y="657196"/>
                  <a:pt x="1684269" y="662151"/>
                </a:cubicBezTo>
                <a:cubicBezTo>
                  <a:pt x="1765767" y="702900"/>
                  <a:pt x="1668077" y="667265"/>
                  <a:pt x="1747331" y="693682"/>
                </a:cubicBezTo>
                <a:lnTo>
                  <a:pt x="1810393" y="735724"/>
                </a:lnTo>
                <a:cubicBezTo>
                  <a:pt x="1820903" y="742731"/>
                  <a:pt x="1829941" y="752749"/>
                  <a:pt x="1841924" y="756744"/>
                </a:cubicBezTo>
                <a:cubicBezTo>
                  <a:pt x="1890402" y="772904"/>
                  <a:pt x="1862591" y="765082"/>
                  <a:pt x="1926007" y="777765"/>
                </a:cubicBezTo>
                <a:cubicBezTo>
                  <a:pt x="1939487" y="831686"/>
                  <a:pt x="1948488" y="846956"/>
                  <a:pt x="1926007" y="914400"/>
                </a:cubicBezTo>
                <a:cubicBezTo>
                  <a:pt x="1921307" y="928501"/>
                  <a:pt x="1904986" y="935421"/>
                  <a:pt x="1894476" y="945931"/>
                </a:cubicBezTo>
                <a:cubicBezTo>
                  <a:pt x="1901483" y="963448"/>
                  <a:pt x="1904531" y="983130"/>
                  <a:pt x="1915497" y="998482"/>
                </a:cubicBezTo>
                <a:cubicBezTo>
                  <a:pt x="1924829" y="1011547"/>
                  <a:pt x="1979433" y="1034501"/>
                  <a:pt x="1989069" y="1040524"/>
                </a:cubicBezTo>
                <a:cubicBezTo>
                  <a:pt x="2003923" y="1049808"/>
                  <a:pt x="2017096" y="1061545"/>
                  <a:pt x="2031110" y="1072055"/>
                </a:cubicBezTo>
                <a:cubicBezTo>
                  <a:pt x="2001864" y="1028184"/>
                  <a:pt x="1992737" y="1021399"/>
                  <a:pt x="2062641" y="1082565"/>
                </a:cubicBezTo>
                <a:cubicBezTo>
                  <a:pt x="2095011" y="1110889"/>
                  <a:pt x="2092804" y="1112045"/>
                  <a:pt x="2115193" y="1145627"/>
                </a:cubicBezTo>
                <a:cubicBezTo>
                  <a:pt x="2074339" y="1206909"/>
                  <a:pt x="2046773" y="1218964"/>
                  <a:pt x="2083662" y="1303282"/>
                </a:cubicBezTo>
                <a:cubicBezTo>
                  <a:pt x="2096608" y="1332874"/>
                  <a:pt x="2125703" y="1352331"/>
                  <a:pt x="2146724" y="1376855"/>
                </a:cubicBezTo>
                <a:cubicBezTo>
                  <a:pt x="2158661" y="1424599"/>
                  <a:pt x="2165132" y="1426735"/>
                  <a:pt x="2146724" y="1481958"/>
                </a:cubicBezTo>
                <a:cubicBezTo>
                  <a:pt x="2142729" y="1493942"/>
                  <a:pt x="2132710" y="1502979"/>
                  <a:pt x="2125703" y="1513489"/>
                </a:cubicBezTo>
                <a:cubicBezTo>
                  <a:pt x="2178966" y="1620015"/>
                  <a:pt x="2106901" y="1491553"/>
                  <a:pt x="2188766" y="1587062"/>
                </a:cubicBezTo>
                <a:cubicBezTo>
                  <a:pt x="2209755" y="1611550"/>
                  <a:pt x="2211970" y="1641999"/>
                  <a:pt x="2220297" y="1671144"/>
                </a:cubicBezTo>
                <a:cubicBezTo>
                  <a:pt x="2223341" y="1681797"/>
                  <a:pt x="2227304" y="1692165"/>
                  <a:pt x="2230807" y="1702676"/>
                </a:cubicBezTo>
                <a:cubicBezTo>
                  <a:pt x="2234310" y="1730703"/>
                  <a:pt x="2231177" y="1760395"/>
                  <a:pt x="2241317" y="1786758"/>
                </a:cubicBezTo>
                <a:cubicBezTo>
                  <a:pt x="2249370" y="1807696"/>
                  <a:pt x="2271469" y="1820287"/>
                  <a:pt x="2283359" y="1839310"/>
                </a:cubicBezTo>
                <a:cubicBezTo>
                  <a:pt x="2289231" y="1848705"/>
                  <a:pt x="2286777" y="1862330"/>
                  <a:pt x="2293869" y="1870841"/>
                </a:cubicBezTo>
                <a:cubicBezTo>
                  <a:pt x="2305083" y="1884298"/>
                  <a:pt x="2323524" y="1889986"/>
                  <a:pt x="2335910" y="1902372"/>
                </a:cubicBezTo>
                <a:cubicBezTo>
                  <a:pt x="2344842" y="1911304"/>
                  <a:pt x="2349924" y="1923393"/>
                  <a:pt x="2356931" y="1933903"/>
                </a:cubicBezTo>
                <a:cubicBezTo>
                  <a:pt x="2382757" y="2037208"/>
                  <a:pt x="2354873" y="1915379"/>
                  <a:pt x="2377952" y="2123089"/>
                </a:cubicBezTo>
                <a:cubicBezTo>
                  <a:pt x="2379547" y="2137446"/>
                  <a:pt x="2384959" y="2151117"/>
                  <a:pt x="2388462" y="2165131"/>
                </a:cubicBezTo>
                <a:cubicBezTo>
                  <a:pt x="2384959" y="2182648"/>
                  <a:pt x="2389388" y="2203959"/>
                  <a:pt x="2377952" y="2217682"/>
                </a:cubicBezTo>
                <a:cubicBezTo>
                  <a:pt x="2368704" y="2228779"/>
                  <a:pt x="2350267" y="2226598"/>
                  <a:pt x="2335910" y="2228193"/>
                </a:cubicBezTo>
                <a:cubicBezTo>
                  <a:pt x="2287038" y="2233623"/>
                  <a:pt x="2237814" y="2235200"/>
                  <a:pt x="2188766" y="2238703"/>
                </a:cubicBezTo>
                <a:cubicBezTo>
                  <a:pt x="2195773" y="2266731"/>
                  <a:pt x="2186033" y="2306341"/>
                  <a:pt x="2209786" y="2322786"/>
                </a:cubicBezTo>
                <a:cubicBezTo>
                  <a:pt x="2467677" y="2501326"/>
                  <a:pt x="2245673" y="2226992"/>
                  <a:pt x="2356931" y="2375338"/>
                </a:cubicBezTo>
                <a:cubicBezTo>
                  <a:pt x="2360434" y="2410372"/>
                  <a:pt x="2355409" y="2447352"/>
                  <a:pt x="2367441" y="2480441"/>
                </a:cubicBezTo>
                <a:cubicBezTo>
                  <a:pt x="2371227" y="2490853"/>
                  <a:pt x="2389754" y="2484806"/>
                  <a:pt x="2398972" y="2490951"/>
                </a:cubicBezTo>
                <a:cubicBezTo>
                  <a:pt x="2411340" y="2499196"/>
                  <a:pt x="2419993" y="2511972"/>
                  <a:pt x="2430503" y="2522482"/>
                </a:cubicBezTo>
                <a:cubicBezTo>
                  <a:pt x="2434007" y="2532992"/>
                  <a:pt x="2441014" y="2542934"/>
                  <a:pt x="2441014" y="2554013"/>
                </a:cubicBezTo>
                <a:cubicBezTo>
                  <a:pt x="2441014" y="2571877"/>
                  <a:pt x="2440886" y="2592028"/>
                  <a:pt x="2430503" y="2606565"/>
                </a:cubicBezTo>
                <a:cubicBezTo>
                  <a:pt x="2418554" y="2623293"/>
                  <a:pt x="2364007" y="2633700"/>
                  <a:pt x="2346421" y="2638096"/>
                </a:cubicBezTo>
                <a:cubicBezTo>
                  <a:pt x="2336426" y="2658085"/>
                  <a:pt x="2313715" y="2709775"/>
                  <a:pt x="2293869" y="2722179"/>
                </a:cubicBezTo>
                <a:cubicBezTo>
                  <a:pt x="2278720" y="2731647"/>
                  <a:pt x="2258834" y="2729186"/>
                  <a:pt x="2241317" y="2732689"/>
                </a:cubicBezTo>
                <a:cubicBezTo>
                  <a:pt x="2205987" y="2838683"/>
                  <a:pt x="2259900" y="2674250"/>
                  <a:pt x="2220297" y="2806262"/>
                </a:cubicBezTo>
                <a:cubicBezTo>
                  <a:pt x="2213930" y="2827485"/>
                  <a:pt x="2220297" y="2862317"/>
                  <a:pt x="2199276" y="2869324"/>
                </a:cubicBezTo>
                <a:lnTo>
                  <a:pt x="2167745" y="2879834"/>
                </a:lnTo>
                <a:cubicBezTo>
                  <a:pt x="2157235" y="2886841"/>
                  <a:pt x="2140905" y="2889127"/>
                  <a:pt x="2136214" y="2900855"/>
                </a:cubicBezTo>
                <a:cubicBezTo>
                  <a:pt x="2121135" y="2938551"/>
                  <a:pt x="2175296" y="2939529"/>
                  <a:pt x="2188766" y="2942896"/>
                </a:cubicBezTo>
                <a:cubicBezTo>
                  <a:pt x="2199276" y="2949903"/>
                  <a:pt x="2208374" y="2959744"/>
                  <a:pt x="2220297" y="2963917"/>
                </a:cubicBezTo>
                <a:cubicBezTo>
                  <a:pt x="2305253" y="2993652"/>
                  <a:pt x="2363776" y="3007670"/>
                  <a:pt x="2441014" y="3026979"/>
                </a:cubicBezTo>
                <a:cubicBezTo>
                  <a:pt x="2531378" y="3087223"/>
                  <a:pt x="2417047" y="3014995"/>
                  <a:pt x="2504076" y="3058510"/>
                </a:cubicBezTo>
                <a:cubicBezTo>
                  <a:pt x="2585574" y="3099259"/>
                  <a:pt x="2487884" y="3063624"/>
                  <a:pt x="2567138" y="3090041"/>
                </a:cubicBezTo>
                <a:cubicBezTo>
                  <a:pt x="2581152" y="3100551"/>
                  <a:pt x="2597965" y="3108115"/>
                  <a:pt x="2609179" y="3121572"/>
                </a:cubicBezTo>
                <a:cubicBezTo>
                  <a:pt x="2634937" y="3152481"/>
                  <a:pt x="2613375" y="3165022"/>
                  <a:pt x="2588159" y="3184634"/>
                </a:cubicBezTo>
                <a:cubicBezTo>
                  <a:pt x="2542496" y="3220150"/>
                  <a:pt x="2528819" y="3224815"/>
                  <a:pt x="2483055" y="3247696"/>
                </a:cubicBezTo>
                <a:cubicBezTo>
                  <a:pt x="2472545" y="3258206"/>
                  <a:pt x="2456604" y="3265258"/>
                  <a:pt x="2451524" y="3279227"/>
                </a:cubicBezTo>
                <a:cubicBezTo>
                  <a:pt x="2441871" y="3305772"/>
                  <a:pt x="2445009" y="3335348"/>
                  <a:pt x="2441014" y="3363310"/>
                </a:cubicBezTo>
                <a:cubicBezTo>
                  <a:pt x="2438000" y="3384406"/>
                  <a:pt x="2434968" y="3405534"/>
                  <a:pt x="2430503" y="3426372"/>
                </a:cubicBezTo>
                <a:cubicBezTo>
                  <a:pt x="2410443" y="3519988"/>
                  <a:pt x="2435492" y="3501785"/>
                  <a:pt x="2377952" y="3520965"/>
                </a:cubicBezTo>
                <a:lnTo>
                  <a:pt x="2293869" y="3510455"/>
                </a:lnTo>
                <a:cubicBezTo>
                  <a:pt x="2272773" y="3507441"/>
                  <a:pt x="2252118" y="3499944"/>
                  <a:pt x="2230807" y="3499944"/>
                </a:cubicBezTo>
                <a:cubicBezTo>
                  <a:pt x="2216362" y="3499944"/>
                  <a:pt x="2202780" y="3506951"/>
                  <a:pt x="2188766" y="3510455"/>
                </a:cubicBezTo>
                <a:cubicBezTo>
                  <a:pt x="2202780" y="3513958"/>
                  <a:pt x="2237267" y="3533885"/>
                  <a:pt x="2230807" y="3520965"/>
                </a:cubicBezTo>
                <a:cubicBezTo>
                  <a:pt x="2221671" y="3502693"/>
                  <a:pt x="2194878" y="3477560"/>
                  <a:pt x="2178255" y="3489434"/>
                </a:cubicBezTo>
                <a:cubicBezTo>
                  <a:pt x="2154746" y="3506226"/>
                  <a:pt x="2157235" y="3573517"/>
                  <a:pt x="2157235" y="3573517"/>
                </a:cubicBezTo>
                <a:cubicBezTo>
                  <a:pt x="2164242" y="3598041"/>
                  <a:pt x="2170190" y="3622893"/>
                  <a:pt x="2178255" y="3647089"/>
                </a:cubicBezTo>
                <a:cubicBezTo>
                  <a:pt x="2184221" y="3664988"/>
                  <a:pt x="2193855" y="3681570"/>
                  <a:pt x="2199276" y="3699641"/>
                </a:cubicBezTo>
                <a:cubicBezTo>
                  <a:pt x="2204409" y="3716752"/>
                  <a:pt x="2206283" y="3734676"/>
                  <a:pt x="2209786" y="3752193"/>
                </a:cubicBezTo>
                <a:cubicBezTo>
                  <a:pt x="2206283" y="3801241"/>
                  <a:pt x="2213943" y="3852403"/>
                  <a:pt x="2199276" y="3899338"/>
                </a:cubicBezTo>
                <a:cubicBezTo>
                  <a:pt x="2194603" y="3914293"/>
                  <a:pt x="2161222" y="3905206"/>
                  <a:pt x="2157235" y="3920358"/>
                </a:cubicBezTo>
                <a:cubicBezTo>
                  <a:pt x="2142051" y="3978055"/>
                  <a:pt x="2155574" y="4040032"/>
                  <a:pt x="2146724" y="4099034"/>
                </a:cubicBezTo>
                <a:cubicBezTo>
                  <a:pt x="2144850" y="4111526"/>
                  <a:pt x="2131970" y="4119597"/>
                  <a:pt x="2125703" y="4130565"/>
                </a:cubicBezTo>
                <a:cubicBezTo>
                  <a:pt x="2117930" y="4144169"/>
                  <a:pt x="2110184" y="4157937"/>
                  <a:pt x="2104683" y="4172607"/>
                </a:cubicBezTo>
                <a:cubicBezTo>
                  <a:pt x="2099611" y="4186132"/>
                  <a:pt x="2098140" y="4200759"/>
                  <a:pt x="2094172" y="4214648"/>
                </a:cubicBezTo>
                <a:cubicBezTo>
                  <a:pt x="2091128" y="4225301"/>
                  <a:pt x="2087165" y="4235669"/>
                  <a:pt x="2083662" y="4246179"/>
                </a:cubicBezTo>
                <a:cubicBezTo>
                  <a:pt x="2087165" y="4274207"/>
                  <a:pt x="2075406" y="4309151"/>
                  <a:pt x="2094172" y="4330262"/>
                </a:cubicBezTo>
                <a:cubicBezTo>
                  <a:pt x="2110631" y="4348778"/>
                  <a:pt x="2145587" y="4329693"/>
                  <a:pt x="2167745" y="4340772"/>
                </a:cubicBezTo>
                <a:cubicBezTo>
                  <a:pt x="2177654" y="4345727"/>
                  <a:pt x="2174752" y="4361793"/>
                  <a:pt x="2178255" y="4372303"/>
                </a:cubicBezTo>
                <a:cubicBezTo>
                  <a:pt x="2174752" y="4386317"/>
                  <a:pt x="2179994" y="4406688"/>
                  <a:pt x="2167745" y="4414344"/>
                </a:cubicBezTo>
                <a:cubicBezTo>
                  <a:pt x="2146737" y="4427474"/>
                  <a:pt x="2118464" y="4419997"/>
                  <a:pt x="2094172" y="4424855"/>
                </a:cubicBezTo>
                <a:cubicBezTo>
                  <a:pt x="2083308" y="4427028"/>
                  <a:pt x="2073294" y="4432321"/>
                  <a:pt x="2062641" y="4435365"/>
                </a:cubicBezTo>
                <a:cubicBezTo>
                  <a:pt x="1970260" y="4461760"/>
                  <a:pt x="2064670" y="4431187"/>
                  <a:pt x="1989069" y="4456386"/>
                </a:cubicBezTo>
                <a:cubicBezTo>
                  <a:pt x="1982062" y="4473903"/>
                  <a:pt x="1972290" y="4490554"/>
                  <a:pt x="1968048" y="4508938"/>
                </a:cubicBezTo>
                <a:cubicBezTo>
                  <a:pt x="1961697" y="4536460"/>
                  <a:pt x="1967191" y="4566475"/>
                  <a:pt x="1957538" y="4593020"/>
                </a:cubicBezTo>
                <a:cubicBezTo>
                  <a:pt x="1952458" y="4606989"/>
                  <a:pt x="1936517" y="4614041"/>
                  <a:pt x="1926007" y="4624551"/>
                </a:cubicBezTo>
                <a:cubicBezTo>
                  <a:pt x="1873455" y="4621048"/>
                  <a:pt x="1820731" y="4619554"/>
                  <a:pt x="1768352" y="4614041"/>
                </a:cubicBezTo>
                <a:cubicBezTo>
                  <a:pt x="1753986" y="4612529"/>
                  <a:pt x="1740522" y="4606115"/>
                  <a:pt x="1726310" y="4603531"/>
                </a:cubicBezTo>
                <a:cubicBezTo>
                  <a:pt x="1588229" y="4578425"/>
                  <a:pt x="1706048" y="4606347"/>
                  <a:pt x="1610697" y="4582510"/>
                </a:cubicBezTo>
                <a:cubicBezTo>
                  <a:pt x="1593180" y="4586013"/>
                  <a:pt x="1563794" y="4576073"/>
                  <a:pt x="1558145" y="4593020"/>
                </a:cubicBezTo>
                <a:cubicBezTo>
                  <a:pt x="1548493" y="4621976"/>
                  <a:pt x="1586054" y="4708811"/>
                  <a:pt x="1558145" y="4750676"/>
                </a:cubicBezTo>
                <a:cubicBezTo>
                  <a:pt x="1546504" y="4768138"/>
                  <a:pt x="1513068" y="4776212"/>
                  <a:pt x="1495083" y="4782207"/>
                </a:cubicBezTo>
                <a:cubicBezTo>
                  <a:pt x="1484573" y="4792717"/>
                  <a:pt x="1475647" y="4805099"/>
                  <a:pt x="1463552" y="4813738"/>
                </a:cubicBezTo>
                <a:cubicBezTo>
                  <a:pt x="1436360" y="4833160"/>
                  <a:pt x="1418866" y="4834436"/>
                  <a:pt x="1389979" y="4845269"/>
                </a:cubicBezTo>
                <a:cubicBezTo>
                  <a:pt x="1372314" y="4851893"/>
                  <a:pt x="1354945" y="4859282"/>
                  <a:pt x="1337428" y="4866289"/>
                </a:cubicBezTo>
                <a:lnTo>
                  <a:pt x="1274366" y="4929351"/>
                </a:lnTo>
                <a:lnTo>
                  <a:pt x="1242835" y="4960882"/>
                </a:lnTo>
                <a:cubicBezTo>
                  <a:pt x="1232324" y="4953875"/>
                  <a:pt x="1216952" y="4951160"/>
                  <a:pt x="1211303" y="4939862"/>
                </a:cubicBezTo>
                <a:cubicBezTo>
                  <a:pt x="1201772" y="4920801"/>
                  <a:pt x="1207532" y="4897017"/>
                  <a:pt x="1200793" y="4876800"/>
                </a:cubicBezTo>
                <a:cubicBezTo>
                  <a:pt x="1196798" y="4864816"/>
                  <a:pt x="1186779" y="4855779"/>
                  <a:pt x="1179772" y="4845269"/>
                </a:cubicBezTo>
                <a:cubicBezTo>
                  <a:pt x="1176269" y="4834759"/>
                  <a:pt x="1177096" y="4821572"/>
                  <a:pt x="1169262" y="4813738"/>
                </a:cubicBezTo>
                <a:cubicBezTo>
                  <a:pt x="1161428" y="4805904"/>
                  <a:pt x="1148384" y="4806271"/>
                  <a:pt x="1137731" y="4803227"/>
                </a:cubicBezTo>
                <a:cubicBezTo>
                  <a:pt x="1066150" y="4782775"/>
                  <a:pt x="1063367" y="4790231"/>
                  <a:pt x="959055" y="4782207"/>
                </a:cubicBezTo>
                <a:cubicBezTo>
                  <a:pt x="889092" y="4769486"/>
                  <a:pt x="829350" y="4746699"/>
                  <a:pt x="759359" y="4771696"/>
                </a:cubicBezTo>
                <a:cubicBezTo>
                  <a:pt x="735567" y="4780193"/>
                  <a:pt x="696297" y="4813738"/>
                  <a:pt x="696297" y="4813738"/>
                </a:cubicBezTo>
                <a:cubicBezTo>
                  <a:pt x="636738" y="4806731"/>
                  <a:pt x="576623" y="4803445"/>
                  <a:pt x="517621" y="4792717"/>
                </a:cubicBezTo>
                <a:cubicBezTo>
                  <a:pt x="353165" y="4762815"/>
                  <a:pt x="547837" y="4784966"/>
                  <a:pt x="433538" y="4750676"/>
                </a:cubicBezTo>
                <a:cubicBezTo>
                  <a:pt x="409810" y="4743558"/>
                  <a:pt x="384490" y="4743669"/>
                  <a:pt x="359966" y="4740165"/>
                </a:cubicBezTo>
                <a:cubicBezTo>
                  <a:pt x="349456" y="4736662"/>
                  <a:pt x="336269" y="4737489"/>
                  <a:pt x="328435" y="4729655"/>
                </a:cubicBezTo>
                <a:cubicBezTo>
                  <a:pt x="320601" y="4721821"/>
                  <a:pt x="322185" y="4708351"/>
                  <a:pt x="317924" y="4698124"/>
                </a:cubicBezTo>
                <a:cubicBezTo>
                  <a:pt x="304653" y="4666273"/>
                  <a:pt x="298171" y="4629872"/>
                  <a:pt x="275883" y="4603531"/>
                </a:cubicBezTo>
                <a:cubicBezTo>
                  <a:pt x="252537" y="4575940"/>
                  <a:pt x="205633" y="4562597"/>
                  <a:pt x="170779" y="4550979"/>
                </a:cubicBezTo>
                <a:cubicBezTo>
                  <a:pt x="151154" y="4537896"/>
                  <a:pt x="119617" y="4519848"/>
                  <a:pt x="107717" y="4498427"/>
                </a:cubicBezTo>
                <a:cubicBezTo>
                  <a:pt x="96089" y="4477496"/>
                  <a:pt x="82971" y="4420461"/>
                  <a:pt x="76186" y="4393324"/>
                </a:cubicBezTo>
                <a:cubicBezTo>
                  <a:pt x="90200" y="4386317"/>
                  <a:pt x="103163" y="4376607"/>
                  <a:pt x="118228" y="4372303"/>
                </a:cubicBezTo>
                <a:cubicBezTo>
                  <a:pt x="152581" y="4362488"/>
                  <a:pt x="193603" y="4371100"/>
                  <a:pt x="223331" y="4351282"/>
                </a:cubicBezTo>
                <a:cubicBezTo>
                  <a:pt x="241767" y="4338991"/>
                  <a:pt x="238978" y="4309716"/>
                  <a:pt x="244352" y="4288220"/>
                </a:cubicBezTo>
                <a:cubicBezTo>
                  <a:pt x="247855" y="4274206"/>
                  <a:pt x="250894" y="4260068"/>
                  <a:pt x="254862" y="4246179"/>
                </a:cubicBezTo>
                <a:cubicBezTo>
                  <a:pt x="257906" y="4235526"/>
                  <a:pt x="262685" y="4225396"/>
                  <a:pt x="265372" y="4214648"/>
                </a:cubicBezTo>
                <a:cubicBezTo>
                  <a:pt x="269705" y="4197317"/>
                  <a:pt x="272379" y="4179613"/>
                  <a:pt x="275883" y="4162096"/>
                </a:cubicBezTo>
                <a:cubicBezTo>
                  <a:pt x="272379" y="4141075"/>
                  <a:pt x="276667" y="4117105"/>
                  <a:pt x="265372" y="4099034"/>
                </a:cubicBezTo>
                <a:cubicBezTo>
                  <a:pt x="260461" y="4091177"/>
                  <a:pt x="172848" y="4057820"/>
                  <a:pt x="170779" y="4056993"/>
                </a:cubicBezTo>
                <a:cubicBezTo>
                  <a:pt x="160269" y="4046483"/>
                  <a:pt x="150533" y="4035135"/>
                  <a:pt x="139248" y="4025462"/>
                </a:cubicBezTo>
                <a:cubicBezTo>
                  <a:pt x="105190" y="3996269"/>
                  <a:pt x="83860" y="3985923"/>
                  <a:pt x="44655" y="3962400"/>
                </a:cubicBezTo>
                <a:cubicBezTo>
                  <a:pt x="37648" y="3948386"/>
                  <a:pt x="29807" y="3934759"/>
                  <a:pt x="23635" y="3920358"/>
                </a:cubicBezTo>
                <a:cubicBezTo>
                  <a:pt x="1427" y="3868539"/>
                  <a:pt x="7782" y="3824725"/>
                  <a:pt x="2614" y="3762703"/>
                </a:cubicBezTo>
                <a:cubicBezTo>
                  <a:pt x="6117" y="3738179"/>
                  <a:pt x="-10909" y="3695139"/>
                  <a:pt x="13124" y="3689131"/>
                </a:cubicBezTo>
                <a:cubicBezTo>
                  <a:pt x="71809" y="3674460"/>
                  <a:pt x="248817" y="3698885"/>
                  <a:pt x="338945" y="3710151"/>
                </a:cubicBezTo>
                <a:cubicBezTo>
                  <a:pt x="366973" y="3696137"/>
                  <a:pt x="413119" y="3697838"/>
                  <a:pt x="423028" y="3668110"/>
                </a:cubicBezTo>
                <a:cubicBezTo>
                  <a:pt x="426531" y="3657600"/>
                  <a:pt x="428158" y="3646264"/>
                  <a:pt x="433538" y="3636579"/>
                </a:cubicBezTo>
                <a:cubicBezTo>
                  <a:pt x="493774" y="3528153"/>
                  <a:pt x="462306" y="3613335"/>
                  <a:pt x="486090" y="3541986"/>
                </a:cubicBezTo>
                <a:cubicBezTo>
                  <a:pt x="489593" y="3520965"/>
                  <a:pt x="491977" y="3499727"/>
                  <a:pt x="496600" y="3478924"/>
                </a:cubicBezTo>
                <a:cubicBezTo>
                  <a:pt x="499003" y="3468109"/>
                  <a:pt x="504066" y="3458046"/>
                  <a:pt x="507110" y="3447393"/>
                </a:cubicBezTo>
                <a:cubicBezTo>
                  <a:pt x="511078" y="3433503"/>
                  <a:pt x="513653" y="3419241"/>
                  <a:pt x="517621" y="3405351"/>
                </a:cubicBezTo>
                <a:cubicBezTo>
                  <a:pt x="547769" y="3299832"/>
                  <a:pt x="505795" y="3463168"/>
                  <a:pt x="538641" y="3331779"/>
                </a:cubicBezTo>
                <a:cubicBezTo>
                  <a:pt x="535138" y="3258207"/>
                  <a:pt x="536907" y="3184193"/>
                  <a:pt x="528131" y="3111062"/>
                </a:cubicBezTo>
                <a:cubicBezTo>
                  <a:pt x="526264" y="3095505"/>
                  <a:pt x="513282" y="3083421"/>
                  <a:pt x="507110" y="3069020"/>
                </a:cubicBezTo>
                <a:cubicBezTo>
                  <a:pt x="502746" y="3058837"/>
                  <a:pt x="502745" y="3046707"/>
                  <a:pt x="496600" y="3037489"/>
                </a:cubicBezTo>
                <a:cubicBezTo>
                  <a:pt x="411374" y="2909649"/>
                  <a:pt x="516637" y="3109092"/>
                  <a:pt x="444048" y="2963917"/>
                </a:cubicBezTo>
                <a:cubicBezTo>
                  <a:pt x="440545" y="2946400"/>
                  <a:pt x="443447" y="2926229"/>
                  <a:pt x="433538" y="2911365"/>
                </a:cubicBezTo>
                <a:cubicBezTo>
                  <a:pt x="343775" y="2776720"/>
                  <a:pt x="402185" y="2932922"/>
                  <a:pt x="370476" y="2837793"/>
                </a:cubicBezTo>
                <a:cubicBezTo>
                  <a:pt x="415574" y="2747597"/>
                  <a:pt x="363603" y="2834156"/>
                  <a:pt x="423028" y="2774731"/>
                </a:cubicBezTo>
                <a:cubicBezTo>
                  <a:pt x="441204" y="2756555"/>
                  <a:pt x="452706" y="2721763"/>
                  <a:pt x="465069" y="2701158"/>
                </a:cubicBezTo>
                <a:cubicBezTo>
                  <a:pt x="478067" y="2679495"/>
                  <a:pt x="507110" y="2638096"/>
                  <a:pt x="507110" y="2638096"/>
                </a:cubicBezTo>
                <a:cubicBezTo>
                  <a:pt x="535981" y="2522620"/>
                  <a:pt x="492224" y="2666995"/>
                  <a:pt x="549152" y="2564524"/>
                </a:cubicBezTo>
                <a:cubicBezTo>
                  <a:pt x="559913" y="2545155"/>
                  <a:pt x="563165" y="2522483"/>
                  <a:pt x="570172" y="2501462"/>
                </a:cubicBezTo>
                <a:lnTo>
                  <a:pt x="591193" y="2438400"/>
                </a:lnTo>
                <a:cubicBezTo>
                  <a:pt x="594696" y="2427890"/>
                  <a:pt x="595558" y="2416087"/>
                  <a:pt x="601703" y="2406869"/>
                </a:cubicBezTo>
                <a:lnTo>
                  <a:pt x="622724" y="2375338"/>
                </a:lnTo>
                <a:cubicBezTo>
                  <a:pt x="633957" y="2319175"/>
                  <a:pt x="641498" y="2311791"/>
                  <a:pt x="622724" y="2249213"/>
                </a:cubicBezTo>
                <a:cubicBezTo>
                  <a:pt x="619094" y="2237114"/>
                  <a:pt x="608710" y="2228192"/>
                  <a:pt x="601703" y="2217682"/>
                </a:cubicBezTo>
                <a:cubicBezTo>
                  <a:pt x="598200" y="2203668"/>
                  <a:pt x="595161" y="2189530"/>
                  <a:pt x="591193" y="2175641"/>
                </a:cubicBezTo>
                <a:cubicBezTo>
                  <a:pt x="588149" y="2164988"/>
                  <a:pt x="583086" y="2154925"/>
                  <a:pt x="580683" y="2144110"/>
                </a:cubicBezTo>
                <a:cubicBezTo>
                  <a:pt x="576060" y="2123307"/>
                  <a:pt x="578990" y="2100448"/>
                  <a:pt x="570172" y="2081048"/>
                </a:cubicBezTo>
                <a:cubicBezTo>
                  <a:pt x="537966" y="2010194"/>
                  <a:pt x="517947" y="2039333"/>
                  <a:pt x="465069" y="1986455"/>
                </a:cubicBezTo>
                <a:cubicBezTo>
                  <a:pt x="448712" y="1970098"/>
                  <a:pt x="425419" y="1942682"/>
                  <a:pt x="402007" y="1933903"/>
                </a:cubicBezTo>
                <a:cubicBezTo>
                  <a:pt x="385280" y="1927630"/>
                  <a:pt x="366972" y="1926896"/>
                  <a:pt x="349455" y="1923393"/>
                </a:cubicBezTo>
                <a:cubicBezTo>
                  <a:pt x="285964" y="1828154"/>
                  <a:pt x="384548" y="1987377"/>
                  <a:pt x="317924" y="1734207"/>
                </a:cubicBezTo>
                <a:cubicBezTo>
                  <a:pt x="312880" y="1715041"/>
                  <a:pt x="287774" y="1708020"/>
                  <a:pt x="275883" y="1692165"/>
                </a:cubicBezTo>
                <a:cubicBezTo>
                  <a:pt x="260296" y="1671383"/>
                  <a:pt x="252470" y="1642949"/>
                  <a:pt x="244352" y="1618593"/>
                </a:cubicBezTo>
                <a:cubicBezTo>
                  <a:pt x="247855" y="1562538"/>
                  <a:pt x="246531" y="1505970"/>
                  <a:pt x="254862" y="1450427"/>
                </a:cubicBezTo>
                <a:cubicBezTo>
                  <a:pt x="257186" y="1434933"/>
                  <a:pt x="272655" y="1423718"/>
                  <a:pt x="275883" y="1408386"/>
                </a:cubicBezTo>
                <a:cubicBezTo>
                  <a:pt x="286805" y="1356507"/>
                  <a:pt x="282338" y="1301708"/>
                  <a:pt x="296903" y="1250731"/>
                </a:cubicBezTo>
                <a:cubicBezTo>
                  <a:pt x="308704" y="1209429"/>
                  <a:pt x="362180" y="1158902"/>
                  <a:pt x="402007" y="1145627"/>
                </a:cubicBezTo>
                <a:lnTo>
                  <a:pt x="433538" y="1135117"/>
                </a:lnTo>
                <a:cubicBezTo>
                  <a:pt x="437041" y="1124607"/>
                  <a:pt x="436955" y="1112097"/>
                  <a:pt x="444048" y="1103586"/>
                </a:cubicBezTo>
                <a:cubicBezTo>
                  <a:pt x="455262" y="1090129"/>
                  <a:pt x="477583" y="1087368"/>
                  <a:pt x="486090" y="1072055"/>
                </a:cubicBezTo>
                <a:cubicBezTo>
                  <a:pt x="496439" y="1053426"/>
                  <a:pt x="492421" y="1029890"/>
                  <a:pt x="496600" y="1008993"/>
                </a:cubicBezTo>
                <a:cubicBezTo>
                  <a:pt x="499433" y="994828"/>
                  <a:pt x="503607" y="980965"/>
                  <a:pt x="507110" y="966951"/>
                </a:cubicBezTo>
                <a:cubicBezTo>
                  <a:pt x="503607" y="921406"/>
                  <a:pt x="510225" y="873917"/>
                  <a:pt x="496600" y="830317"/>
                </a:cubicBezTo>
                <a:cubicBezTo>
                  <a:pt x="491375" y="813597"/>
                  <a:pt x="466945" y="811172"/>
                  <a:pt x="454559" y="798786"/>
                </a:cubicBezTo>
                <a:cubicBezTo>
                  <a:pt x="445627" y="789854"/>
                  <a:pt x="440545" y="777765"/>
                  <a:pt x="433538" y="767255"/>
                </a:cubicBezTo>
                <a:cubicBezTo>
                  <a:pt x="451441" y="755319"/>
                  <a:pt x="494074" y="727739"/>
                  <a:pt x="507110" y="714703"/>
                </a:cubicBezTo>
                <a:cubicBezTo>
                  <a:pt x="516042" y="705771"/>
                  <a:pt x="521124" y="693682"/>
                  <a:pt x="528131" y="683172"/>
                </a:cubicBezTo>
                <a:cubicBezTo>
                  <a:pt x="531634" y="672662"/>
                  <a:pt x="538641" y="662720"/>
                  <a:pt x="538641" y="651641"/>
                </a:cubicBezTo>
                <a:cubicBezTo>
                  <a:pt x="538641" y="601534"/>
                  <a:pt x="506748" y="583841"/>
                  <a:pt x="465069" y="557048"/>
                </a:cubicBezTo>
                <a:cubicBezTo>
                  <a:pt x="438710" y="540103"/>
                  <a:pt x="408496" y="530012"/>
                  <a:pt x="380986" y="515007"/>
                </a:cubicBezTo>
                <a:cubicBezTo>
                  <a:pt x="369896" y="508958"/>
                  <a:pt x="359965" y="500993"/>
                  <a:pt x="349455" y="493986"/>
                </a:cubicBezTo>
                <a:cubicBezTo>
                  <a:pt x="363469" y="490483"/>
                  <a:pt x="377285" y="486060"/>
                  <a:pt x="391497" y="483476"/>
                </a:cubicBezTo>
                <a:cubicBezTo>
                  <a:pt x="438646" y="474903"/>
                  <a:pt x="514505" y="467472"/>
                  <a:pt x="559662" y="462455"/>
                </a:cubicBezTo>
                <a:cubicBezTo>
                  <a:pt x="570172" y="455448"/>
                  <a:pt x="584186" y="451944"/>
                  <a:pt x="591193" y="441434"/>
                </a:cubicBezTo>
                <a:cubicBezTo>
                  <a:pt x="599206" y="429415"/>
                  <a:pt x="601302" y="413832"/>
                  <a:pt x="601703" y="399393"/>
                </a:cubicBezTo>
                <a:cubicBezTo>
                  <a:pt x="604816" y="287326"/>
                  <a:pt x="601703" y="175172"/>
                  <a:pt x="601703" y="63062"/>
                </a:cubicBezTo>
              </a:path>
            </a:pathLst>
          </a:custGeom>
          <a:ln w="41275">
            <a:solidFill>
              <a:schemeClr val="tx1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49835F-1844-7D46-8ECC-A896D994D2A4}"/>
              </a:ext>
            </a:extLst>
          </p:cNvPr>
          <p:cNvSpPr/>
          <p:nvPr/>
        </p:nvSpPr>
        <p:spPr>
          <a:xfrm>
            <a:off x="5579929" y="3274807"/>
            <a:ext cx="771341" cy="1720645"/>
          </a:xfrm>
          <a:custGeom>
            <a:avLst/>
            <a:gdLst>
              <a:gd name="connsiteX0" fmla="*/ 570172 w 2620800"/>
              <a:gd name="connsiteY0" fmla="*/ 0 h 4960882"/>
              <a:gd name="connsiteX1" fmla="*/ 622724 w 2620800"/>
              <a:gd name="connsiteY1" fmla="*/ 42041 h 4960882"/>
              <a:gd name="connsiteX2" fmla="*/ 664766 w 2620800"/>
              <a:gd name="connsiteY2" fmla="*/ 63062 h 4960882"/>
              <a:gd name="connsiteX3" fmla="*/ 696297 w 2620800"/>
              <a:gd name="connsiteY3" fmla="*/ 94593 h 4960882"/>
              <a:gd name="connsiteX4" fmla="*/ 727828 w 2620800"/>
              <a:gd name="connsiteY4" fmla="*/ 115613 h 4960882"/>
              <a:gd name="connsiteX5" fmla="*/ 769869 w 2620800"/>
              <a:gd name="connsiteY5" fmla="*/ 178676 h 4960882"/>
              <a:gd name="connsiteX6" fmla="*/ 822421 w 2620800"/>
              <a:gd name="connsiteY6" fmla="*/ 252248 h 4960882"/>
              <a:gd name="connsiteX7" fmla="*/ 917014 w 2620800"/>
              <a:gd name="connsiteY7" fmla="*/ 273269 h 4960882"/>
              <a:gd name="connsiteX8" fmla="*/ 1137731 w 2620800"/>
              <a:gd name="connsiteY8" fmla="*/ 294289 h 4960882"/>
              <a:gd name="connsiteX9" fmla="*/ 1148241 w 2620800"/>
              <a:gd name="connsiteY9" fmla="*/ 357351 h 4960882"/>
              <a:gd name="connsiteX10" fmla="*/ 1127221 w 2620800"/>
              <a:gd name="connsiteY10" fmla="*/ 472965 h 4960882"/>
              <a:gd name="connsiteX11" fmla="*/ 1158752 w 2620800"/>
              <a:gd name="connsiteY11" fmla="*/ 515007 h 4960882"/>
              <a:gd name="connsiteX12" fmla="*/ 1211303 w 2620800"/>
              <a:gd name="connsiteY12" fmla="*/ 536027 h 4960882"/>
              <a:gd name="connsiteX13" fmla="*/ 1284876 w 2620800"/>
              <a:gd name="connsiteY13" fmla="*/ 567558 h 4960882"/>
              <a:gd name="connsiteX14" fmla="*/ 1368959 w 2620800"/>
              <a:gd name="connsiteY14" fmla="*/ 546538 h 4960882"/>
              <a:gd name="connsiteX15" fmla="*/ 1411000 w 2620800"/>
              <a:gd name="connsiteY15" fmla="*/ 420413 h 4960882"/>
              <a:gd name="connsiteX16" fmla="*/ 1442531 w 2620800"/>
              <a:gd name="connsiteY16" fmla="*/ 430924 h 4960882"/>
              <a:gd name="connsiteX17" fmla="*/ 1495083 w 2620800"/>
              <a:gd name="connsiteY17" fmla="*/ 441434 h 4960882"/>
              <a:gd name="connsiteX18" fmla="*/ 1505593 w 2620800"/>
              <a:gd name="connsiteY18" fmla="*/ 472965 h 4960882"/>
              <a:gd name="connsiteX19" fmla="*/ 1537124 w 2620800"/>
              <a:gd name="connsiteY19" fmla="*/ 504496 h 4960882"/>
              <a:gd name="connsiteX20" fmla="*/ 1579166 w 2620800"/>
              <a:gd name="connsiteY20" fmla="*/ 567558 h 4960882"/>
              <a:gd name="connsiteX21" fmla="*/ 1600186 w 2620800"/>
              <a:gd name="connsiteY21" fmla="*/ 599089 h 4960882"/>
              <a:gd name="connsiteX22" fmla="*/ 1631717 w 2620800"/>
              <a:gd name="connsiteY22" fmla="*/ 620110 h 4960882"/>
              <a:gd name="connsiteX23" fmla="*/ 1652738 w 2620800"/>
              <a:gd name="connsiteY23" fmla="*/ 651641 h 4960882"/>
              <a:gd name="connsiteX24" fmla="*/ 1684269 w 2620800"/>
              <a:gd name="connsiteY24" fmla="*/ 662151 h 4960882"/>
              <a:gd name="connsiteX25" fmla="*/ 1747331 w 2620800"/>
              <a:gd name="connsiteY25" fmla="*/ 693682 h 4960882"/>
              <a:gd name="connsiteX26" fmla="*/ 1810393 w 2620800"/>
              <a:gd name="connsiteY26" fmla="*/ 735724 h 4960882"/>
              <a:gd name="connsiteX27" fmla="*/ 1841924 w 2620800"/>
              <a:gd name="connsiteY27" fmla="*/ 756744 h 4960882"/>
              <a:gd name="connsiteX28" fmla="*/ 1926007 w 2620800"/>
              <a:gd name="connsiteY28" fmla="*/ 777765 h 4960882"/>
              <a:gd name="connsiteX29" fmla="*/ 1926007 w 2620800"/>
              <a:gd name="connsiteY29" fmla="*/ 914400 h 4960882"/>
              <a:gd name="connsiteX30" fmla="*/ 1894476 w 2620800"/>
              <a:gd name="connsiteY30" fmla="*/ 945931 h 4960882"/>
              <a:gd name="connsiteX31" fmla="*/ 1915497 w 2620800"/>
              <a:gd name="connsiteY31" fmla="*/ 998482 h 4960882"/>
              <a:gd name="connsiteX32" fmla="*/ 1989069 w 2620800"/>
              <a:gd name="connsiteY32" fmla="*/ 1040524 h 4960882"/>
              <a:gd name="connsiteX33" fmla="*/ 2031110 w 2620800"/>
              <a:gd name="connsiteY33" fmla="*/ 1072055 h 4960882"/>
              <a:gd name="connsiteX34" fmla="*/ 2062641 w 2620800"/>
              <a:gd name="connsiteY34" fmla="*/ 1082565 h 4960882"/>
              <a:gd name="connsiteX35" fmla="*/ 2115193 w 2620800"/>
              <a:gd name="connsiteY35" fmla="*/ 1145627 h 4960882"/>
              <a:gd name="connsiteX36" fmla="*/ 2083662 w 2620800"/>
              <a:gd name="connsiteY36" fmla="*/ 1303282 h 4960882"/>
              <a:gd name="connsiteX37" fmla="*/ 2146724 w 2620800"/>
              <a:gd name="connsiteY37" fmla="*/ 1376855 h 4960882"/>
              <a:gd name="connsiteX38" fmla="*/ 2146724 w 2620800"/>
              <a:gd name="connsiteY38" fmla="*/ 1481958 h 4960882"/>
              <a:gd name="connsiteX39" fmla="*/ 2125703 w 2620800"/>
              <a:gd name="connsiteY39" fmla="*/ 1513489 h 4960882"/>
              <a:gd name="connsiteX40" fmla="*/ 2188766 w 2620800"/>
              <a:gd name="connsiteY40" fmla="*/ 1587062 h 4960882"/>
              <a:gd name="connsiteX41" fmla="*/ 2220297 w 2620800"/>
              <a:gd name="connsiteY41" fmla="*/ 1671144 h 4960882"/>
              <a:gd name="connsiteX42" fmla="*/ 2230807 w 2620800"/>
              <a:gd name="connsiteY42" fmla="*/ 1702676 h 4960882"/>
              <a:gd name="connsiteX43" fmla="*/ 2241317 w 2620800"/>
              <a:gd name="connsiteY43" fmla="*/ 1786758 h 4960882"/>
              <a:gd name="connsiteX44" fmla="*/ 2283359 w 2620800"/>
              <a:gd name="connsiteY44" fmla="*/ 1839310 h 4960882"/>
              <a:gd name="connsiteX45" fmla="*/ 2293869 w 2620800"/>
              <a:gd name="connsiteY45" fmla="*/ 1870841 h 4960882"/>
              <a:gd name="connsiteX46" fmla="*/ 2335910 w 2620800"/>
              <a:gd name="connsiteY46" fmla="*/ 1902372 h 4960882"/>
              <a:gd name="connsiteX47" fmla="*/ 2356931 w 2620800"/>
              <a:gd name="connsiteY47" fmla="*/ 1933903 h 4960882"/>
              <a:gd name="connsiteX48" fmla="*/ 2377952 w 2620800"/>
              <a:gd name="connsiteY48" fmla="*/ 2123089 h 4960882"/>
              <a:gd name="connsiteX49" fmla="*/ 2388462 w 2620800"/>
              <a:gd name="connsiteY49" fmla="*/ 2165131 h 4960882"/>
              <a:gd name="connsiteX50" fmla="*/ 2377952 w 2620800"/>
              <a:gd name="connsiteY50" fmla="*/ 2217682 h 4960882"/>
              <a:gd name="connsiteX51" fmla="*/ 2335910 w 2620800"/>
              <a:gd name="connsiteY51" fmla="*/ 2228193 h 4960882"/>
              <a:gd name="connsiteX52" fmla="*/ 2188766 w 2620800"/>
              <a:gd name="connsiteY52" fmla="*/ 2238703 h 4960882"/>
              <a:gd name="connsiteX53" fmla="*/ 2209786 w 2620800"/>
              <a:gd name="connsiteY53" fmla="*/ 2322786 h 4960882"/>
              <a:gd name="connsiteX54" fmla="*/ 2356931 w 2620800"/>
              <a:gd name="connsiteY54" fmla="*/ 2375338 h 4960882"/>
              <a:gd name="connsiteX55" fmla="*/ 2367441 w 2620800"/>
              <a:gd name="connsiteY55" fmla="*/ 2480441 h 4960882"/>
              <a:gd name="connsiteX56" fmla="*/ 2398972 w 2620800"/>
              <a:gd name="connsiteY56" fmla="*/ 2490951 h 4960882"/>
              <a:gd name="connsiteX57" fmla="*/ 2430503 w 2620800"/>
              <a:gd name="connsiteY57" fmla="*/ 2522482 h 4960882"/>
              <a:gd name="connsiteX58" fmla="*/ 2441014 w 2620800"/>
              <a:gd name="connsiteY58" fmla="*/ 2554013 h 4960882"/>
              <a:gd name="connsiteX59" fmla="*/ 2430503 w 2620800"/>
              <a:gd name="connsiteY59" fmla="*/ 2606565 h 4960882"/>
              <a:gd name="connsiteX60" fmla="*/ 2346421 w 2620800"/>
              <a:gd name="connsiteY60" fmla="*/ 2638096 h 4960882"/>
              <a:gd name="connsiteX61" fmla="*/ 2293869 w 2620800"/>
              <a:gd name="connsiteY61" fmla="*/ 2722179 h 4960882"/>
              <a:gd name="connsiteX62" fmla="*/ 2241317 w 2620800"/>
              <a:gd name="connsiteY62" fmla="*/ 2732689 h 4960882"/>
              <a:gd name="connsiteX63" fmla="*/ 2220297 w 2620800"/>
              <a:gd name="connsiteY63" fmla="*/ 2806262 h 4960882"/>
              <a:gd name="connsiteX64" fmla="*/ 2199276 w 2620800"/>
              <a:gd name="connsiteY64" fmla="*/ 2869324 h 4960882"/>
              <a:gd name="connsiteX65" fmla="*/ 2167745 w 2620800"/>
              <a:gd name="connsiteY65" fmla="*/ 2879834 h 4960882"/>
              <a:gd name="connsiteX66" fmla="*/ 2136214 w 2620800"/>
              <a:gd name="connsiteY66" fmla="*/ 2900855 h 4960882"/>
              <a:gd name="connsiteX67" fmla="*/ 2188766 w 2620800"/>
              <a:gd name="connsiteY67" fmla="*/ 2942896 h 4960882"/>
              <a:gd name="connsiteX68" fmla="*/ 2220297 w 2620800"/>
              <a:gd name="connsiteY68" fmla="*/ 2963917 h 4960882"/>
              <a:gd name="connsiteX69" fmla="*/ 2441014 w 2620800"/>
              <a:gd name="connsiteY69" fmla="*/ 3026979 h 4960882"/>
              <a:gd name="connsiteX70" fmla="*/ 2504076 w 2620800"/>
              <a:gd name="connsiteY70" fmla="*/ 3058510 h 4960882"/>
              <a:gd name="connsiteX71" fmla="*/ 2567138 w 2620800"/>
              <a:gd name="connsiteY71" fmla="*/ 3090041 h 4960882"/>
              <a:gd name="connsiteX72" fmla="*/ 2609179 w 2620800"/>
              <a:gd name="connsiteY72" fmla="*/ 3121572 h 4960882"/>
              <a:gd name="connsiteX73" fmla="*/ 2588159 w 2620800"/>
              <a:gd name="connsiteY73" fmla="*/ 3184634 h 4960882"/>
              <a:gd name="connsiteX74" fmla="*/ 2483055 w 2620800"/>
              <a:gd name="connsiteY74" fmla="*/ 3247696 h 4960882"/>
              <a:gd name="connsiteX75" fmla="*/ 2451524 w 2620800"/>
              <a:gd name="connsiteY75" fmla="*/ 3279227 h 4960882"/>
              <a:gd name="connsiteX76" fmla="*/ 2441014 w 2620800"/>
              <a:gd name="connsiteY76" fmla="*/ 3363310 h 4960882"/>
              <a:gd name="connsiteX77" fmla="*/ 2430503 w 2620800"/>
              <a:gd name="connsiteY77" fmla="*/ 3426372 h 4960882"/>
              <a:gd name="connsiteX78" fmla="*/ 2377952 w 2620800"/>
              <a:gd name="connsiteY78" fmla="*/ 3520965 h 4960882"/>
              <a:gd name="connsiteX79" fmla="*/ 2293869 w 2620800"/>
              <a:gd name="connsiteY79" fmla="*/ 3510455 h 4960882"/>
              <a:gd name="connsiteX80" fmla="*/ 2230807 w 2620800"/>
              <a:gd name="connsiteY80" fmla="*/ 3499944 h 4960882"/>
              <a:gd name="connsiteX81" fmla="*/ 2188766 w 2620800"/>
              <a:gd name="connsiteY81" fmla="*/ 3510455 h 4960882"/>
              <a:gd name="connsiteX82" fmla="*/ 2230807 w 2620800"/>
              <a:gd name="connsiteY82" fmla="*/ 3520965 h 4960882"/>
              <a:gd name="connsiteX83" fmla="*/ 2178255 w 2620800"/>
              <a:gd name="connsiteY83" fmla="*/ 3489434 h 4960882"/>
              <a:gd name="connsiteX84" fmla="*/ 2157235 w 2620800"/>
              <a:gd name="connsiteY84" fmla="*/ 3573517 h 4960882"/>
              <a:gd name="connsiteX85" fmla="*/ 2178255 w 2620800"/>
              <a:gd name="connsiteY85" fmla="*/ 3647089 h 4960882"/>
              <a:gd name="connsiteX86" fmla="*/ 2199276 w 2620800"/>
              <a:gd name="connsiteY86" fmla="*/ 3699641 h 4960882"/>
              <a:gd name="connsiteX87" fmla="*/ 2209786 w 2620800"/>
              <a:gd name="connsiteY87" fmla="*/ 3752193 h 4960882"/>
              <a:gd name="connsiteX88" fmla="*/ 2199276 w 2620800"/>
              <a:gd name="connsiteY88" fmla="*/ 3899338 h 4960882"/>
              <a:gd name="connsiteX89" fmla="*/ 2157235 w 2620800"/>
              <a:gd name="connsiteY89" fmla="*/ 3920358 h 4960882"/>
              <a:gd name="connsiteX90" fmla="*/ 2146724 w 2620800"/>
              <a:gd name="connsiteY90" fmla="*/ 4099034 h 4960882"/>
              <a:gd name="connsiteX91" fmla="*/ 2125703 w 2620800"/>
              <a:gd name="connsiteY91" fmla="*/ 4130565 h 4960882"/>
              <a:gd name="connsiteX92" fmla="*/ 2104683 w 2620800"/>
              <a:gd name="connsiteY92" fmla="*/ 4172607 h 4960882"/>
              <a:gd name="connsiteX93" fmla="*/ 2094172 w 2620800"/>
              <a:gd name="connsiteY93" fmla="*/ 4214648 h 4960882"/>
              <a:gd name="connsiteX94" fmla="*/ 2083662 w 2620800"/>
              <a:gd name="connsiteY94" fmla="*/ 4246179 h 4960882"/>
              <a:gd name="connsiteX95" fmla="*/ 2094172 w 2620800"/>
              <a:gd name="connsiteY95" fmla="*/ 4330262 h 4960882"/>
              <a:gd name="connsiteX96" fmla="*/ 2167745 w 2620800"/>
              <a:gd name="connsiteY96" fmla="*/ 4340772 h 4960882"/>
              <a:gd name="connsiteX97" fmla="*/ 2178255 w 2620800"/>
              <a:gd name="connsiteY97" fmla="*/ 4372303 h 4960882"/>
              <a:gd name="connsiteX98" fmla="*/ 2167745 w 2620800"/>
              <a:gd name="connsiteY98" fmla="*/ 4414344 h 4960882"/>
              <a:gd name="connsiteX99" fmla="*/ 2094172 w 2620800"/>
              <a:gd name="connsiteY99" fmla="*/ 4424855 h 4960882"/>
              <a:gd name="connsiteX100" fmla="*/ 2062641 w 2620800"/>
              <a:gd name="connsiteY100" fmla="*/ 4435365 h 4960882"/>
              <a:gd name="connsiteX101" fmla="*/ 1989069 w 2620800"/>
              <a:gd name="connsiteY101" fmla="*/ 4456386 h 4960882"/>
              <a:gd name="connsiteX102" fmla="*/ 1968048 w 2620800"/>
              <a:gd name="connsiteY102" fmla="*/ 4508938 h 4960882"/>
              <a:gd name="connsiteX103" fmla="*/ 1957538 w 2620800"/>
              <a:gd name="connsiteY103" fmla="*/ 4593020 h 4960882"/>
              <a:gd name="connsiteX104" fmla="*/ 1926007 w 2620800"/>
              <a:gd name="connsiteY104" fmla="*/ 4624551 h 4960882"/>
              <a:gd name="connsiteX105" fmla="*/ 1768352 w 2620800"/>
              <a:gd name="connsiteY105" fmla="*/ 4614041 h 4960882"/>
              <a:gd name="connsiteX106" fmla="*/ 1726310 w 2620800"/>
              <a:gd name="connsiteY106" fmla="*/ 4603531 h 4960882"/>
              <a:gd name="connsiteX107" fmla="*/ 1610697 w 2620800"/>
              <a:gd name="connsiteY107" fmla="*/ 4582510 h 4960882"/>
              <a:gd name="connsiteX108" fmla="*/ 1558145 w 2620800"/>
              <a:gd name="connsiteY108" fmla="*/ 4593020 h 4960882"/>
              <a:gd name="connsiteX109" fmla="*/ 1558145 w 2620800"/>
              <a:gd name="connsiteY109" fmla="*/ 4750676 h 4960882"/>
              <a:gd name="connsiteX110" fmla="*/ 1495083 w 2620800"/>
              <a:gd name="connsiteY110" fmla="*/ 4782207 h 4960882"/>
              <a:gd name="connsiteX111" fmla="*/ 1463552 w 2620800"/>
              <a:gd name="connsiteY111" fmla="*/ 4813738 h 4960882"/>
              <a:gd name="connsiteX112" fmla="*/ 1389979 w 2620800"/>
              <a:gd name="connsiteY112" fmla="*/ 4845269 h 4960882"/>
              <a:gd name="connsiteX113" fmla="*/ 1337428 w 2620800"/>
              <a:gd name="connsiteY113" fmla="*/ 4866289 h 4960882"/>
              <a:gd name="connsiteX114" fmla="*/ 1274366 w 2620800"/>
              <a:gd name="connsiteY114" fmla="*/ 4929351 h 4960882"/>
              <a:gd name="connsiteX115" fmla="*/ 1242835 w 2620800"/>
              <a:gd name="connsiteY115" fmla="*/ 4960882 h 4960882"/>
              <a:gd name="connsiteX116" fmla="*/ 1211303 w 2620800"/>
              <a:gd name="connsiteY116" fmla="*/ 4939862 h 4960882"/>
              <a:gd name="connsiteX117" fmla="*/ 1200793 w 2620800"/>
              <a:gd name="connsiteY117" fmla="*/ 4876800 h 4960882"/>
              <a:gd name="connsiteX118" fmla="*/ 1179772 w 2620800"/>
              <a:gd name="connsiteY118" fmla="*/ 4845269 h 4960882"/>
              <a:gd name="connsiteX119" fmla="*/ 1169262 w 2620800"/>
              <a:gd name="connsiteY119" fmla="*/ 4813738 h 4960882"/>
              <a:gd name="connsiteX120" fmla="*/ 1137731 w 2620800"/>
              <a:gd name="connsiteY120" fmla="*/ 4803227 h 4960882"/>
              <a:gd name="connsiteX121" fmla="*/ 959055 w 2620800"/>
              <a:gd name="connsiteY121" fmla="*/ 4782207 h 4960882"/>
              <a:gd name="connsiteX122" fmla="*/ 759359 w 2620800"/>
              <a:gd name="connsiteY122" fmla="*/ 4771696 h 4960882"/>
              <a:gd name="connsiteX123" fmla="*/ 696297 w 2620800"/>
              <a:gd name="connsiteY123" fmla="*/ 4813738 h 4960882"/>
              <a:gd name="connsiteX124" fmla="*/ 517621 w 2620800"/>
              <a:gd name="connsiteY124" fmla="*/ 4792717 h 4960882"/>
              <a:gd name="connsiteX125" fmla="*/ 433538 w 2620800"/>
              <a:gd name="connsiteY125" fmla="*/ 4750676 h 4960882"/>
              <a:gd name="connsiteX126" fmla="*/ 359966 w 2620800"/>
              <a:gd name="connsiteY126" fmla="*/ 4740165 h 4960882"/>
              <a:gd name="connsiteX127" fmla="*/ 328435 w 2620800"/>
              <a:gd name="connsiteY127" fmla="*/ 4729655 h 4960882"/>
              <a:gd name="connsiteX128" fmla="*/ 317924 w 2620800"/>
              <a:gd name="connsiteY128" fmla="*/ 4698124 h 4960882"/>
              <a:gd name="connsiteX129" fmla="*/ 275883 w 2620800"/>
              <a:gd name="connsiteY129" fmla="*/ 4603531 h 4960882"/>
              <a:gd name="connsiteX130" fmla="*/ 170779 w 2620800"/>
              <a:gd name="connsiteY130" fmla="*/ 4550979 h 4960882"/>
              <a:gd name="connsiteX131" fmla="*/ 107717 w 2620800"/>
              <a:gd name="connsiteY131" fmla="*/ 4498427 h 4960882"/>
              <a:gd name="connsiteX132" fmla="*/ 76186 w 2620800"/>
              <a:gd name="connsiteY132" fmla="*/ 4393324 h 4960882"/>
              <a:gd name="connsiteX133" fmla="*/ 118228 w 2620800"/>
              <a:gd name="connsiteY133" fmla="*/ 4372303 h 4960882"/>
              <a:gd name="connsiteX134" fmla="*/ 223331 w 2620800"/>
              <a:gd name="connsiteY134" fmla="*/ 4351282 h 4960882"/>
              <a:gd name="connsiteX135" fmla="*/ 244352 w 2620800"/>
              <a:gd name="connsiteY135" fmla="*/ 4288220 h 4960882"/>
              <a:gd name="connsiteX136" fmla="*/ 254862 w 2620800"/>
              <a:gd name="connsiteY136" fmla="*/ 4246179 h 4960882"/>
              <a:gd name="connsiteX137" fmla="*/ 265372 w 2620800"/>
              <a:gd name="connsiteY137" fmla="*/ 4214648 h 4960882"/>
              <a:gd name="connsiteX138" fmla="*/ 275883 w 2620800"/>
              <a:gd name="connsiteY138" fmla="*/ 4162096 h 4960882"/>
              <a:gd name="connsiteX139" fmla="*/ 265372 w 2620800"/>
              <a:gd name="connsiteY139" fmla="*/ 4099034 h 4960882"/>
              <a:gd name="connsiteX140" fmla="*/ 170779 w 2620800"/>
              <a:gd name="connsiteY140" fmla="*/ 4056993 h 4960882"/>
              <a:gd name="connsiteX141" fmla="*/ 139248 w 2620800"/>
              <a:gd name="connsiteY141" fmla="*/ 4025462 h 4960882"/>
              <a:gd name="connsiteX142" fmla="*/ 44655 w 2620800"/>
              <a:gd name="connsiteY142" fmla="*/ 3962400 h 4960882"/>
              <a:gd name="connsiteX143" fmla="*/ 23635 w 2620800"/>
              <a:gd name="connsiteY143" fmla="*/ 3920358 h 4960882"/>
              <a:gd name="connsiteX144" fmla="*/ 2614 w 2620800"/>
              <a:gd name="connsiteY144" fmla="*/ 3762703 h 4960882"/>
              <a:gd name="connsiteX145" fmla="*/ 13124 w 2620800"/>
              <a:gd name="connsiteY145" fmla="*/ 3689131 h 4960882"/>
              <a:gd name="connsiteX146" fmla="*/ 338945 w 2620800"/>
              <a:gd name="connsiteY146" fmla="*/ 3710151 h 4960882"/>
              <a:gd name="connsiteX147" fmla="*/ 423028 w 2620800"/>
              <a:gd name="connsiteY147" fmla="*/ 3668110 h 4960882"/>
              <a:gd name="connsiteX148" fmla="*/ 433538 w 2620800"/>
              <a:gd name="connsiteY148" fmla="*/ 3636579 h 4960882"/>
              <a:gd name="connsiteX149" fmla="*/ 486090 w 2620800"/>
              <a:gd name="connsiteY149" fmla="*/ 3541986 h 4960882"/>
              <a:gd name="connsiteX150" fmla="*/ 496600 w 2620800"/>
              <a:gd name="connsiteY150" fmla="*/ 3478924 h 4960882"/>
              <a:gd name="connsiteX151" fmla="*/ 507110 w 2620800"/>
              <a:gd name="connsiteY151" fmla="*/ 3447393 h 4960882"/>
              <a:gd name="connsiteX152" fmla="*/ 517621 w 2620800"/>
              <a:gd name="connsiteY152" fmla="*/ 3405351 h 4960882"/>
              <a:gd name="connsiteX153" fmla="*/ 538641 w 2620800"/>
              <a:gd name="connsiteY153" fmla="*/ 3331779 h 4960882"/>
              <a:gd name="connsiteX154" fmla="*/ 528131 w 2620800"/>
              <a:gd name="connsiteY154" fmla="*/ 3111062 h 4960882"/>
              <a:gd name="connsiteX155" fmla="*/ 507110 w 2620800"/>
              <a:gd name="connsiteY155" fmla="*/ 3069020 h 4960882"/>
              <a:gd name="connsiteX156" fmla="*/ 496600 w 2620800"/>
              <a:gd name="connsiteY156" fmla="*/ 3037489 h 4960882"/>
              <a:gd name="connsiteX157" fmla="*/ 444048 w 2620800"/>
              <a:gd name="connsiteY157" fmla="*/ 2963917 h 4960882"/>
              <a:gd name="connsiteX158" fmla="*/ 433538 w 2620800"/>
              <a:gd name="connsiteY158" fmla="*/ 2911365 h 4960882"/>
              <a:gd name="connsiteX159" fmla="*/ 370476 w 2620800"/>
              <a:gd name="connsiteY159" fmla="*/ 2837793 h 4960882"/>
              <a:gd name="connsiteX160" fmla="*/ 423028 w 2620800"/>
              <a:gd name="connsiteY160" fmla="*/ 2774731 h 4960882"/>
              <a:gd name="connsiteX161" fmla="*/ 465069 w 2620800"/>
              <a:gd name="connsiteY161" fmla="*/ 2701158 h 4960882"/>
              <a:gd name="connsiteX162" fmla="*/ 507110 w 2620800"/>
              <a:gd name="connsiteY162" fmla="*/ 2638096 h 4960882"/>
              <a:gd name="connsiteX163" fmla="*/ 549152 w 2620800"/>
              <a:gd name="connsiteY163" fmla="*/ 2564524 h 4960882"/>
              <a:gd name="connsiteX164" fmla="*/ 570172 w 2620800"/>
              <a:gd name="connsiteY164" fmla="*/ 2501462 h 4960882"/>
              <a:gd name="connsiteX165" fmla="*/ 591193 w 2620800"/>
              <a:gd name="connsiteY165" fmla="*/ 2438400 h 4960882"/>
              <a:gd name="connsiteX166" fmla="*/ 601703 w 2620800"/>
              <a:gd name="connsiteY166" fmla="*/ 2406869 h 4960882"/>
              <a:gd name="connsiteX167" fmla="*/ 622724 w 2620800"/>
              <a:gd name="connsiteY167" fmla="*/ 2375338 h 4960882"/>
              <a:gd name="connsiteX168" fmla="*/ 622724 w 2620800"/>
              <a:gd name="connsiteY168" fmla="*/ 2249213 h 4960882"/>
              <a:gd name="connsiteX169" fmla="*/ 601703 w 2620800"/>
              <a:gd name="connsiteY169" fmla="*/ 2217682 h 4960882"/>
              <a:gd name="connsiteX170" fmla="*/ 591193 w 2620800"/>
              <a:gd name="connsiteY170" fmla="*/ 2175641 h 4960882"/>
              <a:gd name="connsiteX171" fmla="*/ 580683 w 2620800"/>
              <a:gd name="connsiteY171" fmla="*/ 2144110 h 4960882"/>
              <a:gd name="connsiteX172" fmla="*/ 570172 w 2620800"/>
              <a:gd name="connsiteY172" fmla="*/ 2081048 h 4960882"/>
              <a:gd name="connsiteX173" fmla="*/ 465069 w 2620800"/>
              <a:gd name="connsiteY173" fmla="*/ 1986455 h 4960882"/>
              <a:gd name="connsiteX174" fmla="*/ 402007 w 2620800"/>
              <a:gd name="connsiteY174" fmla="*/ 1933903 h 4960882"/>
              <a:gd name="connsiteX175" fmla="*/ 349455 w 2620800"/>
              <a:gd name="connsiteY175" fmla="*/ 1923393 h 4960882"/>
              <a:gd name="connsiteX176" fmla="*/ 317924 w 2620800"/>
              <a:gd name="connsiteY176" fmla="*/ 1734207 h 4960882"/>
              <a:gd name="connsiteX177" fmla="*/ 275883 w 2620800"/>
              <a:gd name="connsiteY177" fmla="*/ 1692165 h 4960882"/>
              <a:gd name="connsiteX178" fmla="*/ 244352 w 2620800"/>
              <a:gd name="connsiteY178" fmla="*/ 1618593 h 4960882"/>
              <a:gd name="connsiteX179" fmla="*/ 254862 w 2620800"/>
              <a:gd name="connsiteY179" fmla="*/ 1450427 h 4960882"/>
              <a:gd name="connsiteX180" fmla="*/ 275883 w 2620800"/>
              <a:gd name="connsiteY180" fmla="*/ 1408386 h 4960882"/>
              <a:gd name="connsiteX181" fmla="*/ 296903 w 2620800"/>
              <a:gd name="connsiteY181" fmla="*/ 1250731 h 4960882"/>
              <a:gd name="connsiteX182" fmla="*/ 402007 w 2620800"/>
              <a:gd name="connsiteY182" fmla="*/ 1145627 h 4960882"/>
              <a:gd name="connsiteX183" fmla="*/ 433538 w 2620800"/>
              <a:gd name="connsiteY183" fmla="*/ 1135117 h 4960882"/>
              <a:gd name="connsiteX184" fmla="*/ 444048 w 2620800"/>
              <a:gd name="connsiteY184" fmla="*/ 1103586 h 4960882"/>
              <a:gd name="connsiteX185" fmla="*/ 486090 w 2620800"/>
              <a:gd name="connsiteY185" fmla="*/ 1072055 h 4960882"/>
              <a:gd name="connsiteX186" fmla="*/ 496600 w 2620800"/>
              <a:gd name="connsiteY186" fmla="*/ 1008993 h 4960882"/>
              <a:gd name="connsiteX187" fmla="*/ 507110 w 2620800"/>
              <a:gd name="connsiteY187" fmla="*/ 966951 h 4960882"/>
              <a:gd name="connsiteX188" fmla="*/ 496600 w 2620800"/>
              <a:gd name="connsiteY188" fmla="*/ 830317 h 4960882"/>
              <a:gd name="connsiteX189" fmla="*/ 454559 w 2620800"/>
              <a:gd name="connsiteY189" fmla="*/ 798786 h 4960882"/>
              <a:gd name="connsiteX190" fmla="*/ 433538 w 2620800"/>
              <a:gd name="connsiteY190" fmla="*/ 767255 h 4960882"/>
              <a:gd name="connsiteX191" fmla="*/ 507110 w 2620800"/>
              <a:gd name="connsiteY191" fmla="*/ 714703 h 4960882"/>
              <a:gd name="connsiteX192" fmla="*/ 528131 w 2620800"/>
              <a:gd name="connsiteY192" fmla="*/ 683172 h 4960882"/>
              <a:gd name="connsiteX193" fmla="*/ 538641 w 2620800"/>
              <a:gd name="connsiteY193" fmla="*/ 651641 h 4960882"/>
              <a:gd name="connsiteX194" fmla="*/ 465069 w 2620800"/>
              <a:gd name="connsiteY194" fmla="*/ 557048 h 4960882"/>
              <a:gd name="connsiteX195" fmla="*/ 380986 w 2620800"/>
              <a:gd name="connsiteY195" fmla="*/ 515007 h 4960882"/>
              <a:gd name="connsiteX196" fmla="*/ 349455 w 2620800"/>
              <a:gd name="connsiteY196" fmla="*/ 493986 h 4960882"/>
              <a:gd name="connsiteX197" fmla="*/ 391497 w 2620800"/>
              <a:gd name="connsiteY197" fmla="*/ 483476 h 4960882"/>
              <a:gd name="connsiteX198" fmla="*/ 559662 w 2620800"/>
              <a:gd name="connsiteY198" fmla="*/ 462455 h 4960882"/>
              <a:gd name="connsiteX199" fmla="*/ 591193 w 2620800"/>
              <a:gd name="connsiteY199" fmla="*/ 441434 h 4960882"/>
              <a:gd name="connsiteX200" fmla="*/ 601703 w 2620800"/>
              <a:gd name="connsiteY200" fmla="*/ 399393 h 4960882"/>
              <a:gd name="connsiteX201" fmla="*/ 601703 w 2620800"/>
              <a:gd name="connsiteY201" fmla="*/ 63062 h 496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620800" h="4960882">
                <a:moveTo>
                  <a:pt x="570172" y="0"/>
                </a:moveTo>
                <a:cubicBezTo>
                  <a:pt x="587689" y="14014"/>
                  <a:pt x="604059" y="29597"/>
                  <a:pt x="622724" y="42041"/>
                </a:cubicBezTo>
                <a:cubicBezTo>
                  <a:pt x="635761" y="50732"/>
                  <a:pt x="652016" y="53955"/>
                  <a:pt x="664766" y="63062"/>
                </a:cubicBezTo>
                <a:cubicBezTo>
                  <a:pt x="676861" y="71701"/>
                  <a:pt x="684878" y="85077"/>
                  <a:pt x="696297" y="94593"/>
                </a:cubicBezTo>
                <a:cubicBezTo>
                  <a:pt x="706001" y="102680"/>
                  <a:pt x="717318" y="108606"/>
                  <a:pt x="727828" y="115613"/>
                </a:cubicBezTo>
                <a:cubicBezTo>
                  <a:pt x="750372" y="183248"/>
                  <a:pt x="720664" y="109789"/>
                  <a:pt x="769869" y="178676"/>
                </a:cubicBezTo>
                <a:cubicBezTo>
                  <a:pt x="799757" y="220520"/>
                  <a:pt x="777705" y="222438"/>
                  <a:pt x="822421" y="252248"/>
                </a:cubicBezTo>
                <a:cubicBezTo>
                  <a:pt x="839488" y="263626"/>
                  <a:pt x="909734" y="272229"/>
                  <a:pt x="917014" y="273269"/>
                </a:cubicBezTo>
                <a:cubicBezTo>
                  <a:pt x="1011365" y="286748"/>
                  <a:pt x="1029632" y="285974"/>
                  <a:pt x="1137731" y="294289"/>
                </a:cubicBezTo>
                <a:cubicBezTo>
                  <a:pt x="1141234" y="315310"/>
                  <a:pt x="1148241" y="336040"/>
                  <a:pt x="1148241" y="357351"/>
                </a:cubicBezTo>
                <a:cubicBezTo>
                  <a:pt x="1148241" y="416774"/>
                  <a:pt x="1142002" y="428622"/>
                  <a:pt x="1127221" y="472965"/>
                </a:cubicBezTo>
                <a:cubicBezTo>
                  <a:pt x="1137731" y="486979"/>
                  <a:pt x="1144738" y="504497"/>
                  <a:pt x="1158752" y="515007"/>
                </a:cubicBezTo>
                <a:cubicBezTo>
                  <a:pt x="1173845" y="526327"/>
                  <a:pt x="1194063" y="528365"/>
                  <a:pt x="1211303" y="536027"/>
                </a:cubicBezTo>
                <a:cubicBezTo>
                  <a:pt x="1289230" y="570661"/>
                  <a:pt x="1220114" y="545971"/>
                  <a:pt x="1284876" y="567558"/>
                </a:cubicBezTo>
                <a:cubicBezTo>
                  <a:pt x="1312904" y="560551"/>
                  <a:pt x="1352514" y="570291"/>
                  <a:pt x="1368959" y="546538"/>
                </a:cubicBezTo>
                <a:cubicBezTo>
                  <a:pt x="1479490" y="386882"/>
                  <a:pt x="1314409" y="452612"/>
                  <a:pt x="1411000" y="420413"/>
                </a:cubicBezTo>
                <a:cubicBezTo>
                  <a:pt x="1421510" y="423917"/>
                  <a:pt x="1431783" y="428237"/>
                  <a:pt x="1442531" y="430924"/>
                </a:cubicBezTo>
                <a:cubicBezTo>
                  <a:pt x="1459862" y="435257"/>
                  <a:pt x="1480219" y="431525"/>
                  <a:pt x="1495083" y="441434"/>
                </a:cubicBezTo>
                <a:cubicBezTo>
                  <a:pt x="1504301" y="447579"/>
                  <a:pt x="1499448" y="463747"/>
                  <a:pt x="1505593" y="472965"/>
                </a:cubicBezTo>
                <a:cubicBezTo>
                  <a:pt x="1513838" y="485333"/>
                  <a:pt x="1527998" y="492763"/>
                  <a:pt x="1537124" y="504496"/>
                </a:cubicBezTo>
                <a:cubicBezTo>
                  <a:pt x="1552635" y="524438"/>
                  <a:pt x="1565152" y="546537"/>
                  <a:pt x="1579166" y="567558"/>
                </a:cubicBezTo>
                <a:cubicBezTo>
                  <a:pt x="1586173" y="578068"/>
                  <a:pt x="1589676" y="592082"/>
                  <a:pt x="1600186" y="599089"/>
                </a:cubicBezTo>
                <a:lnTo>
                  <a:pt x="1631717" y="620110"/>
                </a:lnTo>
                <a:cubicBezTo>
                  <a:pt x="1638724" y="630620"/>
                  <a:pt x="1642874" y="643750"/>
                  <a:pt x="1652738" y="651641"/>
                </a:cubicBezTo>
                <a:cubicBezTo>
                  <a:pt x="1661389" y="658562"/>
                  <a:pt x="1674360" y="657196"/>
                  <a:pt x="1684269" y="662151"/>
                </a:cubicBezTo>
                <a:cubicBezTo>
                  <a:pt x="1765767" y="702900"/>
                  <a:pt x="1668077" y="667265"/>
                  <a:pt x="1747331" y="693682"/>
                </a:cubicBezTo>
                <a:lnTo>
                  <a:pt x="1810393" y="735724"/>
                </a:lnTo>
                <a:cubicBezTo>
                  <a:pt x="1820903" y="742731"/>
                  <a:pt x="1829941" y="752749"/>
                  <a:pt x="1841924" y="756744"/>
                </a:cubicBezTo>
                <a:cubicBezTo>
                  <a:pt x="1890402" y="772904"/>
                  <a:pt x="1862591" y="765082"/>
                  <a:pt x="1926007" y="777765"/>
                </a:cubicBezTo>
                <a:cubicBezTo>
                  <a:pt x="1939487" y="831686"/>
                  <a:pt x="1948488" y="846956"/>
                  <a:pt x="1926007" y="914400"/>
                </a:cubicBezTo>
                <a:cubicBezTo>
                  <a:pt x="1921307" y="928501"/>
                  <a:pt x="1904986" y="935421"/>
                  <a:pt x="1894476" y="945931"/>
                </a:cubicBezTo>
                <a:cubicBezTo>
                  <a:pt x="1901483" y="963448"/>
                  <a:pt x="1904531" y="983130"/>
                  <a:pt x="1915497" y="998482"/>
                </a:cubicBezTo>
                <a:cubicBezTo>
                  <a:pt x="1924829" y="1011547"/>
                  <a:pt x="1979433" y="1034501"/>
                  <a:pt x="1989069" y="1040524"/>
                </a:cubicBezTo>
                <a:cubicBezTo>
                  <a:pt x="2003923" y="1049808"/>
                  <a:pt x="2017096" y="1061545"/>
                  <a:pt x="2031110" y="1072055"/>
                </a:cubicBezTo>
                <a:cubicBezTo>
                  <a:pt x="2001864" y="1028184"/>
                  <a:pt x="1992737" y="1021399"/>
                  <a:pt x="2062641" y="1082565"/>
                </a:cubicBezTo>
                <a:cubicBezTo>
                  <a:pt x="2095011" y="1110889"/>
                  <a:pt x="2092804" y="1112045"/>
                  <a:pt x="2115193" y="1145627"/>
                </a:cubicBezTo>
                <a:cubicBezTo>
                  <a:pt x="2074339" y="1206909"/>
                  <a:pt x="2046773" y="1218964"/>
                  <a:pt x="2083662" y="1303282"/>
                </a:cubicBezTo>
                <a:cubicBezTo>
                  <a:pt x="2096608" y="1332874"/>
                  <a:pt x="2125703" y="1352331"/>
                  <a:pt x="2146724" y="1376855"/>
                </a:cubicBezTo>
                <a:cubicBezTo>
                  <a:pt x="2158661" y="1424599"/>
                  <a:pt x="2165132" y="1426735"/>
                  <a:pt x="2146724" y="1481958"/>
                </a:cubicBezTo>
                <a:cubicBezTo>
                  <a:pt x="2142729" y="1493942"/>
                  <a:pt x="2132710" y="1502979"/>
                  <a:pt x="2125703" y="1513489"/>
                </a:cubicBezTo>
                <a:cubicBezTo>
                  <a:pt x="2178966" y="1620015"/>
                  <a:pt x="2106901" y="1491553"/>
                  <a:pt x="2188766" y="1587062"/>
                </a:cubicBezTo>
                <a:cubicBezTo>
                  <a:pt x="2209755" y="1611550"/>
                  <a:pt x="2211970" y="1641999"/>
                  <a:pt x="2220297" y="1671144"/>
                </a:cubicBezTo>
                <a:cubicBezTo>
                  <a:pt x="2223341" y="1681797"/>
                  <a:pt x="2227304" y="1692165"/>
                  <a:pt x="2230807" y="1702676"/>
                </a:cubicBezTo>
                <a:cubicBezTo>
                  <a:pt x="2234310" y="1730703"/>
                  <a:pt x="2231177" y="1760395"/>
                  <a:pt x="2241317" y="1786758"/>
                </a:cubicBezTo>
                <a:cubicBezTo>
                  <a:pt x="2249370" y="1807696"/>
                  <a:pt x="2271469" y="1820287"/>
                  <a:pt x="2283359" y="1839310"/>
                </a:cubicBezTo>
                <a:cubicBezTo>
                  <a:pt x="2289231" y="1848705"/>
                  <a:pt x="2286777" y="1862330"/>
                  <a:pt x="2293869" y="1870841"/>
                </a:cubicBezTo>
                <a:cubicBezTo>
                  <a:pt x="2305083" y="1884298"/>
                  <a:pt x="2323524" y="1889986"/>
                  <a:pt x="2335910" y="1902372"/>
                </a:cubicBezTo>
                <a:cubicBezTo>
                  <a:pt x="2344842" y="1911304"/>
                  <a:pt x="2349924" y="1923393"/>
                  <a:pt x="2356931" y="1933903"/>
                </a:cubicBezTo>
                <a:cubicBezTo>
                  <a:pt x="2382757" y="2037208"/>
                  <a:pt x="2354873" y="1915379"/>
                  <a:pt x="2377952" y="2123089"/>
                </a:cubicBezTo>
                <a:cubicBezTo>
                  <a:pt x="2379547" y="2137446"/>
                  <a:pt x="2384959" y="2151117"/>
                  <a:pt x="2388462" y="2165131"/>
                </a:cubicBezTo>
                <a:cubicBezTo>
                  <a:pt x="2384959" y="2182648"/>
                  <a:pt x="2389388" y="2203959"/>
                  <a:pt x="2377952" y="2217682"/>
                </a:cubicBezTo>
                <a:cubicBezTo>
                  <a:pt x="2368704" y="2228779"/>
                  <a:pt x="2350267" y="2226598"/>
                  <a:pt x="2335910" y="2228193"/>
                </a:cubicBezTo>
                <a:cubicBezTo>
                  <a:pt x="2287038" y="2233623"/>
                  <a:pt x="2237814" y="2235200"/>
                  <a:pt x="2188766" y="2238703"/>
                </a:cubicBezTo>
                <a:cubicBezTo>
                  <a:pt x="2195773" y="2266731"/>
                  <a:pt x="2186033" y="2306341"/>
                  <a:pt x="2209786" y="2322786"/>
                </a:cubicBezTo>
                <a:cubicBezTo>
                  <a:pt x="2467677" y="2501326"/>
                  <a:pt x="2245673" y="2226992"/>
                  <a:pt x="2356931" y="2375338"/>
                </a:cubicBezTo>
                <a:cubicBezTo>
                  <a:pt x="2360434" y="2410372"/>
                  <a:pt x="2355409" y="2447352"/>
                  <a:pt x="2367441" y="2480441"/>
                </a:cubicBezTo>
                <a:cubicBezTo>
                  <a:pt x="2371227" y="2490853"/>
                  <a:pt x="2389754" y="2484806"/>
                  <a:pt x="2398972" y="2490951"/>
                </a:cubicBezTo>
                <a:cubicBezTo>
                  <a:pt x="2411340" y="2499196"/>
                  <a:pt x="2419993" y="2511972"/>
                  <a:pt x="2430503" y="2522482"/>
                </a:cubicBezTo>
                <a:cubicBezTo>
                  <a:pt x="2434007" y="2532992"/>
                  <a:pt x="2441014" y="2542934"/>
                  <a:pt x="2441014" y="2554013"/>
                </a:cubicBezTo>
                <a:cubicBezTo>
                  <a:pt x="2441014" y="2571877"/>
                  <a:pt x="2440886" y="2592028"/>
                  <a:pt x="2430503" y="2606565"/>
                </a:cubicBezTo>
                <a:cubicBezTo>
                  <a:pt x="2418554" y="2623293"/>
                  <a:pt x="2364007" y="2633700"/>
                  <a:pt x="2346421" y="2638096"/>
                </a:cubicBezTo>
                <a:cubicBezTo>
                  <a:pt x="2336426" y="2658085"/>
                  <a:pt x="2313715" y="2709775"/>
                  <a:pt x="2293869" y="2722179"/>
                </a:cubicBezTo>
                <a:cubicBezTo>
                  <a:pt x="2278720" y="2731647"/>
                  <a:pt x="2258834" y="2729186"/>
                  <a:pt x="2241317" y="2732689"/>
                </a:cubicBezTo>
                <a:cubicBezTo>
                  <a:pt x="2205987" y="2838683"/>
                  <a:pt x="2259900" y="2674250"/>
                  <a:pt x="2220297" y="2806262"/>
                </a:cubicBezTo>
                <a:cubicBezTo>
                  <a:pt x="2213930" y="2827485"/>
                  <a:pt x="2220297" y="2862317"/>
                  <a:pt x="2199276" y="2869324"/>
                </a:cubicBezTo>
                <a:lnTo>
                  <a:pt x="2167745" y="2879834"/>
                </a:lnTo>
                <a:cubicBezTo>
                  <a:pt x="2157235" y="2886841"/>
                  <a:pt x="2140905" y="2889127"/>
                  <a:pt x="2136214" y="2900855"/>
                </a:cubicBezTo>
                <a:cubicBezTo>
                  <a:pt x="2121135" y="2938551"/>
                  <a:pt x="2175296" y="2939529"/>
                  <a:pt x="2188766" y="2942896"/>
                </a:cubicBezTo>
                <a:cubicBezTo>
                  <a:pt x="2199276" y="2949903"/>
                  <a:pt x="2208374" y="2959744"/>
                  <a:pt x="2220297" y="2963917"/>
                </a:cubicBezTo>
                <a:cubicBezTo>
                  <a:pt x="2305253" y="2993652"/>
                  <a:pt x="2363776" y="3007670"/>
                  <a:pt x="2441014" y="3026979"/>
                </a:cubicBezTo>
                <a:cubicBezTo>
                  <a:pt x="2531378" y="3087223"/>
                  <a:pt x="2417047" y="3014995"/>
                  <a:pt x="2504076" y="3058510"/>
                </a:cubicBezTo>
                <a:cubicBezTo>
                  <a:pt x="2585574" y="3099259"/>
                  <a:pt x="2487884" y="3063624"/>
                  <a:pt x="2567138" y="3090041"/>
                </a:cubicBezTo>
                <a:cubicBezTo>
                  <a:pt x="2581152" y="3100551"/>
                  <a:pt x="2597965" y="3108115"/>
                  <a:pt x="2609179" y="3121572"/>
                </a:cubicBezTo>
                <a:cubicBezTo>
                  <a:pt x="2634937" y="3152481"/>
                  <a:pt x="2613375" y="3165022"/>
                  <a:pt x="2588159" y="3184634"/>
                </a:cubicBezTo>
                <a:cubicBezTo>
                  <a:pt x="2542496" y="3220150"/>
                  <a:pt x="2528819" y="3224815"/>
                  <a:pt x="2483055" y="3247696"/>
                </a:cubicBezTo>
                <a:cubicBezTo>
                  <a:pt x="2472545" y="3258206"/>
                  <a:pt x="2456604" y="3265258"/>
                  <a:pt x="2451524" y="3279227"/>
                </a:cubicBezTo>
                <a:cubicBezTo>
                  <a:pt x="2441871" y="3305772"/>
                  <a:pt x="2445009" y="3335348"/>
                  <a:pt x="2441014" y="3363310"/>
                </a:cubicBezTo>
                <a:cubicBezTo>
                  <a:pt x="2438000" y="3384406"/>
                  <a:pt x="2434968" y="3405534"/>
                  <a:pt x="2430503" y="3426372"/>
                </a:cubicBezTo>
                <a:cubicBezTo>
                  <a:pt x="2410443" y="3519988"/>
                  <a:pt x="2435492" y="3501785"/>
                  <a:pt x="2377952" y="3520965"/>
                </a:cubicBezTo>
                <a:lnTo>
                  <a:pt x="2293869" y="3510455"/>
                </a:lnTo>
                <a:cubicBezTo>
                  <a:pt x="2272773" y="3507441"/>
                  <a:pt x="2252118" y="3499944"/>
                  <a:pt x="2230807" y="3499944"/>
                </a:cubicBezTo>
                <a:cubicBezTo>
                  <a:pt x="2216362" y="3499944"/>
                  <a:pt x="2202780" y="3506951"/>
                  <a:pt x="2188766" y="3510455"/>
                </a:cubicBezTo>
                <a:cubicBezTo>
                  <a:pt x="2202780" y="3513958"/>
                  <a:pt x="2237267" y="3533885"/>
                  <a:pt x="2230807" y="3520965"/>
                </a:cubicBezTo>
                <a:cubicBezTo>
                  <a:pt x="2221671" y="3502693"/>
                  <a:pt x="2194878" y="3477560"/>
                  <a:pt x="2178255" y="3489434"/>
                </a:cubicBezTo>
                <a:cubicBezTo>
                  <a:pt x="2154746" y="3506226"/>
                  <a:pt x="2157235" y="3573517"/>
                  <a:pt x="2157235" y="3573517"/>
                </a:cubicBezTo>
                <a:cubicBezTo>
                  <a:pt x="2164242" y="3598041"/>
                  <a:pt x="2170190" y="3622893"/>
                  <a:pt x="2178255" y="3647089"/>
                </a:cubicBezTo>
                <a:cubicBezTo>
                  <a:pt x="2184221" y="3664988"/>
                  <a:pt x="2193855" y="3681570"/>
                  <a:pt x="2199276" y="3699641"/>
                </a:cubicBezTo>
                <a:cubicBezTo>
                  <a:pt x="2204409" y="3716752"/>
                  <a:pt x="2206283" y="3734676"/>
                  <a:pt x="2209786" y="3752193"/>
                </a:cubicBezTo>
                <a:cubicBezTo>
                  <a:pt x="2206283" y="3801241"/>
                  <a:pt x="2213943" y="3852403"/>
                  <a:pt x="2199276" y="3899338"/>
                </a:cubicBezTo>
                <a:cubicBezTo>
                  <a:pt x="2194603" y="3914293"/>
                  <a:pt x="2161222" y="3905206"/>
                  <a:pt x="2157235" y="3920358"/>
                </a:cubicBezTo>
                <a:cubicBezTo>
                  <a:pt x="2142051" y="3978055"/>
                  <a:pt x="2155574" y="4040032"/>
                  <a:pt x="2146724" y="4099034"/>
                </a:cubicBezTo>
                <a:cubicBezTo>
                  <a:pt x="2144850" y="4111526"/>
                  <a:pt x="2131970" y="4119597"/>
                  <a:pt x="2125703" y="4130565"/>
                </a:cubicBezTo>
                <a:cubicBezTo>
                  <a:pt x="2117930" y="4144169"/>
                  <a:pt x="2110184" y="4157937"/>
                  <a:pt x="2104683" y="4172607"/>
                </a:cubicBezTo>
                <a:cubicBezTo>
                  <a:pt x="2099611" y="4186132"/>
                  <a:pt x="2098140" y="4200759"/>
                  <a:pt x="2094172" y="4214648"/>
                </a:cubicBezTo>
                <a:cubicBezTo>
                  <a:pt x="2091128" y="4225301"/>
                  <a:pt x="2087165" y="4235669"/>
                  <a:pt x="2083662" y="4246179"/>
                </a:cubicBezTo>
                <a:cubicBezTo>
                  <a:pt x="2087165" y="4274207"/>
                  <a:pt x="2075406" y="4309151"/>
                  <a:pt x="2094172" y="4330262"/>
                </a:cubicBezTo>
                <a:cubicBezTo>
                  <a:pt x="2110631" y="4348778"/>
                  <a:pt x="2145587" y="4329693"/>
                  <a:pt x="2167745" y="4340772"/>
                </a:cubicBezTo>
                <a:cubicBezTo>
                  <a:pt x="2177654" y="4345727"/>
                  <a:pt x="2174752" y="4361793"/>
                  <a:pt x="2178255" y="4372303"/>
                </a:cubicBezTo>
                <a:cubicBezTo>
                  <a:pt x="2174752" y="4386317"/>
                  <a:pt x="2179994" y="4406688"/>
                  <a:pt x="2167745" y="4414344"/>
                </a:cubicBezTo>
                <a:cubicBezTo>
                  <a:pt x="2146737" y="4427474"/>
                  <a:pt x="2118464" y="4419997"/>
                  <a:pt x="2094172" y="4424855"/>
                </a:cubicBezTo>
                <a:cubicBezTo>
                  <a:pt x="2083308" y="4427028"/>
                  <a:pt x="2073294" y="4432321"/>
                  <a:pt x="2062641" y="4435365"/>
                </a:cubicBezTo>
                <a:cubicBezTo>
                  <a:pt x="1970260" y="4461760"/>
                  <a:pt x="2064670" y="4431187"/>
                  <a:pt x="1989069" y="4456386"/>
                </a:cubicBezTo>
                <a:cubicBezTo>
                  <a:pt x="1982062" y="4473903"/>
                  <a:pt x="1972290" y="4490554"/>
                  <a:pt x="1968048" y="4508938"/>
                </a:cubicBezTo>
                <a:cubicBezTo>
                  <a:pt x="1961697" y="4536460"/>
                  <a:pt x="1967191" y="4566475"/>
                  <a:pt x="1957538" y="4593020"/>
                </a:cubicBezTo>
                <a:cubicBezTo>
                  <a:pt x="1952458" y="4606989"/>
                  <a:pt x="1936517" y="4614041"/>
                  <a:pt x="1926007" y="4624551"/>
                </a:cubicBezTo>
                <a:cubicBezTo>
                  <a:pt x="1873455" y="4621048"/>
                  <a:pt x="1820731" y="4619554"/>
                  <a:pt x="1768352" y="4614041"/>
                </a:cubicBezTo>
                <a:cubicBezTo>
                  <a:pt x="1753986" y="4612529"/>
                  <a:pt x="1740522" y="4606115"/>
                  <a:pt x="1726310" y="4603531"/>
                </a:cubicBezTo>
                <a:cubicBezTo>
                  <a:pt x="1588229" y="4578425"/>
                  <a:pt x="1706048" y="4606347"/>
                  <a:pt x="1610697" y="4582510"/>
                </a:cubicBezTo>
                <a:cubicBezTo>
                  <a:pt x="1593180" y="4586013"/>
                  <a:pt x="1563794" y="4576073"/>
                  <a:pt x="1558145" y="4593020"/>
                </a:cubicBezTo>
                <a:cubicBezTo>
                  <a:pt x="1548493" y="4621976"/>
                  <a:pt x="1586054" y="4708811"/>
                  <a:pt x="1558145" y="4750676"/>
                </a:cubicBezTo>
                <a:cubicBezTo>
                  <a:pt x="1546504" y="4768138"/>
                  <a:pt x="1513068" y="4776212"/>
                  <a:pt x="1495083" y="4782207"/>
                </a:cubicBezTo>
                <a:cubicBezTo>
                  <a:pt x="1484573" y="4792717"/>
                  <a:pt x="1475647" y="4805099"/>
                  <a:pt x="1463552" y="4813738"/>
                </a:cubicBezTo>
                <a:cubicBezTo>
                  <a:pt x="1436360" y="4833160"/>
                  <a:pt x="1418866" y="4834436"/>
                  <a:pt x="1389979" y="4845269"/>
                </a:cubicBezTo>
                <a:cubicBezTo>
                  <a:pt x="1372314" y="4851893"/>
                  <a:pt x="1354945" y="4859282"/>
                  <a:pt x="1337428" y="4866289"/>
                </a:cubicBezTo>
                <a:lnTo>
                  <a:pt x="1274366" y="4929351"/>
                </a:lnTo>
                <a:lnTo>
                  <a:pt x="1242835" y="4960882"/>
                </a:lnTo>
                <a:cubicBezTo>
                  <a:pt x="1232324" y="4953875"/>
                  <a:pt x="1216952" y="4951160"/>
                  <a:pt x="1211303" y="4939862"/>
                </a:cubicBezTo>
                <a:cubicBezTo>
                  <a:pt x="1201772" y="4920801"/>
                  <a:pt x="1207532" y="4897017"/>
                  <a:pt x="1200793" y="4876800"/>
                </a:cubicBezTo>
                <a:cubicBezTo>
                  <a:pt x="1196798" y="4864816"/>
                  <a:pt x="1186779" y="4855779"/>
                  <a:pt x="1179772" y="4845269"/>
                </a:cubicBezTo>
                <a:cubicBezTo>
                  <a:pt x="1176269" y="4834759"/>
                  <a:pt x="1177096" y="4821572"/>
                  <a:pt x="1169262" y="4813738"/>
                </a:cubicBezTo>
                <a:cubicBezTo>
                  <a:pt x="1161428" y="4805904"/>
                  <a:pt x="1148384" y="4806271"/>
                  <a:pt x="1137731" y="4803227"/>
                </a:cubicBezTo>
                <a:cubicBezTo>
                  <a:pt x="1066150" y="4782775"/>
                  <a:pt x="1063367" y="4790231"/>
                  <a:pt x="959055" y="4782207"/>
                </a:cubicBezTo>
                <a:cubicBezTo>
                  <a:pt x="889092" y="4769486"/>
                  <a:pt x="829350" y="4746699"/>
                  <a:pt x="759359" y="4771696"/>
                </a:cubicBezTo>
                <a:cubicBezTo>
                  <a:pt x="735567" y="4780193"/>
                  <a:pt x="696297" y="4813738"/>
                  <a:pt x="696297" y="4813738"/>
                </a:cubicBezTo>
                <a:cubicBezTo>
                  <a:pt x="636738" y="4806731"/>
                  <a:pt x="576623" y="4803445"/>
                  <a:pt x="517621" y="4792717"/>
                </a:cubicBezTo>
                <a:cubicBezTo>
                  <a:pt x="353165" y="4762815"/>
                  <a:pt x="547837" y="4784966"/>
                  <a:pt x="433538" y="4750676"/>
                </a:cubicBezTo>
                <a:cubicBezTo>
                  <a:pt x="409810" y="4743558"/>
                  <a:pt x="384490" y="4743669"/>
                  <a:pt x="359966" y="4740165"/>
                </a:cubicBezTo>
                <a:cubicBezTo>
                  <a:pt x="349456" y="4736662"/>
                  <a:pt x="336269" y="4737489"/>
                  <a:pt x="328435" y="4729655"/>
                </a:cubicBezTo>
                <a:cubicBezTo>
                  <a:pt x="320601" y="4721821"/>
                  <a:pt x="322185" y="4708351"/>
                  <a:pt x="317924" y="4698124"/>
                </a:cubicBezTo>
                <a:cubicBezTo>
                  <a:pt x="304653" y="4666273"/>
                  <a:pt x="298171" y="4629872"/>
                  <a:pt x="275883" y="4603531"/>
                </a:cubicBezTo>
                <a:cubicBezTo>
                  <a:pt x="252537" y="4575940"/>
                  <a:pt x="205633" y="4562597"/>
                  <a:pt x="170779" y="4550979"/>
                </a:cubicBezTo>
                <a:cubicBezTo>
                  <a:pt x="151154" y="4537896"/>
                  <a:pt x="119617" y="4519848"/>
                  <a:pt x="107717" y="4498427"/>
                </a:cubicBezTo>
                <a:cubicBezTo>
                  <a:pt x="96089" y="4477496"/>
                  <a:pt x="82971" y="4420461"/>
                  <a:pt x="76186" y="4393324"/>
                </a:cubicBezTo>
                <a:cubicBezTo>
                  <a:pt x="90200" y="4386317"/>
                  <a:pt x="103163" y="4376607"/>
                  <a:pt x="118228" y="4372303"/>
                </a:cubicBezTo>
                <a:cubicBezTo>
                  <a:pt x="152581" y="4362488"/>
                  <a:pt x="193603" y="4371100"/>
                  <a:pt x="223331" y="4351282"/>
                </a:cubicBezTo>
                <a:cubicBezTo>
                  <a:pt x="241767" y="4338991"/>
                  <a:pt x="238978" y="4309716"/>
                  <a:pt x="244352" y="4288220"/>
                </a:cubicBezTo>
                <a:cubicBezTo>
                  <a:pt x="247855" y="4274206"/>
                  <a:pt x="250894" y="4260068"/>
                  <a:pt x="254862" y="4246179"/>
                </a:cubicBezTo>
                <a:cubicBezTo>
                  <a:pt x="257906" y="4235526"/>
                  <a:pt x="262685" y="4225396"/>
                  <a:pt x="265372" y="4214648"/>
                </a:cubicBezTo>
                <a:cubicBezTo>
                  <a:pt x="269705" y="4197317"/>
                  <a:pt x="272379" y="4179613"/>
                  <a:pt x="275883" y="4162096"/>
                </a:cubicBezTo>
                <a:cubicBezTo>
                  <a:pt x="272379" y="4141075"/>
                  <a:pt x="276667" y="4117105"/>
                  <a:pt x="265372" y="4099034"/>
                </a:cubicBezTo>
                <a:cubicBezTo>
                  <a:pt x="260461" y="4091177"/>
                  <a:pt x="172848" y="4057820"/>
                  <a:pt x="170779" y="4056993"/>
                </a:cubicBezTo>
                <a:cubicBezTo>
                  <a:pt x="160269" y="4046483"/>
                  <a:pt x="150533" y="4035135"/>
                  <a:pt x="139248" y="4025462"/>
                </a:cubicBezTo>
                <a:cubicBezTo>
                  <a:pt x="105190" y="3996269"/>
                  <a:pt x="83860" y="3985923"/>
                  <a:pt x="44655" y="3962400"/>
                </a:cubicBezTo>
                <a:cubicBezTo>
                  <a:pt x="37648" y="3948386"/>
                  <a:pt x="29807" y="3934759"/>
                  <a:pt x="23635" y="3920358"/>
                </a:cubicBezTo>
                <a:cubicBezTo>
                  <a:pt x="1427" y="3868539"/>
                  <a:pt x="7782" y="3824725"/>
                  <a:pt x="2614" y="3762703"/>
                </a:cubicBezTo>
                <a:cubicBezTo>
                  <a:pt x="6117" y="3738179"/>
                  <a:pt x="-10909" y="3695139"/>
                  <a:pt x="13124" y="3689131"/>
                </a:cubicBezTo>
                <a:cubicBezTo>
                  <a:pt x="71809" y="3674460"/>
                  <a:pt x="248817" y="3698885"/>
                  <a:pt x="338945" y="3710151"/>
                </a:cubicBezTo>
                <a:cubicBezTo>
                  <a:pt x="366973" y="3696137"/>
                  <a:pt x="413119" y="3697838"/>
                  <a:pt x="423028" y="3668110"/>
                </a:cubicBezTo>
                <a:cubicBezTo>
                  <a:pt x="426531" y="3657600"/>
                  <a:pt x="428158" y="3646264"/>
                  <a:pt x="433538" y="3636579"/>
                </a:cubicBezTo>
                <a:cubicBezTo>
                  <a:pt x="493774" y="3528153"/>
                  <a:pt x="462306" y="3613335"/>
                  <a:pt x="486090" y="3541986"/>
                </a:cubicBezTo>
                <a:cubicBezTo>
                  <a:pt x="489593" y="3520965"/>
                  <a:pt x="491977" y="3499727"/>
                  <a:pt x="496600" y="3478924"/>
                </a:cubicBezTo>
                <a:cubicBezTo>
                  <a:pt x="499003" y="3468109"/>
                  <a:pt x="504066" y="3458046"/>
                  <a:pt x="507110" y="3447393"/>
                </a:cubicBezTo>
                <a:cubicBezTo>
                  <a:pt x="511078" y="3433503"/>
                  <a:pt x="513653" y="3419241"/>
                  <a:pt x="517621" y="3405351"/>
                </a:cubicBezTo>
                <a:cubicBezTo>
                  <a:pt x="547769" y="3299832"/>
                  <a:pt x="505795" y="3463168"/>
                  <a:pt x="538641" y="3331779"/>
                </a:cubicBezTo>
                <a:cubicBezTo>
                  <a:pt x="535138" y="3258207"/>
                  <a:pt x="536907" y="3184193"/>
                  <a:pt x="528131" y="3111062"/>
                </a:cubicBezTo>
                <a:cubicBezTo>
                  <a:pt x="526264" y="3095505"/>
                  <a:pt x="513282" y="3083421"/>
                  <a:pt x="507110" y="3069020"/>
                </a:cubicBezTo>
                <a:cubicBezTo>
                  <a:pt x="502746" y="3058837"/>
                  <a:pt x="502745" y="3046707"/>
                  <a:pt x="496600" y="3037489"/>
                </a:cubicBezTo>
                <a:cubicBezTo>
                  <a:pt x="411374" y="2909649"/>
                  <a:pt x="516637" y="3109092"/>
                  <a:pt x="444048" y="2963917"/>
                </a:cubicBezTo>
                <a:cubicBezTo>
                  <a:pt x="440545" y="2946400"/>
                  <a:pt x="443447" y="2926229"/>
                  <a:pt x="433538" y="2911365"/>
                </a:cubicBezTo>
                <a:cubicBezTo>
                  <a:pt x="343775" y="2776720"/>
                  <a:pt x="402185" y="2932922"/>
                  <a:pt x="370476" y="2837793"/>
                </a:cubicBezTo>
                <a:cubicBezTo>
                  <a:pt x="415574" y="2747597"/>
                  <a:pt x="363603" y="2834156"/>
                  <a:pt x="423028" y="2774731"/>
                </a:cubicBezTo>
                <a:cubicBezTo>
                  <a:pt x="441204" y="2756555"/>
                  <a:pt x="452706" y="2721763"/>
                  <a:pt x="465069" y="2701158"/>
                </a:cubicBezTo>
                <a:cubicBezTo>
                  <a:pt x="478067" y="2679495"/>
                  <a:pt x="507110" y="2638096"/>
                  <a:pt x="507110" y="2638096"/>
                </a:cubicBezTo>
                <a:cubicBezTo>
                  <a:pt x="535981" y="2522620"/>
                  <a:pt x="492224" y="2666995"/>
                  <a:pt x="549152" y="2564524"/>
                </a:cubicBezTo>
                <a:cubicBezTo>
                  <a:pt x="559913" y="2545155"/>
                  <a:pt x="563165" y="2522483"/>
                  <a:pt x="570172" y="2501462"/>
                </a:cubicBezTo>
                <a:lnTo>
                  <a:pt x="591193" y="2438400"/>
                </a:lnTo>
                <a:cubicBezTo>
                  <a:pt x="594696" y="2427890"/>
                  <a:pt x="595558" y="2416087"/>
                  <a:pt x="601703" y="2406869"/>
                </a:cubicBezTo>
                <a:lnTo>
                  <a:pt x="622724" y="2375338"/>
                </a:lnTo>
                <a:cubicBezTo>
                  <a:pt x="633957" y="2319175"/>
                  <a:pt x="641498" y="2311791"/>
                  <a:pt x="622724" y="2249213"/>
                </a:cubicBezTo>
                <a:cubicBezTo>
                  <a:pt x="619094" y="2237114"/>
                  <a:pt x="608710" y="2228192"/>
                  <a:pt x="601703" y="2217682"/>
                </a:cubicBezTo>
                <a:cubicBezTo>
                  <a:pt x="598200" y="2203668"/>
                  <a:pt x="595161" y="2189530"/>
                  <a:pt x="591193" y="2175641"/>
                </a:cubicBezTo>
                <a:cubicBezTo>
                  <a:pt x="588149" y="2164988"/>
                  <a:pt x="583086" y="2154925"/>
                  <a:pt x="580683" y="2144110"/>
                </a:cubicBezTo>
                <a:cubicBezTo>
                  <a:pt x="576060" y="2123307"/>
                  <a:pt x="578990" y="2100448"/>
                  <a:pt x="570172" y="2081048"/>
                </a:cubicBezTo>
                <a:cubicBezTo>
                  <a:pt x="537966" y="2010194"/>
                  <a:pt x="517947" y="2039333"/>
                  <a:pt x="465069" y="1986455"/>
                </a:cubicBezTo>
                <a:cubicBezTo>
                  <a:pt x="448712" y="1970098"/>
                  <a:pt x="425419" y="1942682"/>
                  <a:pt x="402007" y="1933903"/>
                </a:cubicBezTo>
                <a:cubicBezTo>
                  <a:pt x="385280" y="1927630"/>
                  <a:pt x="366972" y="1926896"/>
                  <a:pt x="349455" y="1923393"/>
                </a:cubicBezTo>
                <a:cubicBezTo>
                  <a:pt x="285964" y="1828154"/>
                  <a:pt x="384548" y="1987377"/>
                  <a:pt x="317924" y="1734207"/>
                </a:cubicBezTo>
                <a:cubicBezTo>
                  <a:pt x="312880" y="1715041"/>
                  <a:pt x="287774" y="1708020"/>
                  <a:pt x="275883" y="1692165"/>
                </a:cubicBezTo>
                <a:cubicBezTo>
                  <a:pt x="260296" y="1671383"/>
                  <a:pt x="252470" y="1642949"/>
                  <a:pt x="244352" y="1618593"/>
                </a:cubicBezTo>
                <a:cubicBezTo>
                  <a:pt x="247855" y="1562538"/>
                  <a:pt x="246531" y="1505970"/>
                  <a:pt x="254862" y="1450427"/>
                </a:cubicBezTo>
                <a:cubicBezTo>
                  <a:pt x="257186" y="1434933"/>
                  <a:pt x="272655" y="1423718"/>
                  <a:pt x="275883" y="1408386"/>
                </a:cubicBezTo>
                <a:cubicBezTo>
                  <a:pt x="286805" y="1356507"/>
                  <a:pt x="282338" y="1301708"/>
                  <a:pt x="296903" y="1250731"/>
                </a:cubicBezTo>
                <a:cubicBezTo>
                  <a:pt x="308704" y="1209429"/>
                  <a:pt x="362180" y="1158902"/>
                  <a:pt x="402007" y="1145627"/>
                </a:cubicBezTo>
                <a:lnTo>
                  <a:pt x="433538" y="1135117"/>
                </a:lnTo>
                <a:cubicBezTo>
                  <a:pt x="437041" y="1124607"/>
                  <a:pt x="436955" y="1112097"/>
                  <a:pt x="444048" y="1103586"/>
                </a:cubicBezTo>
                <a:cubicBezTo>
                  <a:pt x="455262" y="1090129"/>
                  <a:pt x="477583" y="1087368"/>
                  <a:pt x="486090" y="1072055"/>
                </a:cubicBezTo>
                <a:cubicBezTo>
                  <a:pt x="496439" y="1053426"/>
                  <a:pt x="492421" y="1029890"/>
                  <a:pt x="496600" y="1008993"/>
                </a:cubicBezTo>
                <a:cubicBezTo>
                  <a:pt x="499433" y="994828"/>
                  <a:pt x="503607" y="980965"/>
                  <a:pt x="507110" y="966951"/>
                </a:cubicBezTo>
                <a:cubicBezTo>
                  <a:pt x="503607" y="921406"/>
                  <a:pt x="510225" y="873917"/>
                  <a:pt x="496600" y="830317"/>
                </a:cubicBezTo>
                <a:cubicBezTo>
                  <a:pt x="491375" y="813597"/>
                  <a:pt x="466945" y="811172"/>
                  <a:pt x="454559" y="798786"/>
                </a:cubicBezTo>
                <a:cubicBezTo>
                  <a:pt x="445627" y="789854"/>
                  <a:pt x="440545" y="777765"/>
                  <a:pt x="433538" y="767255"/>
                </a:cubicBezTo>
                <a:cubicBezTo>
                  <a:pt x="451441" y="755319"/>
                  <a:pt x="494074" y="727739"/>
                  <a:pt x="507110" y="714703"/>
                </a:cubicBezTo>
                <a:cubicBezTo>
                  <a:pt x="516042" y="705771"/>
                  <a:pt x="521124" y="693682"/>
                  <a:pt x="528131" y="683172"/>
                </a:cubicBezTo>
                <a:cubicBezTo>
                  <a:pt x="531634" y="672662"/>
                  <a:pt x="538641" y="662720"/>
                  <a:pt x="538641" y="651641"/>
                </a:cubicBezTo>
                <a:cubicBezTo>
                  <a:pt x="538641" y="601534"/>
                  <a:pt x="506748" y="583841"/>
                  <a:pt x="465069" y="557048"/>
                </a:cubicBezTo>
                <a:cubicBezTo>
                  <a:pt x="438710" y="540103"/>
                  <a:pt x="408496" y="530012"/>
                  <a:pt x="380986" y="515007"/>
                </a:cubicBezTo>
                <a:cubicBezTo>
                  <a:pt x="369896" y="508958"/>
                  <a:pt x="359965" y="500993"/>
                  <a:pt x="349455" y="493986"/>
                </a:cubicBezTo>
                <a:cubicBezTo>
                  <a:pt x="363469" y="490483"/>
                  <a:pt x="377285" y="486060"/>
                  <a:pt x="391497" y="483476"/>
                </a:cubicBezTo>
                <a:cubicBezTo>
                  <a:pt x="438646" y="474903"/>
                  <a:pt x="514505" y="467472"/>
                  <a:pt x="559662" y="462455"/>
                </a:cubicBezTo>
                <a:cubicBezTo>
                  <a:pt x="570172" y="455448"/>
                  <a:pt x="584186" y="451944"/>
                  <a:pt x="591193" y="441434"/>
                </a:cubicBezTo>
                <a:cubicBezTo>
                  <a:pt x="599206" y="429415"/>
                  <a:pt x="601302" y="413832"/>
                  <a:pt x="601703" y="399393"/>
                </a:cubicBezTo>
                <a:cubicBezTo>
                  <a:pt x="604816" y="287326"/>
                  <a:pt x="601703" y="175172"/>
                  <a:pt x="601703" y="63062"/>
                </a:cubicBezTo>
              </a:path>
            </a:pathLst>
          </a:custGeom>
          <a:ln w="41275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9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0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0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3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1" animBg="1"/>
      <p:bldP spid="7" grpId="2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BDA51D-7F16-7EE0-D0F5-52C1F9930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DD3BFBC-005A-943E-1DF9-987380B135E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4" descr="A map of the island&#10;&#10;Description automatically generated">
            <a:extLst>
              <a:ext uri="{FF2B5EF4-FFF2-40B4-BE49-F238E27FC236}">
                <a16:creationId xmlns:a16="http://schemas.microsoft.com/office/drawing/2014/main" id="{A9734FC7-034F-8D9A-98E9-AF78CF80C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294" y="12699"/>
            <a:ext cx="6243145" cy="652421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FA09811D-0832-B850-DA97-538B9E20082F}"/>
              </a:ext>
            </a:extLst>
          </p:cNvPr>
          <p:cNvSpPr/>
          <p:nvPr/>
        </p:nvSpPr>
        <p:spPr>
          <a:xfrm>
            <a:off x="3705446" y="242443"/>
            <a:ext cx="2620800" cy="4968000"/>
          </a:xfrm>
          <a:custGeom>
            <a:avLst/>
            <a:gdLst>
              <a:gd name="connsiteX0" fmla="*/ 570172 w 2620800"/>
              <a:gd name="connsiteY0" fmla="*/ 0 h 4960882"/>
              <a:gd name="connsiteX1" fmla="*/ 622724 w 2620800"/>
              <a:gd name="connsiteY1" fmla="*/ 42041 h 4960882"/>
              <a:gd name="connsiteX2" fmla="*/ 664766 w 2620800"/>
              <a:gd name="connsiteY2" fmla="*/ 63062 h 4960882"/>
              <a:gd name="connsiteX3" fmla="*/ 696297 w 2620800"/>
              <a:gd name="connsiteY3" fmla="*/ 94593 h 4960882"/>
              <a:gd name="connsiteX4" fmla="*/ 727828 w 2620800"/>
              <a:gd name="connsiteY4" fmla="*/ 115613 h 4960882"/>
              <a:gd name="connsiteX5" fmla="*/ 769869 w 2620800"/>
              <a:gd name="connsiteY5" fmla="*/ 178676 h 4960882"/>
              <a:gd name="connsiteX6" fmla="*/ 822421 w 2620800"/>
              <a:gd name="connsiteY6" fmla="*/ 252248 h 4960882"/>
              <a:gd name="connsiteX7" fmla="*/ 917014 w 2620800"/>
              <a:gd name="connsiteY7" fmla="*/ 273269 h 4960882"/>
              <a:gd name="connsiteX8" fmla="*/ 1137731 w 2620800"/>
              <a:gd name="connsiteY8" fmla="*/ 294289 h 4960882"/>
              <a:gd name="connsiteX9" fmla="*/ 1148241 w 2620800"/>
              <a:gd name="connsiteY9" fmla="*/ 357351 h 4960882"/>
              <a:gd name="connsiteX10" fmla="*/ 1127221 w 2620800"/>
              <a:gd name="connsiteY10" fmla="*/ 472965 h 4960882"/>
              <a:gd name="connsiteX11" fmla="*/ 1158752 w 2620800"/>
              <a:gd name="connsiteY11" fmla="*/ 515007 h 4960882"/>
              <a:gd name="connsiteX12" fmla="*/ 1211303 w 2620800"/>
              <a:gd name="connsiteY12" fmla="*/ 536027 h 4960882"/>
              <a:gd name="connsiteX13" fmla="*/ 1284876 w 2620800"/>
              <a:gd name="connsiteY13" fmla="*/ 567558 h 4960882"/>
              <a:gd name="connsiteX14" fmla="*/ 1368959 w 2620800"/>
              <a:gd name="connsiteY14" fmla="*/ 546538 h 4960882"/>
              <a:gd name="connsiteX15" fmla="*/ 1411000 w 2620800"/>
              <a:gd name="connsiteY15" fmla="*/ 420413 h 4960882"/>
              <a:gd name="connsiteX16" fmla="*/ 1442531 w 2620800"/>
              <a:gd name="connsiteY16" fmla="*/ 430924 h 4960882"/>
              <a:gd name="connsiteX17" fmla="*/ 1495083 w 2620800"/>
              <a:gd name="connsiteY17" fmla="*/ 441434 h 4960882"/>
              <a:gd name="connsiteX18" fmla="*/ 1505593 w 2620800"/>
              <a:gd name="connsiteY18" fmla="*/ 472965 h 4960882"/>
              <a:gd name="connsiteX19" fmla="*/ 1537124 w 2620800"/>
              <a:gd name="connsiteY19" fmla="*/ 504496 h 4960882"/>
              <a:gd name="connsiteX20" fmla="*/ 1579166 w 2620800"/>
              <a:gd name="connsiteY20" fmla="*/ 567558 h 4960882"/>
              <a:gd name="connsiteX21" fmla="*/ 1600186 w 2620800"/>
              <a:gd name="connsiteY21" fmla="*/ 599089 h 4960882"/>
              <a:gd name="connsiteX22" fmla="*/ 1631717 w 2620800"/>
              <a:gd name="connsiteY22" fmla="*/ 620110 h 4960882"/>
              <a:gd name="connsiteX23" fmla="*/ 1652738 w 2620800"/>
              <a:gd name="connsiteY23" fmla="*/ 651641 h 4960882"/>
              <a:gd name="connsiteX24" fmla="*/ 1684269 w 2620800"/>
              <a:gd name="connsiteY24" fmla="*/ 662151 h 4960882"/>
              <a:gd name="connsiteX25" fmla="*/ 1747331 w 2620800"/>
              <a:gd name="connsiteY25" fmla="*/ 693682 h 4960882"/>
              <a:gd name="connsiteX26" fmla="*/ 1810393 w 2620800"/>
              <a:gd name="connsiteY26" fmla="*/ 735724 h 4960882"/>
              <a:gd name="connsiteX27" fmla="*/ 1841924 w 2620800"/>
              <a:gd name="connsiteY27" fmla="*/ 756744 h 4960882"/>
              <a:gd name="connsiteX28" fmla="*/ 1926007 w 2620800"/>
              <a:gd name="connsiteY28" fmla="*/ 777765 h 4960882"/>
              <a:gd name="connsiteX29" fmla="*/ 1926007 w 2620800"/>
              <a:gd name="connsiteY29" fmla="*/ 914400 h 4960882"/>
              <a:gd name="connsiteX30" fmla="*/ 1894476 w 2620800"/>
              <a:gd name="connsiteY30" fmla="*/ 945931 h 4960882"/>
              <a:gd name="connsiteX31" fmla="*/ 1915497 w 2620800"/>
              <a:gd name="connsiteY31" fmla="*/ 998482 h 4960882"/>
              <a:gd name="connsiteX32" fmla="*/ 1989069 w 2620800"/>
              <a:gd name="connsiteY32" fmla="*/ 1040524 h 4960882"/>
              <a:gd name="connsiteX33" fmla="*/ 2031110 w 2620800"/>
              <a:gd name="connsiteY33" fmla="*/ 1072055 h 4960882"/>
              <a:gd name="connsiteX34" fmla="*/ 2062641 w 2620800"/>
              <a:gd name="connsiteY34" fmla="*/ 1082565 h 4960882"/>
              <a:gd name="connsiteX35" fmla="*/ 2115193 w 2620800"/>
              <a:gd name="connsiteY35" fmla="*/ 1145627 h 4960882"/>
              <a:gd name="connsiteX36" fmla="*/ 2083662 w 2620800"/>
              <a:gd name="connsiteY36" fmla="*/ 1303282 h 4960882"/>
              <a:gd name="connsiteX37" fmla="*/ 2146724 w 2620800"/>
              <a:gd name="connsiteY37" fmla="*/ 1376855 h 4960882"/>
              <a:gd name="connsiteX38" fmla="*/ 2146724 w 2620800"/>
              <a:gd name="connsiteY38" fmla="*/ 1481958 h 4960882"/>
              <a:gd name="connsiteX39" fmla="*/ 2125703 w 2620800"/>
              <a:gd name="connsiteY39" fmla="*/ 1513489 h 4960882"/>
              <a:gd name="connsiteX40" fmla="*/ 2188766 w 2620800"/>
              <a:gd name="connsiteY40" fmla="*/ 1587062 h 4960882"/>
              <a:gd name="connsiteX41" fmla="*/ 2220297 w 2620800"/>
              <a:gd name="connsiteY41" fmla="*/ 1671144 h 4960882"/>
              <a:gd name="connsiteX42" fmla="*/ 2230807 w 2620800"/>
              <a:gd name="connsiteY42" fmla="*/ 1702676 h 4960882"/>
              <a:gd name="connsiteX43" fmla="*/ 2241317 w 2620800"/>
              <a:gd name="connsiteY43" fmla="*/ 1786758 h 4960882"/>
              <a:gd name="connsiteX44" fmla="*/ 2283359 w 2620800"/>
              <a:gd name="connsiteY44" fmla="*/ 1839310 h 4960882"/>
              <a:gd name="connsiteX45" fmla="*/ 2293869 w 2620800"/>
              <a:gd name="connsiteY45" fmla="*/ 1870841 h 4960882"/>
              <a:gd name="connsiteX46" fmla="*/ 2335910 w 2620800"/>
              <a:gd name="connsiteY46" fmla="*/ 1902372 h 4960882"/>
              <a:gd name="connsiteX47" fmla="*/ 2356931 w 2620800"/>
              <a:gd name="connsiteY47" fmla="*/ 1933903 h 4960882"/>
              <a:gd name="connsiteX48" fmla="*/ 2377952 w 2620800"/>
              <a:gd name="connsiteY48" fmla="*/ 2123089 h 4960882"/>
              <a:gd name="connsiteX49" fmla="*/ 2388462 w 2620800"/>
              <a:gd name="connsiteY49" fmla="*/ 2165131 h 4960882"/>
              <a:gd name="connsiteX50" fmla="*/ 2377952 w 2620800"/>
              <a:gd name="connsiteY50" fmla="*/ 2217682 h 4960882"/>
              <a:gd name="connsiteX51" fmla="*/ 2335910 w 2620800"/>
              <a:gd name="connsiteY51" fmla="*/ 2228193 h 4960882"/>
              <a:gd name="connsiteX52" fmla="*/ 2188766 w 2620800"/>
              <a:gd name="connsiteY52" fmla="*/ 2238703 h 4960882"/>
              <a:gd name="connsiteX53" fmla="*/ 2209786 w 2620800"/>
              <a:gd name="connsiteY53" fmla="*/ 2322786 h 4960882"/>
              <a:gd name="connsiteX54" fmla="*/ 2356931 w 2620800"/>
              <a:gd name="connsiteY54" fmla="*/ 2375338 h 4960882"/>
              <a:gd name="connsiteX55" fmla="*/ 2367441 w 2620800"/>
              <a:gd name="connsiteY55" fmla="*/ 2480441 h 4960882"/>
              <a:gd name="connsiteX56" fmla="*/ 2398972 w 2620800"/>
              <a:gd name="connsiteY56" fmla="*/ 2490951 h 4960882"/>
              <a:gd name="connsiteX57" fmla="*/ 2430503 w 2620800"/>
              <a:gd name="connsiteY57" fmla="*/ 2522482 h 4960882"/>
              <a:gd name="connsiteX58" fmla="*/ 2441014 w 2620800"/>
              <a:gd name="connsiteY58" fmla="*/ 2554013 h 4960882"/>
              <a:gd name="connsiteX59" fmla="*/ 2430503 w 2620800"/>
              <a:gd name="connsiteY59" fmla="*/ 2606565 h 4960882"/>
              <a:gd name="connsiteX60" fmla="*/ 2346421 w 2620800"/>
              <a:gd name="connsiteY60" fmla="*/ 2638096 h 4960882"/>
              <a:gd name="connsiteX61" fmla="*/ 2293869 w 2620800"/>
              <a:gd name="connsiteY61" fmla="*/ 2722179 h 4960882"/>
              <a:gd name="connsiteX62" fmla="*/ 2241317 w 2620800"/>
              <a:gd name="connsiteY62" fmla="*/ 2732689 h 4960882"/>
              <a:gd name="connsiteX63" fmla="*/ 2220297 w 2620800"/>
              <a:gd name="connsiteY63" fmla="*/ 2806262 h 4960882"/>
              <a:gd name="connsiteX64" fmla="*/ 2199276 w 2620800"/>
              <a:gd name="connsiteY64" fmla="*/ 2869324 h 4960882"/>
              <a:gd name="connsiteX65" fmla="*/ 2167745 w 2620800"/>
              <a:gd name="connsiteY65" fmla="*/ 2879834 h 4960882"/>
              <a:gd name="connsiteX66" fmla="*/ 2136214 w 2620800"/>
              <a:gd name="connsiteY66" fmla="*/ 2900855 h 4960882"/>
              <a:gd name="connsiteX67" fmla="*/ 2188766 w 2620800"/>
              <a:gd name="connsiteY67" fmla="*/ 2942896 h 4960882"/>
              <a:gd name="connsiteX68" fmla="*/ 2220297 w 2620800"/>
              <a:gd name="connsiteY68" fmla="*/ 2963917 h 4960882"/>
              <a:gd name="connsiteX69" fmla="*/ 2441014 w 2620800"/>
              <a:gd name="connsiteY69" fmla="*/ 3026979 h 4960882"/>
              <a:gd name="connsiteX70" fmla="*/ 2504076 w 2620800"/>
              <a:gd name="connsiteY70" fmla="*/ 3058510 h 4960882"/>
              <a:gd name="connsiteX71" fmla="*/ 2567138 w 2620800"/>
              <a:gd name="connsiteY71" fmla="*/ 3090041 h 4960882"/>
              <a:gd name="connsiteX72" fmla="*/ 2609179 w 2620800"/>
              <a:gd name="connsiteY72" fmla="*/ 3121572 h 4960882"/>
              <a:gd name="connsiteX73" fmla="*/ 2588159 w 2620800"/>
              <a:gd name="connsiteY73" fmla="*/ 3184634 h 4960882"/>
              <a:gd name="connsiteX74" fmla="*/ 2483055 w 2620800"/>
              <a:gd name="connsiteY74" fmla="*/ 3247696 h 4960882"/>
              <a:gd name="connsiteX75" fmla="*/ 2451524 w 2620800"/>
              <a:gd name="connsiteY75" fmla="*/ 3279227 h 4960882"/>
              <a:gd name="connsiteX76" fmla="*/ 2441014 w 2620800"/>
              <a:gd name="connsiteY76" fmla="*/ 3363310 h 4960882"/>
              <a:gd name="connsiteX77" fmla="*/ 2430503 w 2620800"/>
              <a:gd name="connsiteY77" fmla="*/ 3426372 h 4960882"/>
              <a:gd name="connsiteX78" fmla="*/ 2377952 w 2620800"/>
              <a:gd name="connsiteY78" fmla="*/ 3520965 h 4960882"/>
              <a:gd name="connsiteX79" fmla="*/ 2293869 w 2620800"/>
              <a:gd name="connsiteY79" fmla="*/ 3510455 h 4960882"/>
              <a:gd name="connsiteX80" fmla="*/ 2230807 w 2620800"/>
              <a:gd name="connsiteY80" fmla="*/ 3499944 h 4960882"/>
              <a:gd name="connsiteX81" fmla="*/ 2188766 w 2620800"/>
              <a:gd name="connsiteY81" fmla="*/ 3510455 h 4960882"/>
              <a:gd name="connsiteX82" fmla="*/ 2230807 w 2620800"/>
              <a:gd name="connsiteY82" fmla="*/ 3520965 h 4960882"/>
              <a:gd name="connsiteX83" fmla="*/ 2178255 w 2620800"/>
              <a:gd name="connsiteY83" fmla="*/ 3489434 h 4960882"/>
              <a:gd name="connsiteX84" fmla="*/ 2157235 w 2620800"/>
              <a:gd name="connsiteY84" fmla="*/ 3573517 h 4960882"/>
              <a:gd name="connsiteX85" fmla="*/ 2178255 w 2620800"/>
              <a:gd name="connsiteY85" fmla="*/ 3647089 h 4960882"/>
              <a:gd name="connsiteX86" fmla="*/ 2199276 w 2620800"/>
              <a:gd name="connsiteY86" fmla="*/ 3699641 h 4960882"/>
              <a:gd name="connsiteX87" fmla="*/ 2209786 w 2620800"/>
              <a:gd name="connsiteY87" fmla="*/ 3752193 h 4960882"/>
              <a:gd name="connsiteX88" fmla="*/ 2199276 w 2620800"/>
              <a:gd name="connsiteY88" fmla="*/ 3899338 h 4960882"/>
              <a:gd name="connsiteX89" fmla="*/ 2157235 w 2620800"/>
              <a:gd name="connsiteY89" fmla="*/ 3920358 h 4960882"/>
              <a:gd name="connsiteX90" fmla="*/ 2146724 w 2620800"/>
              <a:gd name="connsiteY90" fmla="*/ 4099034 h 4960882"/>
              <a:gd name="connsiteX91" fmla="*/ 2125703 w 2620800"/>
              <a:gd name="connsiteY91" fmla="*/ 4130565 h 4960882"/>
              <a:gd name="connsiteX92" fmla="*/ 2104683 w 2620800"/>
              <a:gd name="connsiteY92" fmla="*/ 4172607 h 4960882"/>
              <a:gd name="connsiteX93" fmla="*/ 2094172 w 2620800"/>
              <a:gd name="connsiteY93" fmla="*/ 4214648 h 4960882"/>
              <a:gd name="connsiteX94" fmla="*/ 2083662 w 2620800"/>
              <a:gd name="connsiteY94" fmla="*/ 4246179 h 4960882"/>
              <a:gd name="connsiteX95" fmla="*/ 2094172 w 2620800"/>
              <a:gd name="connsiteY95" fmla="*/ 4330262 h 4960882"/>
              <a:gd name="connsiteX96" fmla="*/ 2167745 w 2620800"/>
              <a:gd name="connsiteY96" fmla="*/ 4340772 h 4960882"/>
              <a:gd name="connsiteX97" fmla="*/ 2178255 w 2620800"/>
              <a:gd name="connsiteY97" fmla="*/ 4372303 h 4960882"/>
              <a:gd name="connsiteX98" fmla="*/ 2167745 w 2620800"/>
              <a:gd name="connsiteY98" fmla="*/ 4414344 h 4960882"/>
              <a:gd name="connsiteX99" fmla="*/ 2094172 w 2620800"/>
              <a:gd name="connsiteY99" fmla="*/ 4424855 h 4960882"/>
              <a:gd name="connsiteX100" fmla="*/ 2062641 w 2620800"/>
              <a:gd name="connsiteY100" fmla="*/ 4435365 h 4960882"/>
              <a:gd name="connsiteX101" fmla="*/ 1989069 w 2620800"/>
              <a:gd name="connsiteY101" fmla="*/ 4456386 h 4960882"/>
              <a:gd name="connsiteX102" fmla="*/ 1968048 w 2620800"/>
              <a:gd name="connsiteY102" fmla="*/ 4508938 h 4960882"/>
              <a:gd name="connsiteX103" fmla="*/ 1957538 w 2620800"/>
              <a:gd name="connsiteY103" fmla="*/ 4593020 h 4960882"/>
              <a:gd name="connsiteX104" fmla="*/ 1926007 w 2620800"/>
              <a:gd name="connsiteY104" fmla="*/ 4624551 h 4960882"/>
              <a:gd name="connsiteX105" fmla="*/ 1768352 w 2620800"/>
              <a:gd name="connsiteY105" fmla="*/ 4614041 h 4960882"/>
              <a:gd name="connsiteX106" fmla="*/ 1726310 w 2620800"/>
              <a:gd name="connsiteY106" fmla="*/ 4603531 h 4960882"/>
              <a:gd name="connsiteX107" fmla="*/ 1610697 w 2620800"/>
              <a:gd name="connsiteY107" fmla="*/ 4582510 h 4960882"/>
              <a:gd name="connsiteX108" fmla="*/ 1558145 w 2620800"/>
              <a:gd name="connsiteY108" fmla="*/ 4593020 h 4960882"/>
              <a:gd name="connsiteX109" fmla="*/ 1558145 w 2620800"/>
              <a:gd name="connsiteY109" fmla="*/ 4750676 h 4960882"/>
              <a:gd name="connsiteX110" fmla="*/ 1495083 w 2620800"/>
              <a:gd name="connsiteY110" fmla="*/ 4782207 h 4960882"/>
              <a:gd name="connsiteX111" fmla="*/ 1463552 w 2620800"/>
              <a:gd name="connsiteY111" fmla="*/ 4813738 h 4960882"/>
              <a:gd name="connsiteX112" fmla="*/ 1389979 w 2620800"/>
              <a:gd name="connsiteY112" fmla="*/ 4845269 h 4960882"/>
              <a:gd name="connsiteX113" fmla="*/ 1337428 w 2620800"/>
              <a:gd name="connsiteY113" fmla="*/ 4866289 h 4960882"/>
              <a:gd name="connsiteX114" fmla="*/ 1274366 w 2620800"/>
              <a:gd name="connsiteY114" fmla="*/ 4929351 h 4960882"/>
              <a:gd name="connsiteX115" fmla="*/ 1242835 w 2620800"/>
              <a:gd name="connsiteY115" fmla="*/ 4960882 h 4960882"/>
              <a:gd name="connsiteX116" fmla="*/ 1211303 w 2620800"/>
              <a:gd name="connsiteY116" fmla="*/ 4939862 h 4960882"/>
              <a:gd name="connsiteX117" fmla="*/ 1200793 w 2620800"/>
              <a:gd name="connsiteY117" fmla="*/ 4876800 h 4960882"/>
              <a:gd name="connsiteX118" fmla="*/ 1179772 w 2620800"/>
              <a:gd name="connsiteY118" fmla="*/ 4845269 h 4960882"/>
              <a:gd name="connsiteX119" fmla="*/ 1169262 w 2620800"/>
              <a:gd name="connsiteY119" fmla="*/ 4813738 h 4960882"/>
              <a:gd name="connsiteX120" fmla="*/ 1137731 w 2620800"/>
              <a:gd name="connsiteY120" fmla="*/ 4803227 h 4960882"/>
              <a:gd name="connsiteX121" fmla="*/ 959055 w 2620800"/>
              <a:gd name="connsiteY121" fmla="*/ 4782207 h 4960882"/>
              <a:gd name="connsiteX122" fmla="*/ 759359 w 2620800"/>
              <a:gd name="connsiteY122" fmla="*/ 4771696 h 4960882"/>
              <a:gd name="connsiteX123" fmla="*/ 696297 w 2620800"/>
              <a:gd name="connsiteY123" fmla="*/ 4813738 h 4960882"/>
              <a:gd name="connsiteX124" fmla="*/ 517621 w 2620800"/>
              <a:gd name="connsiteY124" fmla="*/ 4792717 h 4960882"/>
              <a:gd name="connsiteX125" fmla="*/ 433538 w 2620800"/>
              <a:gd name="connsiteY125" fmla="*/ 4750676 h 4960882"/>
              <a:gd name="connsiteX126" fmla="*/ 359966 w 2620800"/>
              <a:gd name="connsiteY126" fmla="*/ 4740165 h 4960882"/>
              <a:gd name="connsiteX127" fmla="*/ 328435 w 2620800"/>
              <a:gd name="connsiteY127" fmla="*/ 4729655 h 4960882"/>
              <a:gd name="connsiteX128" fmla="*/ 317924 w 2620800"/>
              <a:gd name="connsiteY128" fmla="*/ 4698124 h 4960882"/>
              <a:gd name="connsiteX129" fmla="*/ 275883 w 2620800"/>
              <a:gd name="connsiteY129" fmla="*/ 4603531 h 4960882"/>
              <a:gd name="connsiteX130" fmla="*/ 170779 w 2620800"/>
              <a:gd name="connsiteY130" fmla="*/ 4550979 h 4960882"/>
              <a:gd name="connsiteX131" fmla="*/ 107717 w 2620800"/>
              <a:gd name="connsiteY131" fmla="*/ 4498427 h 4960882"/>
              <a:gd name="connsiteX132" fmla="*/ 76186 w 2620800"/>
              <a:gd name="connsiteY132" fmla="*/ 4393324 h 4960882"/>
              <a:gd name="connsiteX133" fmla="*/ 118228 w 2620800"/>
              <a:gd name="connsiteY133" fmla="*/ 4372303 h 4960882"/>
              <a:gd name="connsiteX134" fmla="*/ 223331 w 2620800"/>
              <a:gd name="connsiteY134" fmla="*/ 4351282 h 4960882"/>
              <a:gd name="connsiteX135" fmla="*/ 244352 w 2620800"/>
              <a:gd name="connsiteY135" fmla="*/ 4288220 h 4960882"/>
              <a:gd name="connsiteX136" fmla="*/ 254862 w 2620800"/>
              <a:gd name="connsiteY136" fmla="*/ 4246179 h 4960882"/>
              <a:gd name="connsiteX137" fmla="*/ 265372 w 2620800"/>
              <a:gd name="connsiteY137" fmla="*/ 4214648 h 4960882"/>
              <a:gd name="connsiteX138" fmla="*/ 275883 w 2620800"/>
              <a:gd name="connsiteY138" fmla="*/ 4162096 h 4960882"/>
              <a:gd name="connsiteX139" fmla="*/ 265372 w 2620800"/>
              <a:gd name="connsiteY139" fmla="*/ 4099034 h 4960882"/>
              <a:gd name="connsiteX140" fmla="*/ 170779 w 2620800"/>
              <a:gd name="connsiteY140" fmla="*/ 4056993 h 4960882"/>
              <a:gd name="connsiteX141" fmla="*/ 139248 w 2620800"/>
              <a:gd name="connsiteY141" fmla="*/ 4025462 h 4960882"/>
              <a:gd name="connsiteX142" fmla="*/ 44655 w 2620800"/>
              <a:gd name="connsiteY142" fmla="*/ 3962400 h 4960882"/>
              <a:gd name="connsiteX143" fmla="*/ 23635 w 2620800"/>
              <a:gd name="connsiteY143" fmla="*/ 3920358 h 4960882"/>
              <a:gd name="connsiteX144" fmla="*/ 2614 w 2620800"/>
              <a:gd name="connsiteY144" fmla="*/ 3762703 h 4960882"/>
              <a:gd name="connsiteX145" fmla="*/ 13124 w 2620800"/>
              <a:gd name="connsiteY145" fmla="*/ 3689131 h 4960882"/>
              <a:gd name="connsiteX146" fmla="*/ 338945 w 2620800"/>
              <a:gd name="connsiteY146" fmla="*/ 3710151 h 4960882"/>
              <a:gd name="connsiteX147" fmla="*/ 423028 w 2620800"/>
              <a:gd name="connsiteY147" fmla="*/ 3668110 h 4960882"/>
              <a:gd name="connsiteX148" fmla="*/ 433538 w 2620800"/>
              <a:gd name="connsiteY148" fmla="*/ 3636579 h 4960882"/>
              <a:gd name="connsiteX149" fmla="*/ 486090 w 2620800"/>
              <a:gd name="connsiteY149" fmla="*/ 3541986 h 4960882"/>
              <a:gd name="connsiteX150" fmla="*/ 496600 w 2620800"/>
              <a:gd name="connsiteY150" fmla="*/ 3478924 h 4960882"/>
              <a:gd name="connsiteX151" fmla="*/ 507110 w 2620800"/>
              <a:gd name="connsiteY151" fmla="*/ 3447393 h 4960882"/>
              <a:gd name="connsiteX152" fmla="*/ 517621 w 2620800"/>
              <a:gd name="connsiteY152" fmla="*/ 3405351 h 4960882"/>
              <a:gd name="connsiteX153" fmla="*/ 538641 w 2620800"/>
              <a:gd name="connsiteY153" fmla="*/ 3331779 h 4960882"/>
              <a:gd name="connsiteX154" fmla="*/ 528131 w 2620800"/>
              <a:gd name="connsiteY154" fmla="*/ 3111062 h 4960882"/>
              <a:gd name="connsiteX155" fmla="*/ 507110 w 2620800"/>
              <a:gd name="connsiteY155" fmla="*/ 3069020 h 4960882"/>
              <a:gd name="connsiteX156" fmla="*/ 496600 w 2620800"/>
              <a:gd name="connsiteY156" fmla="*/ 3037489 h 4960882"/>
              <a:gd name="connsiteX157" fmla="*/ 444048 w 2620800"/>
              <a:gd name="connsiteY157" fmla="*/ 2963917 h 4960882"/>
              <a:gd name="connsiteX158" fmla="*/ 433538 w 2620800"/>
              <a:gd name="connsiteY158" fmla="*/ 2911365 h 4960882"/>
              <a:gd name="connsiteX159" fmla="*/ 370476 w 2620800"/>
              <a:gd name="connsiteY159" fmla="*/ 2837793 h 4960882"/>
              <a:gd name="connsiteX160" fmla="*/ 423028 w 2620800"/>
              <a:gd name="connsiteY160" fmla="*/ 2774731 h 4960882"/>
              <a:gd name="connsiteX161" fmla="*/ 465069 w 2620800"/>
              <a:gd name="connsiteY161" fmla="*/ 2701158 h 4960882"/>
              <a:gd name="connsiteX162" fmla="*/ 507110 w 2620800"/>
              <a:gd name="connsiteY162" fmla="*/ 2638096 h 4960882"/>
              <a:gd name="connsiteX163" fmla="*/ 549152 w 2620800"/>
              <a:gd name="connsiteY163" fmla="*/ 2564524 h 4960882"/>
              <a:gd name="connsiteX164" fmla="*/ 570172 w 2620800"/>
              <a:gd name="connsiteY164" fmla="*/ 2501462 h 4960882"/>
              <a:gd name="connsiteX165" fmla="*/ 591193 w 2620800"/>
              <a:gd name="connsiteY165" fmla="*/ 2438400 h 4960882"/>
              <a:gd name="connsiteX166" fmla="*/ 601703 w 2620800"/>
              <a:gd name="connsiteY166" fmla="*/ 2406869 h 4960882"/>
              <a:gd name="connsiteX167" fmla="*/ 622724 w 2620800"/>
              <a:gd name="connsiteY167" fmla="*/ 2375338 h 4960882"/>
              <a:gd name="connsiteX168" fmla="*/ 622724 w 2620800"/>
              <a:gd name="connsiteY168" fmla="*/ 2249213 h 4960882"/>
              <a:gd name="connsiteX169" fmla="*/ 601703 w 2620800"/>
              <a:gd name="connsiteY169" fmla="*/ 2217682 h 4960882"/>
              <a:gd name="connsiteX170" fmla="*/ 591193 w 2620800"/>
              <a:gd name="connsiteY170" fmla="*/ 2175641 h 4960882"/>
              <a:gd name="connsiteX171" fmla="*/ 580683 w 2620800"/>
              <a:gd name="connsiteY171" fmla="*/ 2144110 h 4960882"/>
              <a:gd name="connsiteX172" fmla="*/ 570172 w 2620800"/>
              <a:gd name="connsiteY172" fmla="*/ 2081048 h 4960882"/>
              <a:gd name="connsiteX173" fmla="*/ 465069 w 2620800"/>
              <a:gd name="connsiteY173" fmla="*/ 1986455 h 4960882"/>
              <a:gd name="connsiteX174" fmla="*/ 402007 w 2620800"/>
              <a:gd name="connsiteY174" fmla="*/ 1933903 h 4960882"/>
              <a:gd name="connsiteX175" fmla="*/ 349455 w 2620800"/>
              <a:gd name="connsiteY175" fmla="*/ 1923393 h 4960882"/>
              <a:gd name="connsiteX176" fmla="*/ 317924 w 2620800"/>
              <a:gd name="connsiteY176" fmla="*/ 1734207 h 4960882"/>
              <a:gd name="connsiteX177" fmla="*/ 275883 w 2620800"/>
              <a:gd name="connsiteY177" fmla="*/ 1692165 h 4960882"/>
              <a:gd name="connsiteX178" fmla="*/ 244352 w 2620800"/>
              <a:gd name="connsiteY178" fmla="*/ 1618593 h 4960882"/>
              <a:gd name="connsiteX179" fmla="*/ 254862 w 2620800"/>
              <a:gd name="connsiteY179" fmla="*/ 1450427 h 4960882"/>
              <a:gd name="connsiteX180" fmla="*/ 275883 w 2620800"/>
              <a:gd name="connsiteY180" fmla="*/ 1408386 h 4960882"/>
              <a:gd name="connsiteX181" fmla="*/ 296903 w 2620800"/>
              <a:gd name="connsiteY181" fmla="*/ 1250731 h 4960882"/>
              <a:gd name="connsiteX182" fmla="*/ 402007 w 2620800"/>
              <a:gd name="connsiteY182" fmla="*/ 1145627 h 4960882"/>
              <a:gd name="connsiteX183" fmla="*/ 433538 w 2620800"/>
              <a:gd name="connsiteY183" fmla="*/ 1135117 h 4960882"/>
              <a:gd name="connsiteX184" fmla="*/ 444048 w 2620800"/>
              <a:gd name="connsiteY184" fmla="*/ 1103586 h 4960882"/>
              <a:gd name="connsiteX185" fmla="*/ 486090 w 2620800"/>
              <a:gd name="connsiteY185" fmla="*/ 1072055 h 4960882"/>
              <a:gd name="connsiteX186" fmla="*/ 496600 w 2620800"/>
              <a:gd name="connsiteY186" fmla="*/ 1008993 h 4960882"/>
              <a:gd name="connsiteX187" fmla="*/ 507110 w 2620800"/>
              <a:gd name="connsiteY187" fmla="*/ 966951 h 4960882"/>
              <a:gd name="connsiteX188" fmla="*/ 496600 w 2620800"/>
              <a:gd name="connsiteY188" fmla="*/ 830317 h 4960882"/>
              <a:gd name="connsiteX189" fmla="*/ 454559 w 2620800"/>
              <a:gd name="connsiteY189" fmla="*/ 798786 h 4960882"/>
              <a:gd name="connsiteX190" fmla="*/ 433538 w 2620800"/>
              <a:gd name="connsiteY190" fmla="*/ 767255 h 4960882"/>
              <a:gd name="connsiteX191" fmla="*/ 507110 w 2620800"/>
              <a:gd name="connsiteY191" fmla="*/ 714703 h 4960882"/>
              <a:gd name="connsiteX192" fmla="*/ 528131 w 2620800"/>
              <a:gd name="connsiteY192" fmla="*/ 683172 h 4960882"/>
              <a:gd name="connsiteX193" fmla="*/ 538641 w 2620800"/>
              <a:gd name="connsiteY193" fmla="*/ 651641 h 4960882"/>
              <a:gd name="connsiteX194" fmla="*/ 465069 w 2620800"/>
              <a:gd name="connsiteY194" fmla="*/ 557048 h 4960882"/>
              <a:gd name="connsiteX195" fmla="*/ 380986 w 2620800"/>
              <a:gd name="connsiteY195" fmla="*/ 515007 h 4960882"/>
              <a:gd name="connsiteX196" fmla="*/ 349455 w 2620800"/>
              <a:gd name="connsiteY196" fmla="*/ 493986 h 4960882"/>
              <a:gd name="connsiteX197" fmla="*/ 391497 w 2620800"/>
              <a:gd name="connsiteY197" fmla="*/ 483476 h 4960882"/>
              <a:gd name="connsiteX198" fmla="*/ 559662 w 2620800"/>
              <a:gd name="connsiteY198" fmla="*/ 462455 h 4960882"/>
              <a:gd name="connsiteX199" fmla="*/ 591193 w 2620800"/>
              <a:gd name="connsiteY199" fmla="*/ 441434 h 4960882"/>
              <a:gd name="connsiteX200" fmla="*/ 601703 w 2620800"/>
              <a:gd name="connsiteY200" fmla="*/ 399393 h 4960882"/>
              <a:gd name="connsiteX201" fmla="*/ 601703 w 2620800"/>
              <a:gd name="connsiteY201" fmla="*/ 63062 h 4960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</a:cxnLst>
            <a:rect l="l" t="t" r="r" b="b"/>
            <a:pathLst>
              <a:path w="2620800" h="4960882">
                <a:moveTo>
                  <a:pt x="570172" y="0"/>
                </a:moveTo>
                <a:cubicBezTo>
                  <a:pt x="587689" y="14014"/>
                  <a:pt x="604059" y="29597"/>
                  <a:pt x="622724" y="42041"/>
                </a:cubicBezTo>
                <a:cubicBezTo>
                  <a:pt x="635761" y="50732"/>
                  <a:pt x="652016" y="53955"/>
                  <a:pt x="664766" y="63062"/>
                </a:cubicBezTo>
                <a:cubicBezTo>
                  <a:pt x="676861" y="71701"/>
                  <a:pt x="684878" y="85077"/>
                  <a:pt x="696297" y="94593"/>
                </a:cubicBezTo>
                <a:cubicBezTo>
                  <a:pt x="706001" y="102680"/>
                  <a:pt x="717318" y="108606"/>
                  <a:pt x="727828" y="115613"/>
                </a:cubicBezTo>
                <a:cubicBezTo>
                  <a:pt x="750372" y="183248"/>
                  <a:pt x="720664" y="109789"/>
                  <a:pt x="769869" y="178676"/>
                </a:cubicBezTo>
                <a:cubicBezTo>
                  <a:pt x="799757" y="220520"/>
                  <a:pt x="777705" y="222438"/>
                  <a:pt x="822421" y="252248"/>
                </a:cubicBezTo>
                <a:cubicBezTo>
                  <a:pt x="839488" y="263626"/>
                  <a:pt x="909734" y="272229"/>
                  <a:pt x="917014" y="273269"/>
                </a:cubicBezTo>
                <a:cubicBezTo>
                  <a:pt x="1011365" y="286748"/>
                  <a:pt x="1029632" y="285974"/>
                  <a:pt x="1137731" y="294289"/>
                </a:cubicBezTo>
                <a:cubicBezTo>
                  <a:pt x="1141234" y="315310"/>
                  <a:pt x="1148241" y="336040"/>
                  <a:pt x="1148241" y="357351"/>
                </a:cubicBezTo>
                <a:cubicBezTo>
                  <a:pt x="1148241" y="416774"/>
                  <a:pt x="1142002" y="428622"/>
                  <a:pt x="1127221" y="472965"/>
                </a:cubicBezTo>
                <a:cubicBezTo>
                  <a:pt x="1137731" y="486979"/>
                  <a:pt x="1144738" y="504497"/>
                  <a:pt x="1158752" y="515007"/>
                </a:cubicBezTo>
                <a:cubicBezTo>
                  <a:pt x="1173845" y="526327"/>
                  <a:pt x="1194063" y="528365"/>
                  <a:pt x="1211303" y="536027"/>
                </a:cubicBezTo>
                <a:cubicBezTo>
                  <a:pt x="1289230" y="570661"/>
                  <a:pt x="1220114" y="545971"/>
                  <a:pt x="1284876" y="567558"/>
                </a:cubicBezTo>
                <a:cubicBezTo>
                  <a:pt x="1312904" y="560551"/>
                  <a:pt x="1352514" y="570291"/>
                  <a:pt x="1368959" y="546538"/>
                </a:cubicBezTo>
                <a:cubicBezTo>
                  <a:pt x="1479490" y="386882"/>
                  <a:pt x="1314409" y="452612"/>
                  <a:pt x="1411000" y="420413"/>
                </a:cubicBezTo>
                <a:cubicBezTo>
                  <a:pt x="1421510" y="423917"/>
                  <a:pt x="1431783" y="428237"/>
                  <a:pt x="1442531" y="430924"/>
                </a:cubicBezTo>
                <a:cubicBezTo>
                  <a:pt x="1459862" y="435257"/>
                  <a:pt x="1480219" y="431525"/>
                  <a:pt x="1495083" y="441434"/>
                </a:cubicBezTo>
                <a:cubicBezTo>
                  <a:pt x="1504301" y="447579"/>
                  <a:pt x="1499448" y="463747"/>
                  <a:pt x="1505593" y="472965"/>
                </a:cubicBezTo>
                <a:cubicBezTo>
                  <a:pt x="1513838" y="485333"/>
                  <a:pt x="1527998" y="492763"/>
                  <a:pt x="1537124" y="504496"/>
                </a:cubicBezTo>
                <a:cubicBezTo>
                  <a:pt x="1552635" y="524438"/>
                  <a:pt x="1565152" y="546537"/>
                  <a:pt x="1579166" y="567558"/>
                </a:cubicBezTo>
                <a:cubicBezTo>
                  <a:pt x="1586173" y="578068"/>
                  <a:pt x="1589676" y="592082"/>
                  <a:pt x="1600186" y="599089"/>
                </a:cubicBezTo>
                <a:lnTo>
                  <a:pt x="1631717" y="620110"/>
                </a:lnTo>
                <a:cubicBezTo>
                  <a:pt x="1638724" y="630620"/>
                  <a:pt x="1642874" y="643750"/>
                  <a:pt x="1652738" y="651641"/>
                </a:cubicBezTo>
                <a:cubicBezTo>
                  <a:pt x="1661389" y="658562"/>
                  <a:pt x="1674360" y="657196"/>
                  <a:pt x="1684269" y="662151"/>
                </a:cubicBezTo>
                <a:cubicBezTo>
                  <a:pt x="1765767" y="702900"/>
                  <a:pt x="1668077" y="667265"/>
                  <a:pt x="1747331" y="693682"/>
                </a:cubicBezTo>
                <a:lnTo>
                  <a:pt x="1810393" y="735724"/>
                </a:lnTo>
                <a:cubicBezTo>
                  <a:pt x="1820903" y="742731"/>
                  <a:pt x="1829941" y="752749"/>
                  <a:pt x="1841924" y="756744"/>
                </a:cubicBezTo>
                <a:cubicBezTo>
                  <a:pt x="1890402" y="772904"/>
                  <a:pt x="1862591" y="765082"/>
                  <a:pt x="1926007" y="777765"/>
                </a:cubicBezTo>
                <a:cubicBezTo>
                  <a:pt x="1939487" y="831686"/>
                  <a:pt x="1948488" y="846956"/>
                  <a:pt x="1926007" y="914400"/>
                </a:cubicBezTo>
                <a:cubicBezTo>
                  <a:pt x="1921307" y="928501"/>
                  <a:pt x="1904986" y="935421"/>
                  <a:pt x="1894476" y="945931"/>
                </a:cubicBezTo>
                <a:cubicBezTo>
                  <a:pt x="1901483" y="963448"/>
                  <a:pt x="1904531" y="983130"/>
                  <a:pt x="1915497" y="998482"/>
                </a:cubicBezTo>
                <a:cubicBezTo>
                  <a:pt x="1924829" y="1011547"/>
                  <a:pt x="1979433" y="1034501"/>
                  <a:pt x="1989069" y="1040524"/>
                </a:cubicBezTo>
                <a:cubicBezTo>
                  <a:pt x="2003923" y="1049808"/>
                  <a:pt x="2017096" y="1061545"/>
                  <a:pt x="2031110" y="1072055"/>
                </a:cubicBezTo>
                <a:cubicBezTo>
                  <a:pt x="2001864" y="1028184"/>
                  <a:pt x="1992737" y="1021399"/>
                  <a:pt x="2062641" y="1082565"/>
                </a:cubicBezTo>
                <a:cubicBezTo>
                  <a:pt x="2095011" y="1110889"/>
                  <a:pt x="2092804" y="1112045"/>
                  <a:pt x="2115193" y="1145627"/>
                </a:cubicBezTo>
                <a:cubicBezTo>
                  <a:pt x="2074339" y="1206909"/>
                  <a:pt x="2046773" y="1218964"/>
                  <a:pt x="2083662" y="1303282"/>
                </a:cubicBezTo>
                <a:cubicBezTo>
                  <a:pt x="2096608" y="1332874"/>
                  <a:pt x="2125703" y="1352331"/>
                  <a:pt x="2146724" y="1376855"/>
                </a:cubicBezTo>
                <a:cubicBezTo>
                  <a:pt x="2158661" y="1424599"/>
                  <a:pt x="2165132" y="1426735"/>
                  <a:pt x="2146724" y="1481958"/>
                </a:cubicBezTo>
                <a:cubicBezTo>
                  <a:pt x="2142729" y="1493942"/>
                  <a:pt x="2132710" y="1502979"/>
                  <a:pt x="2125703" y="1513489"/>
                </a:cubicBezTo>
                <a:cubicBezTo>
                  <a:pt x="2178966" y="1620015"/>
                  <a:pt x="2106901" y="1491553"/>
                  <a:pt x="2188766" y="1587062"/>
                </a:cubicBezTo>
                <a:cubicBezTo>
                  <a:pt x="2209755" y="1611550"/>
                  <a:pt x="2211970" y="1641999"/>
                  <a:pt x="2220297" y="1671144"/>
                </a:cubicBezTo>
                <a:cubicBezTo>
                  <a:pt x="2223341" y="1681797"/>
                  <a:pt x="2227304" y="1692165"/>
                  <a:pt x="2230807" y="1702676"/>
                </a:cubicBezTo>
                <a:cubicBezTo>
                  <a:pt x="2234310" y="1730703"/>
                  <a:pt x="2231177" y="1760395"/>
                  <a:pt x="2241317" y="1786758"/>
                </a:cubicBezTo>
                <a:cubicBezTo>
                  <a:pt x="2249370" y="1807696"/>
                  <a:pt x="2271469" y="1820287"/>
                  <a:pt x="2283359" y="1839310"/>
                </a:cubicBezTo>
                <a:cubicBezTo>
                  <a:pt x="2289231" y="1848705"/>
                  <a:pt x="2286777" y="1862330"/>
                  <a:pt x="2293869" y="1870841"/>
                </a:cubicBezTo>
                <a:cubicBezTo>
                  <a:pt x="2305083" y="1884298"/>
                  <a:pt x="2323524" y="1889986"/>
                  <a:pt x="2335910" y="1902372"/>
                </a:cubicBezTo>
                <a:cubicBezTo>
                  <a:pt x="2344842" y="1911304"/>
                  <a:pt x="2349924" y="1923393"/>
                  <a:pt x="2356931" y="1933903"/>
                </a:cubicBezTo>
                <a:cubicBezTo>
                  <a:pt x="2382757" y="2037208"/>
                  <a:pt x="2354873" y="1915379"/>
                  <a:pt x="2377952" y="2123089"/>
                </a:cubicBezTo>
                <a:cubicBezTo>
                  <a:pt x="2379547" y="2137446"/>
                  <a:pt x="2384959" y="2151117"/>
                  <a:pt x="2388462" y="2165131"/>
                </a:cubicBezTo>
                <a:cubicBezTo>
                  <a:pt x="2384959" y="2182648"/>
                  <a:pt x="2389388" y="2203959"/>
                  <a:pt x="2377952" y="2217682"/>
                </a:cubicBezTo>
                <a:cubicBezTo>
                  <a:pt x="2368704" y="2228779"/>
                  <a:pt x="2350267" y="2226598"/>
                  <a:pt x="2335910" y="2228193"/>
                </a:cubicBezTo>
                <a:cubicBezTo>
                  <a:pt x="2287038" y="2233623"/>
                  <a:pt x="2237814" y="2235200"/>
                  <a:pt x="2188766" y="2238703"/>
                </a:cubicBezTo>
                <a:cubicBezTo>
                  <a:pt x="2195773" y="2266731"/>
                  <a:pt x="2186033" y="2306341"/>
                  <a:pt x="2209786" y="2322786"/>
                </a:cubicBezTo>
                <a:cubicBezTo>
                  <a:pt x="2467677" y="2501326"/>
                  <a:pt x="2245673" y="2226992"/>
                  <a:pt x="2356931" y="2375338"/>
                </a:cubicBezTo>
                <a:cubicBezTo>
                  <a:pt x="2360434" y="2410372"/>
                  <a:pt x="2355409" y="2447352"/>
                  <a:pt x="2367441" y="2480441"/>
                </a:cubicBezTo>
                <a:cubicBezTo>
                  <a:pt x="2371227" y="2490853"/>
                  <a:pt x="2389754" y="2484806"/>
                  <a:pt x="2398972" y="2490951"/>
                </a:cubicBezTo>
                <a:cubicBezTo>
                  <a:pt x="2411340" y="2499196"/>
                  <a:pt x="2419993" y="2511972"/>
                  <a:pt x="2430503" y="2522482"/>
                </a:cubicBezTo>
                <a:cubicBezTo>
                  <a:pt x="2434007" y="2532992"/>
                  <a:pt x="2441014" y="2542934"/>
                  <a:pt x="2441014" y="2554013"/>
                </a:cubicBezTo>
                <a:cubicBezTo>
                  <a:pt x="2441014" y="2571877"/>
                  <a:pt x="2440886" y="2592028"/>
                  <a:pt x="2430503" y="2606565"/>
                </a:cubicBezTo>
                <a:cubicBezTo>
                  <a:pt x="2418554" y="2623293"/>
                  <a:pt x="2364007" y="2633700"/>
                  <a:pt x="2346421" y="2638096"/>
                </a:cubicBezTo>
                <a:cubicBezTo>
                  <a:pt x="2336426" y="2658085"/>
                  <a:pt x="2313715" y="2709775"/>
                  <a:pt x="2293869" y="2722179"/>
                </a:cubicBezTo>
                <a:cubicBezTo>
                  <a:pt x="2278720" y="2731647"/>
                  <a:pt x="2258834" y="2729186"/>
                  <a:pt x="2241317" y="2732689"/>
                </a:cubicBezTo>
                <a:cubicBezTo>
                  <a:pt x="2205987" y="2838683"/>
                  <a:pt x="2259900" y="2674250"/>
                  <a:pt x="2220297" y="2806262"/>
                </a:cubicBezTo>
                <a:cubicBezTo>
                  <a:pt x="2213930" y="2827485"/>
                  <a:pt x="2220297" y="2862317"/>
                  <a:pt x="2199276" y="2869324"/>
                </a:cubicBezTo>
                <a:lnTo>
                  <a:pt x="2167745" y="2879834"/>
                </a:lnTo>
                <a:cubicBezTo>
                  <a:pt x="2157235" y="2886841"/>
                  <a:pt x="2140905" y="2889127"/>
                  <a:pt x="2136214" y="2900855"/>
                </a:cubicBezTo>
                <a:cubicBezTo>
                  <a:pt x="2121135" y="2938551"/>
                  <a:pt x="2175296" y="2939529"/>
                  <a:pt x="2188766" y="2942896"/>
                </a:cubicBezTo>
                <a:cubicBezTo>
                  <a:pt x="2199276" y="2949903"/>
                  <a:pt x="2208374" y="2959744"/>
                  <a:pt x="2220297" y="2963917"/>
                </a:cubicBezTo>
                <a:cubicBezTo>
                  <a:pt x="2305253" y="2993652"/>
                  <a:pt x="2363776" y="3007670"/>
                  <a:pt x="2441014" y="3026979"/>
                </a:cubicBezTo>
                <a:cubicBezTo>
                  <a:pt x="2531378" y="3087223"/>
                  <a:pt x="2417047" y="3014995"/>
                  <a:pt x="2504076" y="3058510"/>
                </a:cubicBezTo>
                <a:cubicBezTo>
                  <a:pt x="2585574" y="3099259"/>
                  <a:pt x="2487884" y="3063624"/>
                  <a:pt x="2567138" y="3090041"/>
                </a:cubicBezTo>
                <a:cubicBezTo>
                  <a:pt x="2581152" y="3100551"/>
                  <a:pt x="2597965" y="3108115"/>
                  <a:pt x="2609179" y="3121572"/>
                </a:cubicBezTo>
                <a:cubicBezTo>
                  <a:pt x="2634937" y="3152481"/>
                  <a:pt x="2613375" y="3165022"/>
                  <a:pt x="2588159" y="3184634"/>
                </a:cubicBezTo>
                <a:cubicBezTo>
                  <a:pt x="2542496" y="3220150"/>
                  <a:pt x="2528819" y="3224815"/>
                  <a:pt x="2483055" y="3247696"/>
                </a:cubicBezTo>
                <a:cubicBezTo>
                  <a:pt x="2472545" y="3258206"/>
                  <a:pt x="2456604" y="3265258"/>
                  <a:pt x="2451524" y="3279227"/>
                </a:cubicBezTo>
                <a:cubicBezTo>
                  <a:pt x="2441871" y="3305772"/>
                  <a:pt x="2445009" y="3335348"/>
                  <a:pt x="2441014" y="3363310"/>
                </a:cubicBezTo>
                <a:cubicBezTo>
                  <a:pt x="2438000" y="3384406"/>
                  <a:pt x="2434968" y="3405534"/>
                  <a:pt x="2430503" y="3426372"/>
                </a:cubicBezTo>
                <a:cubicBezTo>
                  <a:pt x="2410443" y="3519988"/>
                  <a:pt x="2435492" y="3501785"/>
                  <a:pt x="2377952" y="3520965"/>
                </a:cubicBezTo>
                <a:lnTo>
                  <a:pt x="2293869" y="3510455"/>
                </a:lnTo>
                <a:cubicBezTo>
                  <a:pt x="2272773" y="3507441"/>
                  <a:pt x="2252118" y="3499944"/>
                  <a:pt x="2230807" y="3499944"/>
                </a:cubicBezTo>
                <a:cubicBezTo>
                  <a:pt x="2216362" y="3499944"/>
                  <a:pt x="2202780" y="3506951"/>
                  <a:pt x="2188766" y="3510455"/>
                </a:cubicBezTo>
                <a:cubicBezTo>
                  <a:pt x="2202780" y="3513958"/>
                  <a:pt x="2237267" y="3533885"/>
                  <a:pt x="2230807" y="3520965"/>
                </a:cubicBezTo>
                <a:cubicBezTo>
                  <a:pt x="2221671" y="3502693"/>
                  <a:pt x="2194878" y="3477560"/>
                  <a:pt x="2178255" y="3489434"/>
                </a:cubicBezTo>
                <a:cubicBezTo>
                  <a:pt x="2154746" y="3506226"/>
                  <a:pt x="2157235" y="3573517"/>
                  <a:pt x="2157235" y="3573517"/>
                </a:cubicBezTo>
                <a:cubicBezTo>
                  <a:pt x="2164242" y="3598041"/>
                  <a:pt x="2170190" y="3622893"/>
                  <a:pt x="2178255" y="3647089"/>
                </a:cubicBezTo>
                <a:cubicBezTo>
                  <a:pt x="2184221" y="3664988"/>
                  <a:pt x="2193855" y="3681570"/>
                  <a:pt x="2199276" y="3699641"/>
                </a:cubicBezTo>
                <a:cubicBezTo>
                  <a:pt x="2204409" y="3716752"/>
                  <a:pt x="2206283" y="3734676"/>
                  <a:pt x="2209786" y="3752193"/>
                </a:cubicBezTo>
                <a:cubicBezTo>
                  <a:pt x="2206283" y="3801241"/>
                  <a:pt x="2213943" y="3852403"/>
                  <a:pt x="2199276" y="3899338"/>
                </a:cubicBezTo>
                <a:cubicBezTo>
                  <a:pt x="2194603" y="3914293"/>
                  <a:pt x="2161222" y="3905206"/>
                  <a:pt x="2157235" y="3920358"/>
                </a:cubicBezTo>
                <a:cubicBezTo>
                  <a:pt x="2142051" y="3978055"/>
                  <a:pt x="2155574" y="4040032"/>
                  <a:pt x="2146724" y="4099034"/>
                </a:cubicBezTo>
                <a:cubicBezTo>
                  <a:pt x="2144850" y="4111526"/>
                  <a:pt x="2131970" y="4119597"/>
                  <a:pt x="2125703" y="4130565"/>
                </a:cubicBezTo>
                <a:cubicBezTo>
                  <a:pt x="2117930" y="4144169"/>
                  <a:pt x="2110184" y="4157937"/>
                  <a:pt x="2104683" y="4172607"/>
                </a:cubicBezTo>
                <a:cubicBezTo>
                  <a:pt x="2099611" y="4186132"/>
                  <a:pt x="2098140" y="4200759"/>
                  <a:pt x="2094172" y="4214648"/>
                </a:cubicBezTo>
                <a:cubicBezTo>
                  <a:pt x="2091128" y="4225301"/>
                  <a:pt x="2087165" y="4235669"/>
                  <a:pt x="2083662" y="4246179"/>
                </a:cubicBezTo>
                <a:cubicBezTo>
                  <a:pt x="2087165" y="4274207"/>
                  <a:pt x="2075406" y="4309151"/>
                  <a:pt x="2094172" y="4330262"/>
                </a:cubicBezTo>
                <a:cubicBezTo>
                  <a:pt x="2110631" y="4348778"/>
                  <a:pt x="2145587" y="4329693"/>
                  <a:pt x="2167745" y="4340772"/>
                </a:cubicBezTo>
                <a:cubicBezTo>
                  <a:pt x="2177654" y="4345727"/>
                  <a:pt x="2174752" y="4361793"/>
                  <a:pt x="2178255" y="4372303"/>
                </a:cubicBezTo>
                <a:cubicBezTo>
                  <a:pt x="2174752" y="4386317"/>
                  <a:pt x="2179994" y="4406688"/>
                  <a:pt x="2167745" y="4414344"/>
                </a:cubicBezTo>
                <a:cubicBezTo>
                  <a:pt x="2146737" y="4427474"/>
                  <a:pt x="2118464" y="4419997"/>
                  <a:pt x="2094172" y="4424855"/>
                </a:cubicBezTo>
                <a:cubicBezTo>
                  <a:pt x="2083308" y="4427028"/>
                  <a:pt x="2073294" y="4432321"/>
                  <a:pt x="2062641" y="4435365"/>
                </a:cubicBezTo>
                <a:cubicBezTo>
                  <a:pt x="1970260" y="4461760"/>
                  <a:pt x="2064670" y="4431187"/>
                  <a:pt x="1989069" y="4456386"/>
                </a:cubicBezTo>
                <a:cubicBezTo>
                  <a:pt x="1982062" y="4473903"/>
                  <a:pt x="1972290" y="4490554"/>
                  <a:pt x="1968048" y="4508938"/>
                </a:cubicBezTo>
                <a:cubicBezTo>
                  <a:pt x="1961697" y="4536460"/>
                  <a:pt x="1967191" y="4566475"/>
                  <a:pt x="1957538" y="4593020"/>
                </a:cubicBezTo>
                <a:cubicBezTo>
                  <a:pt x="1952458" y="4606989"/>
                  <a:pt x="1936517" y="4614041"/>
                  <a:pt x="1926007" y="4624551"/>
                </a:cubicBezTo>
                <a:cubicBezTo>
                  <a:pt x="1873455" y="4621048"/>
                  <a:pt x="1820731" y="4619554"/>
                  <a:pt x="1768352" y="4614041"/>
                </a:cubicBezTo>
                <a:cubicBezTo>
                  <a:pt x="1753986" y="4612529"/>
                  <a:pt x="1740522" y="4606115"/>
                  <a:pt x="1726310" y="4603531"/>
                </a:cubicBezTo>
                <a:cubicBezTo>
                  <a:pt x="1588229" y="4578425"/>
                  <a:pt x="1706048" y="4606347"/>
                  <a:pt x="1610697" y="4582510"/>
                </a:cubicBezTo>
                <a:cubicBezTo>
                  <a:pt x="1593180" y="4586013"/>
                  <a:pt x="1563794" y="4576073"/>
                  <a:pt x="1558145" y="4593020"/>
                </a:cubicBezTo>
                <a:cubicBezTo>
                  <a:pt x="1548493" y="4621976"/>
                  <a:pt x="1586054" y="4708811"/>
                  <a:pt x="1558145" y="4750676"/>
                </a:cubicBezTo>
                <a:cubicBezTo>
                  <a:pt x="1546504" y="4768138"/>
                  <a:pt x="1513068" y="4776212"/>
                  <a:pt x="1495083" y="4782207"/>
                </a:cubicBezTo>
                <a:cubicBezTo>
                  <a:pt x="1484573" y="4792717"/>
                  <a:pt x="1475647" y="4805099"/>
                  <a:pt x="1463552" y="4813738"/>
                </a:cubicBezTo>
                <a:cubicBezTo>
                  <a:pt x="1436360" y="4833160"/>
                  <a:pt x="1418866" y="4834436"/>
                  <a:pt x="1389979" y="4845269"/>
                </a:cubicBezTo>
                <a:cubicBezTo>
                  <a:pt x="1372314" y="4851893"/>
                  <a:pt x="1354945" y="4859282"/>
                  <a:pt x="1337428" y="4866289"/>
                </a:cubicBezTo>
                <a:lnTo>
                  <a:pt x="1274366" y="4929351"/>
                </a:lnTo>
                <a:lnTo>
                  <a:pt x="1242835" y="4960882"/>
                </a:lnTo>
                <a:cubicBezTo>
                  <a:pt x="1232324" y="4953875"/>
                  <a:pt x="1216952" y="4951160"/>
                  <a:pt x="1211303" y="4939862"/>
                </a:cubicBezTo>
                <a:cubicBezTo>
                  <a:pt x="1201772" y="4920801"/>
                  <a:pt x="1207532" y="4897017"/>
                  <a:pt x="1200793" y="4876800"/>
                </a:cubicBezTo>
                <a:cubicBezTo>
                  <a:pt x="1196798" y="4864816"/>
                  <a:pt x="1186779" y="4855779"/>
                  <a:pt x="1179772" y="4845269"/>
                </a:cubicBezTo>
                <a:cubicBezTo>
                  <a:pt x="1176269" y="4834759"/>
                  <a:pt x="1177096" y="4821572"/>
                  <a:pt x="1169262" y="4813738"/>
                </a:cubicBezTo>
                <a:cubicBezTo>
                  <a:pt x="1161428" y="4805904"/>
                  <a:pt x="1148384" y="4806271"/>
                  <a:pt x="1137731" y="4803227"/>
                </a:cubicBezTo>
                <a:cubicBezTo>
                  <a:pt x="1066150" y="4782775"/>
                  <a:pt x="1063367" y="4790231"/>
                  <a:pt x="959055" y="4782207"/>
                </a:cubicBezTo>
                <a:cubicBezTo>
                  <a:pt x="889092" y="4769486"/>
                  <a:pt x="829350" y="4746699"/>
                  <a:pt x="759359" y="4771696"/>
                </a:cubicBezTo>
                <a:cubicBezTo>
                  <a:pt x="735567" y="4780193"/>
                  <a:pt x="696297" y="4813738"/>
                  <a:pt x="696297" y="4813738"/>
                </a:cubicBezTo>
                <a:cubicBezTo>
                  <a:pt x="636738" y="4806731"/>
                  <a:pt x="576623" y="4803445"/>
                  <a:pt x="517621" y="4792717"/>
                </a:cubicBezTo>
                <a:cubicBezTo>
                  <a:pt x="353165" y="4762815"/>
                  <a:pt x="547837" y="4784966"/>
                  <a:pt x="433538" y="4750676"/>
                </a:cubicBezTo>
                <a:cubicBezTo>
                  <a:pt x="409810" y="4743558"/>
                  <a:pt x="384490" y="4743669"/>
                  <a:pt x="359966" y="4740165"/>
                </a:cubicBezTo>
                <a:cubicBezTo>
                  <a:pt x="349456" y="4736662"/>
                  <a:pt x="336269" y="4737489"/>
                  <a:pt x="328435" y="4729655"/>
                </a:cubicBezTo>
                <a:cubicBezTo>
                  <a:pt x="320601" y="4721821"/>
                  <a:pt x="322185" y="4708351"/>
                  <a:pt x="317924" y="4698124"/>
                </a:cubicBezTo>
                <a:cubicBezTo>
                  <a:pt x="304653" y="4666273"/>
                  <a:pt x="298171" y="4629872"/>
                  <a:pt x="275883" y="4603531"/>
                </a:cubicBezTo>
                <a:cubicBezTo>
                  <a:pt x="252537" y="4575940"/>
                  <a:pt x="205633" y="4562597"/>
                  <a:pt x="170779" y="4550979"/>
                </a:cubicBezTo>
                <a:cubicBezTo>
                  <a:pt x="151154" y="4537896"/>
                  <a:pt x="119617" y="4519848"/>
                  <a:pt x="107717" y="4498427"/>
                </a:cubicBezTo>
                <a:cubicBezTo>
                  <a:pt x="96089" y="4477496"/>
                  <a:pt x="82971" y="4420461"/>
                  <a:pt x="76186" y="4393324"/>
                </a:cubicBezTo>
                <a:cubicBezTo>
                  <a:pt x="90200" y="4386317"/>
                  <a:pt x="103163" y="4376607"/>
                  <a:pt x="118228" y="4372303"/>
                </a:cubicBezTo>
                <a:cubicBezTo>
                  <a:pt x="152581" y="4362488"/>
                  <a:pt x="193603" y="4371100"/>
                  <a:pt x="223331" y="4351282"/>
                </a:cubicBezTo>
                <a:cubicBezTo>
                  <a:pt x="241767" y="4338991"/>
                  <a:pt x="238978" y="4309716"/>
                  <a:pt x="244352" y="4288220"/>
                </a:cubicBezTo>
                <a:cubicBezTo>
                  <a:pt x="247855" y="4274206"/>
                  <a:pt x="250894" y="4260068"/>
                  <a:pt x="254862" y="4246179"/>
                </a:cubicBezTo>
                <a:cubicBezTo>
                  <a:pt x="257906" y="4235526"/>
                  <a:pt x="262685" y="4225396"/>
                  <a:pt x="265372" y="4214648"/>
                </a:cubicBezTo>
                <a:cubicBezTo>
                  <a:pt x="269705" y="4197317"/>
                  <a:pt x="272379" y="4179613"/>
                  <a:pt x="275883" y="4162096"/>
                </a:cubicBezTo>
                <a:cubicBezTo>
                  <a:pt x="272379" y="4141075"/>
                  <a:pt x="276667" y="4117105"/>
                  <a:pt x="265372" y="4099034"/>
                </a:cubicBezTo>
                <a:cubicBezTo>
                  <a:pt x="260461" y="4091177"/>
                  <a:pt x="172848" y="4057820"/>
                  <a:pt x="170779" y="4056993"/>
                </a:cubicBezTo>
                <a:cubicBezTo>
                  <a:pt x="160269" y="4046483"/>
                  <a:pt x="150533" y="4035135"/>
                  <a:pt x="139248" y="4025462"/>
                </a:cubicBezTo>
                <a:cubicBezTo>
                  <a:pt x="105190" y="3996269"/>
                  <a:pt x="83860" y="3985923"/>
                  <a:pt x="44655" y="3962400"/>
                </a:cubicBezTo>
                <a:cubicBezTo>
                  <a:pt x="37648" y="3948386"/>
                  <a:pt x="29807" y="3934759"/>
                  <a:pt x="23635" y="3920358"/>
                </a:cubicBezTo>
                <a:cubicBezTo>
                  <a:pt x="1427" y="3868539"/>
                  <a:pt x="7782" y="3824725"/>
                  <a:pt x="2614" y="3762703"/>
                </a:cubicBezTo>
                <a:cubicBezTo>
                  <a:pt x="6117" y="3738179"/>
                  <a:pt x="-10909" y="3695139"/>
                  <a:pt x="13124" y="3689131"/>
                </a:cubicBezTo>
                <a:cubicBezTo>
                  <a:pt x="71809" y="3674460"/>
                  <a:pt x="248817" y="3698885"/>
                  <a:pt x="338945" y="3710151"/>
                </a:cubicBezTo>
                <a:cubicBezTo>
                  <a:pt x="366973" y="3696137"/>
                  <a:pt x="413119" y="3697838"/>
                  <a:pt x="423028" y="3668110"/>
                </a:cubicBezTo>
                <a:cubicBezTo>
                  <a:pt x="426531" y="3657600"/>
                  <a:pt x="428158" y="3646264"/>
                  <a:pt x="433538" y="3636579"/>
                </a:cubicBezTo>
                <a:cubicBezTo>
                  <a:pt x="493774" y="3528153"/>
                  <a:pt x="462306" y="3613335"/>
                  <a:pt x="486090" y="3541986"/>
                </a:cubicBezTo>
                <a:cubicBezTo>
                  <a:pt x="489593" y="3520965"/>
                  <a:pt x="491977" y="3499727"/>
                  <a:pt x="496600" y="3478924"/>
                </a:cubicBezTo>
                <a:cubicBezTo>
                  <a:pt x="499003" y="3468109"/>
                  <a:pt x="504066" y="3458046"/>
                  <a:pt x="507110" y="3447393"/>
                </a:cubicBezTo>
                <a:cubicBezTo>
                  <a:pt x="511078" y="3433503"/>
                  <a:pt x="513653" y="3419241"/>
                  <a:pt x="517621" y="3405351"/>
                </a:cubicBezTo>
                <a:cubicBezTo>
                  <a:pt x="547769" y="3299832"/>
                  <a:pt x="505795" y="3463168"/>
                  <a:pt x="538641" y="3331779"/>
                </a:cubicBezTo>
                <a:cubicBezTo>
                  <a:pt x="535138" y="3258207"/>
                  <a:pt x="536907" y="3184193"/>
                  <a:pt x="528131" y="3111062"/>
                </a:cubicBezTo>
                <a:cubicBezTo>
                  <a:pt x="526264" y="3095505"/>
                  <a:pt x="513282" y="3083421"/>
                  <a:pt x="507110" y="3069020"/>
                </a:cubicBezTo>
                <a:cubicBezTo>
                  <a:pt x="502746" y="3058837"/>
                  <a:pt x="502745" y="3046707"/>
                  <a:pt x="496600" y="3037489"/>
                </a:cubicBezTo>
                <a:cubicBezTo>
                  <a:pt x="411374" y="2909649"/>
                  <a:pt x="516637" y="3109092"/>
                  <a:pt x="444048" y="2963917"/>
                </a:cubicBezTo>
                <a:cubicBezTo>
                  <a:pt x="440545" y="2946400"/>
                  <a:pt x="443447" y="2926229"/>
                  <a:pt x="433538" y="2911365"/>
                </a:cubicBezTo>
                <a:cubicBezTo>
                  <a:pt x="343775" y="2776720"/>
                  <a:pt x="402185" y="2932922"/>
                  <a:pt x="370476" y="2837793"/>
                </a:cubicBezTo>
                <a:cubicBezTo>
                  <a:pt x="415574" y="2747597"/>
                  <a:pt x="363603" y="2834156"/>
                  <a:pt x="423028" y="2774731"/>
                </a:cubicBezTo>
                <a:cubicBezTo>
                  <a:pt x="441204" y="2756555"/>
                  <a:pt x="452706" y="2721763"/>
                  <a:pt x="465069" y="2701158"/>
                </a:cubicBezTo>
                <a:cubicBezTo>
                  <a:pt x="478067" y="2679495"/>
                  <a:pt x="507110" y="2638096"/>
                  <a:pt x="507110" y="2638096"/>
                </a:cubicBezTo>
                <a:cubicBezTo>
                  <a:pt x="535981" y="2522620"/>
                  <a:pt x="492224" y="2666995"/>
                  <a:pt x="549152" y="2564524"/>
                </a:cubicBezTo>
                <a:cubicBezTo>
                  <a:pt x="559913" y="2545155"/>
                  <a:pt x="563165" y="2522483"/>
                  <a:pt x="570172" y="2501462"/>
                </a:cubicBezTo>
                <a:lnTo>
                  <a:pt x="591193" y="2438400"/>
                </a:lnTo>
                <a:cubicBezTo>
                  <a:pt x="594696" y="2427890"/>
                  <a:pt x="595558" y="2416087"/>
                  <a:pt x="601703" y="2406869"/>
                </a:cubicBezTo>
                <a:lnTo>
                  <a:pt x="622724" y="2375338"/>
                </a:lnTo>
                <a:cubicBezTo>
                  <a:pt x="633957" y="2319175"/>
                  <a:pt x="641498" y="2311791"/>
                  <a:pt x="622724" y="2249213"/>
                </a:cubicBezTo>
                <a:cubicBezTo>
                  <a:pt x="619094" y="2237114"/>
                  <a:pt x="608710" y="2228192"/>
                  <a:pt x="601703" y="2217682"/>
                </a:cubicBezTo>
                <a:cubicBezTo>
                  <a:pt x="598200" y="2203668"/>
                  <a:pt x="595161" y="2189530"/>
                  <a:pt x="591193" y="2175641"/>
                </a:cubicBezTo>
                <a:cubicBezTo>
                  <a:pt x="588149" y="2164988"/>
                  <a:pt x="583086" y="2154925"/>
                  <a:pt x="580683" y="2144110"/>
                </a:cubicBezTo>
                <a:cubicBezTo>
                  <a:pt x="576060" y="2123307"/>
                  <a:pt x="578990" y="2100448"/>
                  <a:pt x="570172" y="2081048"/>
                </a:cubicBezTo>
                <a:cubicBezTo>
                  <a:pt x="537966" y="2010194"/>
                  <a:pt x="517947" y="2039333"/>
                  <a:pt x="465069" y="1986455"/>
                </a:cubicBezTo>
                <a:cubicBezTo>
                  <a:pt x="448712" y="1970098"/>
                  <a:pt x="425419" y="1942682"/>
                  <a:pt x="402007" y="1933903"/>
                </a:cubicBezTo>
                <a:cubicBezTo>
                  <a:pt x="385280" y="1927630"/>
                  <a:pt x="366972" y="1926896"/>
                  <a:pt x="349455" y="1923393"/>
                </a:cubicBezTo>
                <a:cubicBezTo>
                  <a:pt x="285964" y="1828154"/>
                  <a:pt x="384548" y="1987377"/>
                  <a:pt x="317924" y="1734207"/>
                </a:cubicBezTo>
                <a:cubicBezTo>
                  <a:pt x="312880" y="1715041"/>
                  <a:pt x="287774" y="1708020"/>
                  <a:pt x="275883" y="1692165"/>
                </a:cubicBezTo>
                <a:cubicBezTo>
                  <a:pt x="260296" y="1671383"/>
                  <a:pt x="252470" y="1642949"/>
                  <a:pt x="244352" y="1618593"/>
                </a:cubicBezTo>
                <a:cubicBezTo>
                  <a:pt x="247855" y="1562538"/>
                  <a:pt x="246531" y="1505970"/>
                  <a:pt x="254862" y="1450427"/>
                </a:cubicBezTo>
                <a:cubicBezTo>
                  <a:pt x="257186" y="1434933"/>
                  <a:pt x="272655" y="1423718"/>
                  <a:pt x="275883" y="1408386"/>
                </a:cubicBezTo>
                <a:cubicBezTo>
                  <a:pt x="286805" y="1356507"/>
                  <a:pt x="282338" y="1301708"/>
                  <a:pt x="296903" y="1250731"/>
                </a:cubicBezTo>
                <a:cubicBezTo>
                  <a:pt x="308704" y="1209429"/>
                  <a:pt x="362180" y="1158902"/>
                  <a:pt x="402007" y="1145627"/>
                </a:cubicBezTo>
                <a:lnTo>
                  <a:pt x="433538" y="1135117"/>
                </a:lnTo>
                <a:cubicBezTo>
                  <a:pt x="437041" y="1124607"/>
                  <a:pt x="436955" y="1112097"/>
                  <a:pt x="444048" y="1103586"/>
                </a:cubicBezTo>
                <a:cubicBezTo>
                  <a:pt x="455262" y="1090129"/>
                  <a:pt x="477583" y="1087368"/>
                  <a:pt x="486090" y="1072055"/>
                </a:cubicBezTo>
                <a:cubicBezTo>
                  <a:pt x="496439" y="1053426"/>
                  <a:pt x="492421" y="1029890"/>
                  <a:pt x="496600" y="1008993"/>
                </a:cubicBezTo>
                <a:cubicBezTo>
                  <a:pt x="499433" y="994828"/>
                  <a:pt x="503607" y="980965"/>
                  <a:pt x="507110" y="966951"/>
                </a:cubicBezTo>
                <a:cubicBezTo>
                  <a:pt x="503607" y="921406"/>
                  <a:pt x="510225" y="873917"/>
                  <a:pt x="496600" y="830317"/>
                </a:cubicBezTo>
                <a:cubicBezTo>
                  <a:pt x="491375" y="813597"/>
                  <a:pt x="466945" y="811172"/>
                  <a:pt x="454559" y="798786"/>
                </a:cubicBezTo>
                <a:cubicBezTo>
                  <a:pt x="445627" y="789854"/>
                  <a:pt x="440545" y="777765"/>
                  <a:pt x="433538" y="767255"/>
                </a:cubicBezTo>
                <a:cubicBezTo>
                  <a:pt x="451441" y="755319"/>
                  <a:pt x="494074" y="727739"/>
                  <a:pt x="507110" y="714703"/>
                </a:cubicBezTo>
                <a:cubicBezTo>
                  <a:pt x="516042" y="705771"/>
                  <a:pt x="521124" y="693682"/>
                  <a:pt x="528131" y="683172"/>
                </a:cubicBezTo>
                <a:cubicBezTo>
                  <a:pt x="531634" y="672662"/>
                  <a:pt x="538641" y="662720"/>
                  <a:pt x="538641" y="651641"/>
                </a:cubicBezTo>
                <a:cubicBezTo>
                  <a:pt x="538641" y="601534"/>
                  <a:pt x="506748" y="583841"/>
                  <a:pt x="465069" y="557048"/>
                </a:cubicBezTo>
                <a:cubicBezTo>
                  <a:pt x="438710" y="540103"/>
                  <a:pt x="408496" y="530012"/>
                  <a:pt x="380986" y="515007"/>
                </a:cubicBezTo>
                <a:cubicBezTo>
                  <a:pt x="369896" y="508958"/>
                  <a:pt x="359965" y="500993"/>
                  <a:pt x="349455" y="493986"/>
                </a:cubicBezTo>
                <a:cubicBezTo>
                  <a:pt x="363469" y="490483"/>
                  <a:pt x="377285" y="486060"/>
                  <a:pt x="391497" y="483476"/>
                </a:cubicBezTo>
                <a:cubicBezTo>
                  <a:pt x="438646" y="474903"/>
                  <a:pt x="514505" y="467472"/>
                  <a:pt x="559662" y="462455"/>
                </a:cubicBezTo>
                <a:cubicBezTo>
                  <a:pt x="570172" y="455448"/>
                  <a:pt x="584186" y="451944"/>
                  <a:pt x="591193" y="441434"/>
                </a:cubicBezTo>
                <a:cubicBezTo>
                  <a:pt x="599206" y="429415"/>
                  <a:pt x="601302" y="413832"/>
                  <a:pt x="601703" y="399393"/>
                </a:cubicBezTo>
                <a:cubicBezTo>
                  <a:pt x="604816" y="287326"/>
                  <a:pt x="601703" y="175172"/>
                  <a:pt x="601703" y="63062"/>
                </a:cubicBezTo>
              </a:path>
            </a:pathLst>
          </a:custGeom>
          <a:ln w="412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F6B7F25-136A-4B44-AB05-F9B490C51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6294" y="6488668"/>
            <a:ext cx="46391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1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TỰ NHIÊN VÙNG TÂY NGUYÊN</a:t>
            </a:r>
            <a:endParaRPr kumimoji="0" lang="en-US" altLang="en-US" sz="1800" i="0" u="none" strike="noStrike" kern="1200" normalizeH="0" baseline="0" noProof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7E42813-C389-1501-55A9-46C5C45B10B6}"/>
                  </a:ext>
                </a:extLst>
              </p14:cNvPr>
              <p14:cNvContentPartPr/>
              <p14:nvPr/>
            </p14:nvContentPartPr>
            <p14:xfrm>
              <a:off x="3378484" y="4480720"/>
              <a:ext cx="10800" cy="55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7E42813-C389-1501-55A9-46C5C45B10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372364" y="4474600"/>
                <a:ext cx="2304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AC8BA50-BD1F-A860-1F66-175A64404F88}"/>
                  </a:ext>
                </a:extLst>
              </p14:cNvPr>
              <p14:cNvContentPartPr/>
              <p14:nvPr/>
            </p14:nvContentPartPr>
            <p14:xfrm>
              <a:off x="3399004" y="4591960"/>
              <a:ext cx="439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AC8BA50-BD1F-A860-1F66-175A64404F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92884" y="4585840"/>
                <a:ext cx="5616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A1E9F06-C5DA-3D5B-0D36-73A5AA60EA8D}"/>
                  </a:ext>
                </a:extLst>
              </p14:cNvPr>
              <p14:cNvContentPartPr/>
              <p14:nvPr/>
            </p14:nvContentPartPr>
            <p14:xfrm>
              <a:off x="3276964" y="471400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A1E9F06-C5DA-3D5B-0D36-73A5AA60EA8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70844" y="470788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764ED3B-A145-A8EA-D743-808095D9690D}"/>
                  </a:ext>
                </a:extLst>
              </p14:cNvPr>
              <p14:cNvContentPartPr/>
              <p14:nvPr/>
            </p14:nvContentPartPr>
            <p14:xfrm>
              <a:off x="3480004" y="475468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764ED3B-A145-A8EA-D743-808095D9690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473884" y="474856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CEF8853-6B12-ACF2-8E14-754567370184}"/>
                  </a:ext>
                </a:extLst>
              </p14:cNvPr>
              <p14:cNvContentPartPr/>
              <p14:nvPr/>
            </p14:nvContentPartPr>
            <p14:xfrm>
              <a:off x="3591964" y="4752880"/>
              <a:ext cx="432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CEF8853-6B12-ACF2-8E14-75456737018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85844" y="4746760"/>
                <a:ext cx="16560" cy="1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AC8D388-69F8-D8A3-FBE8-D28078BBC52C}"/>
                  </a:ext>
                </a:extLst>
              </p14:cNvPr>
              <p14:cNvContentPartPr/>
              <p14:nvPr/>
            </p14:nvContentPartPr>
            <p14:xfrm>
              <a:off x="4140604" y="676636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AC8D388-69F8-D8A3-FBE8-D28078BBC52C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122604" y="6748360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7042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708A1D-E014-7A50-4DEA-97FA118BC39A}"/>
              </a:ext>
            </a:extLst>
          </p:cNvPr>
          <p:cNvSpPr/>
          <p:nvPr/>
        </p:nvSpPr>
        <p:spPr>
          <a:xfrm>
            <a:off x="102704" y="0"/>
            <a:ext cx="11986592" cy="66246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37F4BB-93D1-6307-18AE-479E64FF89F1}"/>
              </a:ext>
            </a:extLst>
          </p:cNvPr>
          <p:cNvGrpSpPr/>
          <p:nvPr/>
        </p:nvGrpSpPr>
        <p:grpSpPr>
          <a:xfrm>
            <a:off x="8442752" y="-275382"/>
            <a:ext cx="2998839" cy="2677899"/>
            <a:chOff x="8630011" y="822851"/>
            <a:chExt cx="3135680" cy="2865190"/>
          </a:xfrm>
        </p:grpSpPr>
        <p:pic>
          <p:nvPicPr>
            <p:cNvPr id="8" name="Picture 7" descr="A couple of kids holding a sign&#10;&#10;AI-generated content may be incorrect.">
              <a:extLst>
                <a:ext uri="{FF2B5EF4-FFF2-40B4-BE49-F238E27FC236}">
                  <a16:creationId xmlns:a16="http://schemas.microsoft.com/office/drawing/2014/main" id="{E85AC357-C01C-BEE2-E58D-70542A8D1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30011" y="822851"/>
              <a:ext cx="3135680" cy="28651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318B3B-3116-9504-A720-E365F664C16B}"/>
                </a:ext>
              </a:extLst>
            </p:cNvPr>
            <p:cNvSpPr txBox="1"/>
            <p:nvPr/>
          </p:nvSpPr>
          <p:spPr>
            <a:xfrm>
              <a:off x="9030967" y="2535549"/>
              <a:ext cx="2333767" cy="625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 đôi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36B0E72-196D-B8F2-6B7A-BBA2E1508737}"/>
              </a:ext>
            </a:extLst>
          </p:cNvPr>
          <p:cNvGrpSpPr/>
          <p:nvPr/>
        </p:nvGrpSpPr>
        <p:grpSpPr>
          <a:xfrm>
            <a:off x="282955" y="1013986"/>
            <a:ext cx="11454955" cy="4468099"/>
            <a:chOff x="1946556" y="905459"/>
            <a:chExt cx="11400034" cy="36202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D7B55E-99CD-62DD-203A-749CA60062C5}"/>
                </a:ext>
              </a:extLst>
            </p:cNvPr>
            <p:cNvSpPr txBox="1"/>
            <p:nvPr/>
          </p:nvSpPr>
          <p:spPr>
            <a:xfrm>
              <a:off x="1946556" y="1003997"/>
              <a:ext cx="11400034" cy="263488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just"/>
              <a:endParaRPr lang="en-US" sz="5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5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1.</a:t>
              </a:r>
              <a:r>
                <a:rPr lang="vi-VN" sz="45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Xác định vị trí của vùng Tây Nguyên trên lược đồ.</a:t>
              </a:r>
            </a:p>
            <a:p>
              <a:pPr algn="just"/>
              <a:r>
                <a:rPr lang="en-US" sz="45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2.</a:t>
              </a:r>
              <a:r>
                <a:rPr lang="vi-VN" sz="4500" b="1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Kể tên các vùng và quốc gia tiếp giáp với vùng Tây Nguyên.</a:t>
              </a:r>
              <a:endParaRPr lang="en-US" sz="4500" b="1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D68CCD7-DD9A-E4EF-69C2-44484D28E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1115" y="905459"/>
              <a:ext cx="974745" cy="873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83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monument with a flag on it&#10;&#10;AI-generated content may be incorrect.">
            <a:extLst>
              <a:ext uri="{FF2B5EF4-FFF2-40B4-BE49-F238E27FC236}">
                <a16:creationId xmlns:a16="http://schemas.microsoft.com/office/drawing/2014/main" id="{F6351E66-0F87-AC1B-A767-F17900C00B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06"/>
            <a:ext cx="12192000" cy="686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88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B6D131-F489-EEAE-303D-99D5AD80C28D}"/>
              </a:ext>
            </a:extLst>
          </p:cNvPr>
          <p:cNvSpPr txBox="1"/>
          <p:nvPr/>
        </p:nvSpPr>
        <p:spPr>
          <a:xfrm>
            <a:off x="4817806" y="1877961"/>
            <a:ext cx="506581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/>
              <a:t>Video cột mốc</a:t>
            </a:r>
            <a:r>
              <a:rPr lang="en-US"/>
              <a:t>o</a:t>
            </a:r>
          </a:p>
          <a:p>
            <a:endParaRPr lang="en-US"/>
          </a:p>
        </p:txBody>
      </p:sp>
      <p:pic>
        <p:nvPicPr>
          <p:cNvPr id="4" name="Picture 3" descr="A circular road with flags and a flag on it&#10;&#10;AI-generated content may be incorrect.">
            <a:extLst>
              <a:ext uri="{FF2B5EF4-FFF2-40B4-BE49-F238E27FC236}">
                <a16:creationId xmlns:a16="http://schemas.microsoft.com/office/drawing/2014/main" id="{203BCCB1-6A8D-6C62-E577-A3B37B35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" y="0"/>
            <a:ext cx="121900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06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9059</TotalTime>
  <Words>442</Words>
  <Application>Microsoft Office PowerPoint</Application>
  <PresentationFormat>Widescreen</PresentationFormat>
  <Paragraphs>63</Paragraphs>
  <Slides>23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iCiel Altus</vt:lpstr>
      <vt:lpstr>Tahoma</vt:lpstr>
      <vt:lpstr>Times New Roman</vt:lpstr>
      <vt:lpstr>印品黑体</vt:lpstr>
      <vt:lpstr>Office Theme</vt:lpstr>
      <vt:lpstr>Office 主题​​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trang web về thiên nhiên vùng Tây Nguyên: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Pham Dung</cp:lastModifiedBy>
  <cp:revision>126</cp:revision>
  <dcterms:created xsi:type="dcterms:W3CDTF">2023-11-15T02:36:17Z</dcterms:created>
  <dcterms:modified xsi:type="dcterms:W3CDTF">2025-04-04T01:12:07Z</dcterms:modified>
</cp:coreProperties>
</file>