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 id="2147483709" r:id="rId4"/>
  </p:sldMasterIdLst>
  <p:notesMasterIdLst>
    <p:notesMasterId r:id="rId30"/>
  </p:notesMasterIdLst>
  <p:sldIdLst>
    <p:sldId id="303" r:id="rId5"/>
    <p:sldId id="271" r:id="rId6"/>
    <p:sldId id="279" r:id="rId7"/>
    <p:sldId id="281" r:id="rId8"/>
    <p:sldId id="283" r:id="rId9"/>
    <p:sldId id="304" r:id="rId10"/>
    <p:sldId id="293" r:id="rId11"/>
    <p:sldId id="284" r:id="rId12"/>
    <p:sldId id="285" r:id="rId13"/>
    <p:sldId id="286" r:id="rId14"/>
    <p:sldId id="287" r:id="rId15"/>
    <p:sldId id="288" r:id="rId16"/>
    <p:sldId id="290" r:id="rId17"/>
    <p:sldId id="305" r:id="rId18"/>
    <p:sldId id="291" r:id="rId19"/>
    <p:sldId id="306" r:id="rId20"/>
    <p:sldId id="294" r:id="rId21"/>
    <p:sldId id="308" r:id="rId22"/>
    <p:sldId id="309" r:id="rId23"/>
    <p:sldId id="310" r:id="rId24"/>
    <p:sldId id="311" r:id="rId25"/>
    <p:sldId id="312" r:id="rId26"/>
    <p:sldId id="313" r:id="rId27"/>
    <p:sldId id="297" r:id="rId28"/>
    <p:sldId id="116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15</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24</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759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0716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76183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9496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892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0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40145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887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5656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2855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99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89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2025/4/4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861111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7.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
        <p:nvSpPr>
          <p:cNvPr id="2" name="TextBox 1">
            <a:extLst>
              <a:ext uri="{FF2B5EF4-FFF2-40B4-BE49-F238E27FC236}">
                <a16:creationId xmlns:a16="http://schemas.microsoft.com/office/drawing/2014/main" id="{2BD5F48F-E16F-C0DC-FEBB-7A635A673F2D}"/>
              </a:ext>
            </a:extLst>
          </p:cNvPr>
          <p:cNvSpPr txBox="1"/>
          <p:nvPr/>
        </p:nvSpPr>
        <p:spPr>
          <a:xfrm>
            <a:off x="3430557" y="5833766"/>
            <a:ext cx="4614530" cy="400110"/>
          </a:xfrm>
          <a:prstGeom prst="rect">
            <a:avLst/>
          </a:prstGeom>
          <a:noFill/>
        </p:spPr>
        <p:txBody>
          <a:bodyPr wrap="square" rtlCol="0">
            <a:spAutoFit/>
          </a:bodyPr>
          <a:lstStyle/>
          <a:p>
            <a:r>
              <a:rPr lang="en-US" altLang="zh-CN" sz="2000" dirty="0" err="1">
                <a:latin typeface="#9Slide03 AllRoundGothic" panose="020B0703020202020104" pitchFamily="34" charset="0"/>
              </a:rPr>
              <a:t>Hương</a:t>
            </a:r>
            <a:r>
              <a:rPr lang="en-US" altLang="zh-CN" sz="2000" dirty="0">
                <a:latin typeface="#9Slide03 AllRoundGothic" panose="020B0703020202020104" pitchFamily="34" charset="0"/>
              </a:rPr>
              <a:t> </a:t>
            </a:r>
            <a:r>
              <a:rPr lang="en-US" altLang="zh-CN" sz="2000" dirty="0" err="1">
                <a:latin typeface="#9Slide03 AllRoundGothic" panose="020B0703020202020104" pitchFamily="34" charset="0"/>
              </a:rPr>
              <a:t>Thảo</a:t>
            </a:r>
            <a:r>
              <a:rPr lang="en-US" altLang="zh-CN" sz="2000" dirty="0">
                <a:latin typeface="#9Slide03 AllRoundGothic" panose="020B0703020202020104" pitchFamily="34" charset="0"/>
              </a:rPr>
              <a:t> – </a:t>
            </a:r>
            <a:r>
              <a:rPr lang="en-US" altLang="zh-CN" sz="2000" dirty="0" err="1">
                <a:latin typeface="#9Slide03 AllRoundGothic" panose="020B0703020202020104" pitchFamily="34" charset="0"/>
              </a:rPr>
              <a:t>Zalo</a:t>
            </a:r>
            <a:r>
              <a:rPr lang="en-US" altLang="zh-CN" sz="2000" dirty="0">
                <a:latin typeface="#9Slide03 AllRoundGothic" panose="020B0703020202020104" pitchFamily="34" charset="0"/>
              </a:rPr>
              <a:t> 0972.115.126</a:t>
            </a:r>
            <a:endParaRPr lang="en-US" sz="2000" dirty="0">
              <a:latin typeface="#9Slide03 AllRoundGothic" panose="020B0703020202020104" pitchFamily="34" charset="0"/>
            </a:endParaRPr>
          </a:p>
        </p:txBody>
      </p:sp>
      <p:sp>
        <p:nvSpPr>
          <p:cNvPr id="4" name="TextBox 3">
            <a:extLst>
              <a:ext uri="{FF2B5EF4-FFF2-40B4-BE49-F238E27FC236}">
                <a16:creationId xmlns:a16="http://schemas.microsoft.com/office/drawing/2014/main" id="{D43782F7-F8E1-D46B-E2B9-FAAF49F5ABDF}"/>
              </a:ext>
            </a:extLst>
          </p:cNvPr>
          <p:cNvSpPr txBox="1"/>
          <p:nvPr/>
        </p:nvSpPr>
        <p:spPr>
          <a:xfrm>
            <a:off x="2263271" y="52102"/>
            <a:ext cx="638113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603</Words>
  <Application>Microsoft Office PowerPoint</Application>
  <PresentationFormat>Widescreen</PresentationFormat>
  <Paragraphs>64</Paragraphs>
  <Slides>25</Slides>
  <Notes>21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等线</vt:lpstr>
      <vt:lpstr>黑体</vt:lpstr>
      <vt:lpstr>#9Slide03 AllRoundGothic</vt:lpstr>
      <vt:lpstr>Arial</vt:lpstr>
      <vt:lpstr>Calibri</vt:lpstr>
      <vt:lpstr>Georgia</vt:lpstr>
      <vt:lpstr>Tahoma</vt:lpstr>
      <vt:lpstr>Times New Roman</vt:lpstr>
      <vt:lpstr>字魂59号-创粗黑</vt:lpstr>
      <vt:lpstr>思源黑体 CN Bold</vt:lpstr>
      <vt:lpstr>1_Office 主题</vt:lpstr>
      <vt:lpstr>1_Office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33</cp:revision>
  <dcterms:created xsi:type="dcterms:W3CDTF">2023-07-25T11:51:11Z</dcterms:created>
  <dcterms:modified xsi:type="dcterms:W3CDTF">2025-04-04T00:56:06Z</dcterms:modified>
</cp:coreProperties>
</file>