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95" r:id="rId2"/>
    <p:sldId id="334" r:id="rId3"/>
    <p:sldId id="303" r:id="rId4"/>
    <p:sldId id="304" r:id="rId5"/>
    <p:sldId id="329" r:id="rId6"/>
    <p:sldId id="330" r:id="rId7"/>
    <p:sldId id="305" r:id="rId8"/>
    <p:sldId id="306" r:id="rId9"/>
    <p:sldId id="328" r:id="rId10"/>
    <p:sldId id="332" r:id="rId11"/>
    <p:sldId id="313" r:id="rId12"/>
    <p:sldId id="314" r:id="rId13"/>
    <p:sldId id="315" r:id="rId14"/>
    <p:sldId id="335" r:id="rId15"/>
    <p:sldId id="321" r:id="rId16"/>
    <p:sldId id="322" r:id="rId17"/>
    <p:sldId id="323" r:id="rId18"/>
    <p:sldId id="324" r:id="rId19"/>
    <p:sldId id="325" r:id="rId20"/>
    <p:sldId id="302" r:id="rId21"/>
    <p:sldId id="326" r:id="rId22"/>
    <p:sldId id="3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D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F3ED1-1C4D-4474-8400-BD6380540187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59F14-7034-4476-95A0-4AAED88AE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4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E3B5F3-BE92-4EF9-91A2-CD4E3ACA60A0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5.jpeg"/><Relationship Id="rId7" Type="http://schemas.openxmlformats.org/officeDocument/2006/relationships/image" Target="../media/image29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openxmlformats.org/officeDocument/2006/relationships/image" Target="../media/image34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5.wdp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/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>
              <a:fillRect/>
            </a:stretch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826867" y="511644"/>
            <a:ext cx="2305714" cy="769441"/>
            <a:chOff x="1491343" y="1807029"/>
            <a:chExt cx="2305714" cy="769441"/>
          </a:xfrm>
        </p:grpSpPr>
        <p:sp>
          <p:nvSpPr>
            <p:cNvPr id="7" name="TextBox 6"/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32829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2A06D-E9D2-F37E-12EF-18CAEE7EE238}"/>
              </a:ext>
            </a:extLst>
          </p:cNvPr>
          <p:cNvSpPr txBox="1"/>
          <p:nvPr/>
        </p:nvSpPr>
        <p:spPr>
          <a:xfrm>
            <a:off x="2953166" y="-6109"/>
            <a:ext cx="60946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/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/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/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/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/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/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/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/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/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>
            <a:fillRect/>
          </a:stretch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/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>
            <a:fillRect/>
          </a:stretch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/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>
            <a:fillRect/>
          </a:stretch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>
            <a:fillRect/>
          </a:stretch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>
            <a:fillRect/>
          </a:stretch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>
            <a:fillRect/>
          </a:stretch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>
            <a:fillRect/>
          </a:stretch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>
            <a:fillRect/>
          </a:stretch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/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/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/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/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>
            <a:fillRect/>
          </a:stretch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/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>
            <a:fillRect/>
          </a:stretch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/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Microsoft Office PowerPoint</Application>
  <PresentationFormat>Widescreen</PresentationFormat>
  <Paragraphs>90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#9Slide07 IcielLa Chic Pro Shad</vt:lpstr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35</cp:revision>
  <dcterms:created xsi:type="dcterms:W3CDTF">2023-06-22T12:42:00Z</dcterms:created>
  <dcterms:modified xsi:type="dcterms:W3CDTF">2025-04-04T01:05:40Z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9104C920E72442ACA46B421CBD61BC7E</vt:lpwstr>
  </property>
  <property fmtid="{D5CDD505-2E9C-101B-9397-08002B2CF9AE}" pid="3" name="KSOProductBuildVer">
    <vt:lpwstr>1033-11.2.0.11537</vt:lpwstr>
  </property>
</Properties>
</file>