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08" r:id="rId3"/>
    <p:sldId id="322" r:id="rId4"/>
    <p:sldId id="2007577285" r:id="rId5"/>
    <p:sldId id="2007577275" r:id="rId6"/>
    <p:sldId id="2007577300" r:id="rId7"/>
    <p:sldId id="2007577301" r:id="rId8"/>
    <p:sldId id="343" r:id="rId9"/>
    <p:sldId id="2007577311" r:id="rId10"/>
    <p:sldId id="2007577302" r:id="rId11"/>
    <p:sldId id="2007577303" r:id="rId12"/>
    <p:sldId id="2007577304" r:id="rId13"/>
    <p:sldId id="319" r:id="rId14"/>
    <p:sldId id="2007577305" r:id="rId15"/>
    <p:sldId id="301" r:id="rId16"/>
    <p:sldId id="2007577306" r:id="rId17"/>
    <p:sldId id="2007577282" r:id="rId18"/>
    <p:sldId id="344" r:id="rId19"/>
    <p:sldId id="2007577307" r:id="rId20"/>
    <p:sldId id="2007577308" r:id="rId21"/>
    <p:sldId id="2007577309" r:id="rId22"/>
    <p:sldId id="2007577310" r:id="rId23"/>
    <p:sldId id="359" r:id="rId24"/>
    <p:sldId id="2007577299" r:id="rId25"/>
    <p:sldId id="2007577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9CEA7-B39C-D01C-2DA3-CB681A178CAB}"/>
              </a:ext>
            </a:extLst>
          </p:cNvPr>
          <p:cNvSpPr txBox="1"/>
          <p:nvPr/>
        </p:nvSpPr>
        <p:spPr>
          <a:xfrm>
            <a:off x="3897218" y="243623"/>
            <a:ext cx="718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525</Words>
  <Application>Microsoft Office PowerPoint</Application>
  <PresentationFormat>Widescreen</PresentationFormat>
  <Paragraphs>62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iCiel Cadena</vt:lpstr>
      <vt:lpstr>Times New Roman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25</cp:revision>
  <dcterms:created xsi:type="dcterms:W3CDTF">2023-06-28T13:29:24Z</dcterms:created>
  <dcterms:modified xsi:type="dcterms:W3CDTF">2025-04-04T00:54:08Z</dcterms:modified>
</cp:coreProperties>
</file>