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sldIdLst>
    <p:sldId id="257" r:id="rId3"/>
    <p:sldId id="1062" r:id="rId4"/>
    <p:sldId id="1128" r:id="rId5"/>
    <p:sldId id="285" r:id="rId6"/>
    <p:sldId id="8539" r:id="rId7"/>
    <p:sldId id="1069" r:id="rId8"/>
    <p:sldId id="3386" r:id="rId9"/>
    <p:sldId id="8540" r:id="rId10"/>
    <p:sldId id="8541" r:id="rId11"/>
    <p:sldId id="8542" r:id="rId12"/>
    <p:sldId id="8543" r:id="rId13"/>
    <p:sldId id="8544" r:id="rId14"/>
    <p:sldId id="1071" r:id="rId15"/>
    <p:sldId id="294" r:id="rId16"/>
    <p:sldId id="3415" r:id="rId17"/>
    <p:sldId id="8545" r:id="rId18"/>
    <p:sldId id="8546" r:id="rId19"/>
    <p:sldId id="3383" r:id="rId20"/>
    <p:sldId id="3365" r:id="rId21"/>
    <p:sldId id="8547" r:id="rId22"/>
    <p:sldId id="8548" r:id="rId23"/>
    <p:sldId id="8549" r:id="rId24"/>
    <p:sldId id="8550" r:id="rId25"/>
    <p:sldId id="8551" r:id="rId26"/>
    <p:sldId id="3400" r:id="rId27"/>
    <p:sldId id="8552" r:id="rId28"/>
    <p:sldId id="8553" r:id="rId29"/>
    <p:sldId id="85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3160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9493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713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50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2025/4/4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0681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0480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39650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80074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2479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40711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154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5399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2025/4/4</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2194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2025/4/4</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9FF95803-3BD8-9399-D25E-E40FABAB74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47850" y="333375"/>
            <a:ext cx="1714500" cy="1714500"/>
          </a:xfrm>
          <a:prstGeom prst="rect">
            <a:avLst/>
          </a:prstGeom>
        </p:spPr>
      </p:pic>
    </p:spTree>
    <p:extLst>
      <p:ext uri="{BB962C8B-B14F-4D97-AF65-F5344CB8AC3E}">
        <p14:creationId xmlns:p14="http://schemas.microsoft.com/office/powerpoint/2010/main" val="126031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8229228" y="1412050"/>
            <a:ext cx="2389839"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380116" y="2276474"/>
            <a:ext cx="6088065"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
        <p:nvSpPr>
          <p:cNvPr id="6" name="TextBox 5">
            <a:extLst>
              <a:ext uri="{FF2B5EF4-FFF2-40B4-BE49-F238E27FC236}">
                <a16:creationId xmlns:a16="http://schemas.microsoft.com/office/drawing/2014/main" id="{8BAD38EA-5195-CABC-C721-ECE42FBD5B40}"/>
              </a:ext>
            </a:extLst>
          </p:cNvPr>
          <p:cNvSpPr txBox="1"/>
          <p:nvPr/>
        </p:nvSpPr>
        <p:spPr>
          <a:xfrm>
            <a:off x="5718111" y="177412"/>
            <a:ext cx="7156578"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千图网海量PPT模板www.58pic.com​​">
  <a:themeElements>
    <a:clrScheme name="自定义 1037">
      <a:dk1>
        <a:sysClr val="windowText" lastClr="000000"/>
      </a:dk1>
      <a:lt1>
        <a:sysClr val="window" lastClr="FFFFFF"/>
      </a:lt1>
      <a:dk2>
        <a:srgbClr val="5A6378"/>
      </a:dk2>
      <a:lt2>
        <a:srgbClr val="7F7F7F"/>
      </a:lt2>
      <a:accent1>
        <a:srgbClr val="778299"/>
      </a:accent1>
      <a:accent2>
        <a:srgbClr val="B6CF7F"/>
      </a:accent2>
      <a:accent3>
        <a:srgbClr val="778299"/>
      </a:accent3>
      <a:accent4>
        <a:srgbClr val="B6CF7F"/>
      </a:accent4>
      <a:accent5>
        <a:srgbClr val="778299"/>
      </a:accent5>
      <a:accent6>
        <a:srgbClr val="B6CF7F"/>
      </a:accent6>
      <a:hlink>
        <a:srgbClr val="168BBA"/>
      </a:hlink>
      <a:folHlink>
        <a:srgbClr val="680000"/>
      </a:folHlink>
    </a:clrScheme>
    <a:fontScheme name="zk35yeif">
      <a:majorFont>
        <a:latin typeface="Arial" panose="020F0302020204030204"/>
        <a:ea typeface="庞门正道标题体"/>
        <a:cs typeface=""/>
      </a:majorFont>
      <a:minorFont>
        <a:latin typeface="Arial"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510</Words>
  <Application>Microsoft Office PowerPoint</Application>
  <PresentationFormat>Widescreen</PresentationFormat>
  <Paragraphs>50</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等线</vt:lpstr>
      <vt:lpstr>Arial</vt:lpstr>
      <vt:lpstr>Calibri</vt:lpstr>
      <vt:lpstr>Georgia</vt:lpstr>
      <vt:lpstr>Times New Roman</vt:lpstr>
      <vt:lpstr>思源黑体 CN Bold</vt:lpstr>
      <vt:lpstr>思源黑体 Medium</vt:lpstr>
      <vt:lpstr>千图网海量PPT模板www.58pic.com​​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29</cp:revision>
  <dcterms:created xsi:type="dcterms:W3CDTF">2023-07-25T13:02:49Z</dcterms:created>
  <dcterms:modified xsi:type="dcterms:W3CDTF">2025-04-04T00:57:03Z</dcterms:modified>
</cp:coreProperties>
</file>