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63.xml" ContentType="application/vnd.openxmlformats-officedocument.presentationml.tags+xml"/>
  <Override PartName="/ppt/notesSlides/notesSlide1.xml" ContentType="application/vnd.openxmlformats-officedocument.presentationml.notesSlide+xml"/>
  <Override PartName="/ppt/tags/tag64.xml" ContentType="application/vnd.openxmlformats-officedocument.presentationml.tags+xml"/>
  <Override PartName="/ppt/notesSlides/notesSlide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4" r:id="rId5"/>
    <p:sldMasterId id="2147483717" r:id="rId6"/>
  </p:sldMasterIdLst>
  <p:notesMasterIdLst>
    <p:notesMasterId r:id="rId28"/>
  </p:notesMasterIdLst>
  <p:sldIdLst>
    <p:sldId id="257" r:id="rId7"/>
    <p:sldId id="260" r:id="rId8"/>
    <p:sldId id="262" r:id="rId9"/>
    <p:sldId id="271" r:id="rId10"/>
    <p:sldId id="2007577258" r:id="rId11"/>
    <p:sldId id="2007577257" r:id="rId12"/>
    <p:sldId id="2007577259" r:id="rId13"/>
    <p:sldId id="2007577260" r:id="rId14"/>
    <p:sldId id="2007577249" r:id="rId15"/>
    <p:sldId id="299" r:id="rId16"/>
    <p:sldId id="281" r:id="rId17"/>
    <p:sldId id="2007577261" r:id="rId18"/>
    <p:sldId id="279" r:id="rId19"/>
    <p:sldId id="283" r:id="rId20"/>
    <p:sldId id="2007577262" r:id="rId21"/>
    <p:sldId id="2007577264" r:id="rId22"/>
    <p:sldId id="2007577265" r:id="rId23"/>
    <p:sldId id="284" r:id="rId24"/>
    <p:sldId id="2007577266" r:id="rId25"/>
    <p:sldId id="295"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73" d="100"/>
          <a:sy n="73" d="100"/>
        </p:scale>
        <p:origin x="107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1.1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0,'8034'0,"-7870"0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9.6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0,'13366'0,"-13092"0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55.4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0,'6730'0,"-6592"0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09.51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0,'8591'0,"-8415"0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12.8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0,'8212'0,"-8044"0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4D68D-94AD-428C-B278-0FEE52B94460}"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DFDE5-2952-4E18-A8A7-AB12AAEE1A90}" type="slidenum">
              <a:rPr lang="en-US" smtClean="0"/>
              <a:t>‹#›</a:t>
            </a:fld>
            <a:endParaRPr lang="en-US"/>
          </a:p>
        </p:txBody>
      </p:sp>
    </p:spTree>
    <p:extLst>
      <p:ext uri="{BB962C8B-B14F-4D97-AF65-F5344CB8AC3E}">
        <p14:creationId xmlns:p14="http://schemas.microsoft.com/office/powerpoint/2010/main" val="175728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4A3DFDE5-2952-4E18-A8A7-AB12AAEE1A90}" type="slidenum">
              <a:rPr lang="en-US" smtClean="0"/>
              <a:t>1</a:t>
            </a:fld>
            <a:endParaRPr lang="en-US"/>
          </a:p>
        </p:txBody>
      </p:sp>
    </p:spTree>
    <p:extLst>
      <p:ext uri="{BB962C8B-B14F-4D97-AF65-F5344CB8AC3E}">
        <p14:creationId xmlns:p14="http://schemas.microsoft.com/office/powerpoint/2010/main" val="225516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070B2-F20C-46C3-8C48-2025953B4D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64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2025/4/4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445634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11813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626412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F5D9B0-EED8-4E68-BD96-F9237B3F7672}"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2006238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227168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5D9B0-EED8-4E68-BD96-F9237B3F7672}"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4145383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5D9B0-EED8-4E68-BD96-F9237B3F7672}"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13988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5D9B0-EED8-4E68-BD96-F9237B3F7672}" type="datetimeFigureOut">
              <a:rPr lang="en-US" smtClean="0"/>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960636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5D9B0-EED8-4E68-BD96-F9237B3F7672}" type="datetimeFigureOut">
              <a:rPr lang="en-US" smtClean="0"/>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55397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5D9B0-EED8-4E68-BD96-F9237B3F7672}" type="datetimeFigureOut">
              <a:rPr lang="en-US" smtClean="0"/>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171850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5F5D9B0-EED8-4E68-BD96-F9237B3F7672}"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253580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68853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5F5D9B0-EED8-4E68-BD96-F9237B3F7672}"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570889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570600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679615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4/4/2025</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64469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4/4/2025</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714329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4/4/2025</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844952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4/4/2025</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11974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4/4/2025</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670047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4/4/2025</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46902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4/4/2025</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7334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921233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4/4/2025</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440090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4/4/2025</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503724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4/4/2025</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335108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4/4/2025</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655370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6702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7"/>
            <a:ext cx="9144000" cy="1655763"/>
          </a:xfrm>
        </p:spPr>
        <p:txBody>
          <a:bodyPr/>
          <a:lstStyle>
            <a:lvl1pPr marL="0" indent="0" algn="ctr">
              <a:buNone/>
              <a:defRPr sz="2399"/>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2025/4/4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61172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2025/4/4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748837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2025/4/4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8937869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19064-D9A4-4469-B266-E6B5E6331BE8}" type="datetimeFigureOut">
              <a:rPr lang="zh-CN" altLang="en-US" smtClean="0"/>
              <a:t>2025/4/4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11723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817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2025/4/4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87799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6AF3E9-FC74-0474-5D22-B659A40319E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59E6048-27BB-1956-6836-FF2332C44E55}"/>
              </a:ext>
            </a:extLst>
          </p:cNvPr>
          <p:cNvSpPr>
            <a:spLocks noGrp="1"/>
          </p:cNvSpPr>
          <p:nvPr>
            <p:ph type="dt" sz="half" idx="10"/>
          </p:nvPr>
        </p:nvSpPr>
        <p:spPr/>
        <p:txBody>
          <a:bodyPr/>
          <a:lstStyle/>
          <a:p>
            <a:fld id="{D82C26E8-9A73-4148-B8D4-C662B6ABF0F0}" type="datetimeFigureOut">
              <a:rPr lang="en-US" smtClean="0"/>
              <a:t>4/4/2025</a:t>
            </a:fld>
            <a:endParaRPr lang="en-US"/>
          </a:p>
        </p:txBody>
      </p:sp>
      <p:sp>
        <p:nvSpPr>
          <p:cNvPr id="4" name="Chỗ dành sẵn cho Chân trang 3">
            <a:extLst>
              <a:ext uri="{FF2B5EF4-FFF2-40B4-BE49-F238E27FC236}">
                <a16:creationId xmlns:a16="http://schemas.microsoft.com/office/drawing/2014/main" id="{9E46962B-B93F-88A8-2498-A99B94318F2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8DBB139-3C80-F771-24BE-4FD222B20223}"/>
              </a:ext>
            </a:extLst>
          </p:cNvPr>
          <p:cNvSpPr>
            <a:spLocks noGrp="1"/>
          </p:cNvSpPr>
          <p:nvPr>
            <p:ph type="sldNum" sz="quarter" idx="12"/>
          </p:nvPr>
        </p:nvSpPr>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274945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7281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84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70432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65507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81762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37097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8627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41204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976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2025/4/4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463703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0715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1680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5404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21291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1737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385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2465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3649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104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957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2025/4/4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52171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89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8856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72804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145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2025/4/4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24109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2025/4/4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807694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8193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2025/4/4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8" name="Picture 7" descr="A pink background with white leaves and black text&#10;&#10;Description automatically generated">
            <a:extLst>
              <a:ext uri="{FF2B5EF4-FFF2-40B4-BE49-F238E27FC236}">
                <a16:creationId xmlns:a16="http://schemas.microsoft.com/office/drawing/2014/main" id="{86847927-6CD7-F739-B163-4019076C83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76426" y="304799"/>
            <a:ext cx="1647825" cy="1647825"/>
          </a:xfrm>
          <a:prstGeom prst="rect">
            <a:avLst/>
          </a:prstGeom>
        </p:spPr>
      </p:pic>
    </p:spTree>
    <p:custDataLst>
      <p:tags r:id="rId13"/>
    </p:custDataLst>
    <p:extLst>
      <p:ext uri="{BB962C8B-B14F-4D97-AF65-F5344CB8AC3E}">
        <p14:creationId xmlns:p14="http://schemas.microsoft.com/office/powerpoint/2010/main" val="2059093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2E360F7A-8646-42F9-A0BA-6E3FDFFA420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5F5D9B0-EED8-4E68-BD96-F9237B3F7672}" type="datetimeFigureOut">
              <a:rPr lang="en-US" smtClean="0"/>
              <a:t>4/4/2025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F7ED3C2-B1B4-4605-A8F7-A8FA37329FB7}" type="slidenum">
              <a:rPr lang="en-US" smtClean="0"/>
              <a:t>‹#›</a:t>
            </a:fld>
            <a:endParaRPr lang="en-US"/>
          </a:p>
        </p:txBody>
      </p:sp>
    </p:spTree>
    <p:extLst>
      <p:ext uri="{BB962C8B-B14F-4D97-AF65-F5344CB8AC3E}">
        <p14:creationId xmlns:p14="http://schemas.microsoft.com/office/powerpoint/2010/main" val="12240236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18DC2A13-D930-4030-A29E-C2EB78E22E1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4/4/2025</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spTree>
    <p:extLst>
      <p:ext uri="{BB962C8B-B14F-4D97-AF65-F5344CB8AC3E}">
        <p14:creationId xmlns:p14="http://schemas.microsoft.com/office/powerpoint/2010/main" val="21304336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22000" b="-22000"/>
          </a:stretch>
        </a:blipFill>
        <a:effectLst/>
      </p:bgPr>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B8069937-4160-44E0-BB46-7A311377B48A}"/>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4/4/2025</a:t>
            </a:fld>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264636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01263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5681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7.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45.emf"/><Relationship Id="rId3" Type="http://schemas.openxmlformats.org/officeDocument/2006/relationships/image" Target="../media/image42.svg"/><Relationship Id="rId7" Type="http://schemas.openxmlformats.org/officeDocument/2006/relationships/image" Target="../media/image45.png"/><Relationship Id="rId12" Type="http://schemas.openxmlformats.org/officeDocument/2006/relationships/customXml" Target="../ink/ink4.xml"/><Relationship Id="rId2" Type="http://schemas.openxmlformats.org/officeDocument/2006/relationships/image" Target="../media/image41.png"/><Relationship Id="rId1" Type="http://schemas.openxmlformats.org/officeDocument/2006/relationships/slideLayout" Target="../slideLayouts/slideLayout59.xml"/><Relationship Id="rId6" Type="http://schemas.openxmlformats.org/officeDocument/2006/relationships/customXml" Target="../ink/ink1.xml"/><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48.png"/><Relationship Id="rId10" Type="http://schemas.openxmlformats.org/officeDocument/2006/relationships/customXml" Target="../ink/ink3.xml"/><Relationship Id="rId4" Type="http://schemas.openxmlformats.org/officeDocument/2006/relationships/image" Target="../media/image43.png"/><Relationship Id="rId9" Type="http://schemas.openxmlformats.org/officeDocument/2006/relationships/image" Target="../media/image46.png"/><Relationship Id="rId14" Type="http://schemas.openxmlformats.org/officeDocument/2006/relationships/customXml" Target="../ink/ink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49.png"/><Relationship Id="rId5" Type="http://schemas.openxmlformats.org/officeDocument/2006/relationships/image" Target="../media/image12.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27.png"/><Relationship Id="rId11" Type="http://schemas.openxmlformats.org/officeDocument/2006/relationships/image" Target="../media/image54.png"/><Relationship Id="rId5" Type="http://schemas.openxmlformats.org/officeDocument/2006/relationships/image" Target="../media/image9.png"/><Relationship Id="rId10" Type="http://schemas.openxmlformats.org/officeDocument/2006/relationships/image" Target="../media/image53.png"/><Relationship Id="rId4" Type="http://schemas.openxmlformats.org/officeDocument/2006/relationships/image" Target="../media/image26.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57.png"/><Relationship Id="rId5" Type="http://schemas.openxmlformats.org/officeDocument/2006/relationships/image" Target="../media/image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3.xml"/><Relationship Id="rId6" Type="http://schemas.openxmlformats.org/officeDocument/2006/relationships/image" Target="../media/image58.png"/><Relationship Id="rId5" Type="http://schemas.openxmlformats.org/officeDocument/2006/relationships/image" Target="../media/image1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4.xml"/><Relationship Id="rId5" Type="http://schemas.openxmlformats.org/officeDocument/2006/relationships/image" Target="../media/image1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59.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8.xml"/><Relationship Id="rId3" Type="http://schemas.openxmlformats.org/officeDocument/2006/relationships/slide" Target="slide6.xml"/><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slide" Target="slide4.xml"/><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5"/>
          <a:stretch>
            <a:fillRect/>
          </a:stretch>
        </p:blipFill>
        <p:spPr>
          <a:xfrm>
            <a:off x="-104775" y="0"/>
            <a:ext cx="12192000" cy="4017010"/>
          </a:xfrm>
          <a:prstGeom prst="rect">
            <a:avLst/>
          </a:prstGeom>
        </p:spPr>
      </p:pic>
      <p:pic>
        <p:nvPicPr>
          <p:cNvPr id="8" name="图片 7" descr="微信截图_20220126093726"/>
          <p:cNvPicPr>
            <a:picLocks noChangeAspect="1"/>
          </p:cNvPicPr>
          <p:nvPr/>
        </p:nvPicPr>
        <p:blipFill>
          <a:blip r:embed="rId6"/>
          <a:stretch>
            <a:fillRect/>
          </a:stretch>
        </p:blipFill>
        <p:spPr>
          <a:xfrm>
            <a:off x="308610" y="406400"/>
            <a:ext cx="5229225" cy="5269865"/>
          </a:xfrm>
          <a:prstGeom prst="rect">
            <a:avLst/>
          </a:prstGeom>
        </p:spPr>
      </p:pic>
      <p:pic>
        <p:nvPicPr>
          <p:cNvPr id="15" name="图片 14" descr="微信截图_20220126093702"/>
          <p:cNvPicPr>
            <a:picLocks noChangeAspect="1"/>
          </p:cNvPicPr>
          <p:nvPr/>
        </p:nvPicPr>
        <p:blipFill>
          <a:blip r:embed="rId7"/>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0A08D003-A6E1-F04C-4CE6-225CA7B4D115}"/>
              </a:ext>
            </a:extLst>
          </p:cNvPr>
          <p:cNvPicPr>
            <a:picLocks noChangeAspect="1"/>
          </p:cNvPicPr>
          <p:nvPr/>
        </p:nvPicPr>
        <p:blipFill>
          <a:blip r:embed="rId8"/>
          <a:stretch>
            <a:fillRect/>
          </a:stretch>
        </p:blipFill>
        <p:spPr>
          <a:xfrm>
            <a:off x="6716887" y="482680"/>
            <a:ext cx="3292125" cy="1072989"/>
          </a:xfrm>
          <a:prstGeom prst="rect">
            <a:avLst/>
          </a:prstGeom>
        </p:spPr>
      </p:pic>
      <p:pic>
        <p:nvPicPr>
          <p:cNvPr id="48" name="Picture 47">
            <a:extLst>
              <a:ext uri="{FF2B5EF4-FFF2-40B4-BE49-F238E27FC236}">
                <a16:creationId xmlns:a16="http://schemas.microsoft.com/office/drawing/2014/main" id="{D06907B9-4FF9-0589-18D1-05DF7DD8F83E}"/>
              </a:ext>
            </a:extLst>
          </p:cNvPr>
          <p:cNvPicPr>
            <a:picLocks noChangeAspect="1"/>
          </p:cNvPicPr>
          <p:nvPr/>
        </p:nvPicPr>
        <p:blipFill>
          <a:blip r:embed="rId9"/>
          <a:stretch>
            <a:fillRect/>
          </a:stretch>
        </p:blipFill>
        <p:spPr>
          <a:xfrm>
            <a:off x="4908499" y="1665235"/>
            <a:ext cx="7023201" cy="2670279"/>
          </a:xfrm>
          <a:prstGeom prst="rect">
            <a:avLst/>
          </a:prstGeom>
        </p:spPr>
      </p:pic>
      <p:sp>
        <p:nvSpPr>
          <p:cNvPr id="49" name="TextBox 48">
            <a:extLst>
              <a:ext uri="{FF2B5EF4-FFF2-40B4-BE49-F238E27FC236}">
                <a16:creationId xmlns:a16="http://schemas.microsoft.com/office/drawing/2014/main" id="{DE484E1B-7CD5-1897-BCCF-B64C77523827}"/>
              </a:ext>
            </a:extLst>
          </p:cNvPr>
          <p:cNvSpPr txBox="1"/>
          <p:nvPr/>
        </p:nvSpPr>
        <p:spPr>
          <a:xfrm>
            <a:off x="7591425" y="4438650"/>
            <a:ext cx="1905000" cy="584775"/>
          </a:xfrm>
          <a:prstGeom prst="rect">
            <a:avLst/>
          </a:prstGeom>
          <a:noFill/>
        </p:spPr>
        <p:txBody>
          <a:bodyPr wrap="square" rtlCol="0">
            <a:spAutoFit/>
          </a:bodyPr>
          <a:lstStyle/>
          <a:p>
            <a:r>
              <a:rPr lang="en-US" sz="3200" b="1" dirty="0">
                <a:solidFill>
                  <a:srgbClr val="7030A0"/>
                </a:solidFill>
                <a:latin typeface="Cambria" panose="02040503050406030204" pitchFamily="18" charset="0"/>
                <a:ea typeface="Cambria" panose="02040503050406030204" pitchFamily="18" charset="0"/>
              </a:rPr>
              <a:t>(</a:t>
            </a:r>
            <a:r>
              <a:rPr lang="en-US" sz="3200" b="1" dirty="0" err="1">
                <a:solidFill>
                  <a:srgbClr val="7030A0"/>
                </a:solidFill>
                <a:latin typeface="Cambria" panose="02040503050406030204" pitchFamily="18" charset="0"/>
                <a:ea typeface="Cambria" panose="02040503050406030204" pitchFamily="18" charset="0"/>
              </a:rPr>
              <a:t>Tiết</a:t>
            </a:r>
            <a:r>
              <a:rPr lang="en-US" sz="3200" b="1" dirty="0">
                <a:solidFill>
                  <a:srgbClr val="7030A0"/>
                </a:solidFill>
                <a:latin typeface="Cambria" panose="02040503050406030204" pitchFamily="18" charset="0"/>
                <a:ea typeface="Cambria" panose="02040503050406030204" pitchFamily="18" charset="0"/>
              </a:rPr>
              <a:t> 3)</a:t>
            </a:r>
          </a:p>
        </p:txBody>
      </p:sp>
      <p:sp>
        <p:nvSpPr>
          <p:cNvPr id="5" name="TextBox 4">
            <a:extLst>
              <a:ext uri="{FF2B5EF4-FFF2-40B4-BE49-F238E27FC236}">
                <a16:creationId xmlns:a16="http://schemas.microsoft.com/office/drawing/2014/main" id="{11CF665C-4EA3-E73A-ABC4-5FCEC079AF33}"/>
              </a:ext>
            </a:extLst>
          </p:cNvPr>
          <p:cNvSpPr txBox="1"/>
          <p:nvPr/>
        </p:nvSpPr>
        <p:spPr>
          <a:xfrm>
            <a:off x="4467064" y="66321"/>
            <a:ext cx="7036676"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9">
                                            <p:txEl>
                                              <p:pRg st="0" end="0"/>
                                            </p:txEl>
                                          </p:spTgt>
                                        </p:tgtEl>
                                        <p:attrNameLst>
                                          <p:attrName>style.visibility</p:attrName>
                                        </p:attrNameLst>
                                      </p:cBhvr>
                                      <p:to>
                                        <p:strVal val="visible"/>
                                      </p:to>
                                    </p:set>
                                    <p:animEffect transition="in" filter="barn(inVertical)">
                                      <p:cBhvr>
                                        <p:cTn id="35"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1905000" y="168600"/>
            <a:ext cx="8697685" cy="790012"/>
            <a:chOff x="5624812" y="338890"/>
            <a:chExt cx="5923345"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truyện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lang="en-US" sz="4000" b="1" dirty="0">
                <a:solidFill>
                  <a:prstClr val="black"/>
                </a:solidFill>
                <a:latin typeface="Calibri" panose="020F0502020204030204"/>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16" name="Picture 15">
            <a:extLst>
              <a:ext uri="{FF2B5EF4-FFF2-40B4-BE49-F238E27FC236}">
                <a16:creationId xmlns:a16="http://schemas.microsoft.com/office/drawing/2014/main" id="{E1F811C8-1FAF-FEC1-778B-5901B83C0A49}"/>
              </a:ext>
            </a:extLst>
          </p:cNvPr>
          <p:cNvPicPr>
            <a:picLocks noChangeAspect="1"/>
          </p:cNvPicPr>
          <p:nvPr/>
        </p:nvPicPr>
        <p:blipFill>
          <a:blip r:embed="rId6"/>
          <a:stretch>
            <a:fillRect/>
          </a:stretch>
        </p:blipFill>
        <p:spPr>
          <a:xfrm>
            <a:off x="8153400" y="4615543"/>
            <a:ext cx="3665764" cy="1832882"/>
          </a:xfrm>
          <a:prstGeom prst="rect">
            <a:avLst/>
          </a:prstGeom>
        </p:spPr>
      </p:pic>
      <p:sp>
        <p:nvSpPr>
          <p:cNvPr id="17" name="TextBox 16">
            <a:extLst>
              <a:ext uri="{FF2B5EF4-FFF2-40B4-BE49-F238E27FC236}">
                <a16:creationId xmlns:a16="http://schemas.microsoft.com/office/drawing/2014/main" id="{E85D2570-C358-F510-5121-57B46F2647F7}"/>
              </a:ext>
            </a:extLst>
          </p:cNvPr>
          <p:cNvSpPr txBox="1"/>
          <p:nvPr/>
        </p:nvSpPr>
        <p:spPr>
          <a:xfrm>
            <a:off x="500743" y="1088571"/>
            <a:ext cx="108204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Gia đình dê con không may gặp hỏa hoạn. Đồ đạc trong nhà đều bị thiêu rụi, may mắn cả nhà không ai bị thương.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Thầy giáo hà mã kể chu</a:t>
            </a:r>
            <a:r>
              <a:rPr lang="en-US" sz="2400" b="0" i="0" dirty="0">
                <a:solidFill>
                  <a:srgbClr val="000000"/>
                </a:solidFill>
                <a:effectLst/>
                <a:latin typeface="Calibri" panose="020F0502020204030204" pitchFamily="34" charset="0"/>
                <a:cs typeface="Calibri" panose="020F0502020204030204" pitchFamily="34" charset="0"/>
              </a:rPr>
              <a:t>y</a:t>
            </a:r>
            <a:r>
              <a:rPr lang="vi-VN" sz="2400" b="0" i="0" dirty="0">
                <a:solidFill>
                  <a:srgbClr val="000000"/>
                </a:solidFill>
                <a:effectLst/>
                <a:latin typeface="Calibri" panose="020F0502020204030204" pitchFamily="34" charset="0"/>
                <a:cs typeface="Calibri" panose="020F0502020204030204" pitchFamily="34" charset="0"/>
              </a:rPr>
              <a:t>ện không may của gia đình dê con cho các bạn nhỏ nghe. Các bạn nghe xong ai nấy đều thương cảm gia đình dê con.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Nhà khỉ cách nhà dê không xa, khỉ con chủ động mời dê con tới nhà mình. Khỉ kể chuyện dê của gia đình dê con với mẹ rồi xin phép mẹ tặng cho dê con một số sách </a:t>
            </a:r>
            <a:r>
              <a:rPr lang="en-US" sz="2400" b="0" i="0" dirty="0">
                <a:solidFill>
                  <a:srgbClr val="000000"/>
                </a:solidFill>
                <a:effectLst/>
                <a:latin typeface="Calibri" panose="020F0502020204030204" pitchFamily="34" charset="0"/>
                <a:cs typeface="Calibri" panose="020F0502020204030204" pitchFamily="34" charset="0"/>
              </a:rPr>
              <a:t>v</a:t>
            </a:r>
            <a:r>
              <a:rPr lang="vi-VN" sz="2400" b="0" i="0" dirty="0">
                <a:solidFill>
                  <a:srgbClr val="000000"/>
                </a:solidFill>
                <a:effectLst/>
                <a:latin typeface="Calibri" panose="020F0502020204030204" pitchFamily="34" charset="0"/>
                <a:cs typeface="Calibri" panose="020F0502020204030204" pitchFamily="34" charset="0"/>
              </a:rPr>
              <a:t>ở, quần áo, đồ chơi và vật dụng sinh hoạt. Khỉ nói với dê: “Dê ơi! Bạn đừng buồn, quần áo, sách vở và đồ chơi này mình tặng cho bạn đấy!”.</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Khỉ mẹ cũng làm rất nhiều đồ ăn ngon cho dê con. Cả nhà thay nhau gắp thức ăn cho dê, quan tâm dê chu đáo. Dê con cảm động nói: “Mọi người tốt với cháu quá! Cháu cảm thấy ấm áp như đang ở nhà mình vậy.”</a:t>
            </a:r>
          </a:p>
          <a:p>
            <a:pPr algn="r"/>
            <a:r>
              <a:rPr lang="vi-VN" sz="2400" b="0" i="0" dirty="0">
                <a:solidFill>
                  <a:srgbClr val="000000"/>
                </a:solidFill>
                <a:effectLst/>
                <a:latin typeface="Calibri" panose="020F0502020204030204" pitchFamily="34" charset="0"/>
                <a:cs typeface="Calibri" panose="020F0502020204030204" pitchFamily="34" charset="0"/>
              </a:rPr>
              <a:t>(Theo Nguyễn Thị Vi Khanh, Tôi có cảm xúc tích cực, còn bạn thì sao?</a:t>
            </a:r>
          </a:p>
          <a:p>
            <a:pPr algn="r"/>
            <a:r>
              <a:rPr lang="vi-VN" sz="2400" b="0" i="0" dirty="0">
                <a:solidFill>
                  <a:srgbClr val="000000"/>
                </a:solidFill>
                <a:effectLst/>
                <a:latin typeface="Calibri" panose="020F0502020204030204" pitchFamily="34" charset="0"/>
                <a:cs typeface="Calibri" panose="020F0502020204030204" pitchFamily="34" charset="0"/>
              </a:rPr>
              <a:t>NXB Văn học, 2016)</a:t>
            </a:r>
          </a:p>
        </p:txBody>
      </p:sp>
    </p:spTree>
    <p:custDataLst>
      <p:tags r:id="rId1"/>
    </p:custDataLst>
    <p:extLst>
      <p:ext uri="{BB962C8B-B14F-4D97-AF65-F5344CB8AC3E}">
        <p14:creationId xmlns:p14="http://schemas.microsoft.com/office/powerpoint/2010/main" val="375972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3" name="TextBox 2">
            <a:extLst>
              <a:ext uri="{FF2B5EF4-FFF2-40B4-BE49-F238E27FC236}">
                <a16:creationId xmlns:a16="http://schemas.microsoft.com/office/drawing/2014/main" id="{AC0A2B2E-1C7B-969A-D879-9E7AFC4912C4}"/>
              </a:ext>
            </a:extLst>
          </p:cNvPr>
          <p:cNvSpPr txBox="1"/>
          <p:nvPr/>
        </p:nvSpPr>
        <p:spPr>
          <a:xfrm>
            <a:off x="1772816" y="1237067"/>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Khỉ con đã làm gì để giúp dê con? Khi được giúp đỡ, dê con cảm thấy thế nào?</a:t>
            </a:r>
            <a:endParaRPr lang="en-US" sz="3600" b="1" dirty="0">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96DAD358-CE88-D4A2-8B51-B043047982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381952" y="3537815"/>
            <a:ext cx="4403610" cy="3522888"/>
          </a:xfrm>
          <a:prstGeom prst="rect">
            <a:avLst/>
          </a:prstGeom>
        </p:spPr>
      </p:pic>
      <p:sp>
        <p:nvSpPr>
          <p:cNvPr id="9" name="TextBox 8">
            <a:extLst>
              <a:ext uri="{FF2B5EF4-FFF2-40B4-BE49-F238E27FC236}">
                <a16:creationId xmlns:a16="http://schemas.microsoft.com/office/drawing/2014/main" id="{D6F39481-73FE-4538-6F22-2799966566FF}"/>
              </a:ext>
            </a:extLst>
          </p:cNvPr>
          <p:cNvSpPr txBox="1"/>
          <p:nvPr/>
        </p:nvSpPr>
        <p:spPr>
          <a:xfrm>
            <a:off x="2828730" y="2837267"/>
            <a:ext cx="8699241" cy="1200329"/>
          </a:xfrm>
          <a:custGeom>
            <a:avLst/>
            <a:gdLst>
              <a:gd name="connsiteX0" fmla="*/ 0 w 8699241"/>
              <a:gd name="connsiteY0" fmla="*/ 0 h 1200329"/>
              <a:gd name="connsiteX1" fmla="*/ 8699241 w 8699241"/>
              <a:gd name="connsiteY1" fmla="*/ 0 h 1200329"/>
              <a:gd name="connsiteX2" fmla="*/ 8699241 w 8699241"/>
              <a:gd name="connsiteY2" fmla="*/ 1200329 h 1200329"/>
              <a:gd name="connsiteX3" fmla="*/ 0 w 8699241"/>
              <a:gd name="connsiteY3" fmla="*/ 1200329 h 1200329"/>
              <a:gd name="connsiteX4" fmla="*/ 0 w 869924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241" h="1200329" fill="none" extrusionOk="0">
                <a:moveTo>
                  <a:pt x="0" y="0"/>
                </a:moveTo>
                <a:cubicBezTo>
                  <a:pt x="1920133" y="-39884"/>
                  <a:pt x="4454392" y="20320"/>
                  <a:pt x="8699241" y="0"/>
                </a:cubicBezTo>
                <a:cubicBezTo>
                  <a:pt x="8594782" y="587387"/>
                  <a:pt x="8692462" y="1035314"/>
                  <a:pt x="8699241" y="1200329"/>
                </a:cubicBezTo>
                <a:cubicBezTo>
                  <a:pt x="5438881" y="1047536"/>
                  <a:pt x="1966257" y="1189736"/>
                  <a:pt x="0" y="1200329"/>
                </a:cubicBezTo>
                <a:cubicBezTo>
                  <a:pt x="75657" y="755780"/>
                  <a:pt x="79215" y="259832"/>
                  <a:pt x="0" y="0"/>
                </a:cubicBezTo>
                <a:close/>
              </a:path>
              <a:path w="8699241" h="1200329" stroke="0" extrusionOk="0">
                <a:moveTo>
                  <a:pt x="0" y="0"/>
                </a:moveTo>
                <a:cubicBezTo>
                  <a:pt x="1364355" y="-76269"/>
                  <a:pt x="6676989" y="79743"/>
                  <a:pt x="8699241" y="0"/>
                </a:cubicBezTo>
                <a:cubicBezTo>
                  <a:pt x="8727674" y="123541"/>
                  <a:pt x="8665447" y="939246"/>
                  <a:pt x="8699241" y="1200329"/>
                </a:cubicBezTo>
                <a:cubicBezTo>
                  <a:pt x="6638388" y="1169133"/>
                  <a:pt x="2343368"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F1B98C3-AD34-6B19-C6EF-65DC76A154E5}"/>
              </a:ext>
            </a:extLst>
          </p:cNvPr>
          <p:cNvSpPr txBox="1"/>
          <p:nvPr/>
        </p:nvSpPr>
        <p:spPr>
          <a:xfrm>
            <a:off x="3764901" y="4437468"/>
            <a:ext cx="7719527" cy="1754326"/>
          </a:xfrm>
          <a:custGeom>
            <a:avLst/>
            <a:gdLst>
              <a:gd name="connsiteX0" fmla="*/ 0 w 7719527"/>
              <a:gd name="connsiteY0" fmla="*/ 0 h 1754326"/>
              <a:gd name="connsiteX1" fmla="*/ 7719527 w 7719527"/>
              <a:gd name="connsiteY1" fmla="*/ 0 h 1754326"/>
              <a:gd name="connsiteX2" fmla="*/ 7719527 w 7719527"/>
              <a:gd name="connsiteY2" fmla="*/ 1754326 h 1754326"/>
              <a:gd name="connsiteX3" fmla="*/ 0 w 7719527"/>
              <a:gd name="connsiteY3" fmla="*/ 1754326 h 1754326"/>
              <a:gd name="connsiteX4" fmla="*/ 0 w 7719527"/>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527" h="1754326" fill="none" extrusionOk="0">
                <a:moveTo>
                  <a:pt x="0" y="0"/>
                </a:moveTo>
                <a:cubicBezTo>
                  <a:pt x="2475085" y="-39884"/>
                  <a:pt x="6363122" y="20320"/>
                  <a:pt x="7719527" y="0"/>
                </a:cubicBezTo>
                <a:cubicBezTo>
                  <a:pt x="7779166" y="388285"/>
                  <a:pt x="7595768" y="906117"/>
                  <a:pt x="7719527" y="1754326"/>
                </a:cubicBezTo>
                <a:cubicBezTo>
                  <a:pt x="4099475" y="1601533"/>
                  <a:pt x="3316609" y="1743733"/>
                  <a:pt x="0" y="1754326"/>
                </a:cubicBezTo>
                <a:cubicBezTo>
                  <a:pt x="-156338" y="918871"/>
                  <a:pt x="-85678" y="534131"/>
                  <a:pt x="0" y="0"/>
                </a:cubicBezTo>
                <a:close/>
              </a:path>
              <a:path w="7719527" h="1754326" stroke="0" extrusionOk="0">
                <a:moveTo>
                  <a:pt x="0" y="0"/>
                </a:moveTo>
                <a:cubicBezTo>
                  <a:pt x="1643202" y="-76269"/>
                  <a:pt x="4353091" y="79743"/>
                  <a:pt x="7719527" y="0"/>
                </a:cubicBezTo>
                <a:cubicBezTo>
                  <a:pt x="7614201" y="846223"/>
                  <a:pt x="7700986" y="1221206"/>
                  <a:pt x="7719527" y="1754326"/>
                </a:cubicBezTo>
                <a:cubicBezTo>
                  <a:pt x="6413664" y="1723130"/>
                  <a:pt x="1815137" y="1871636"/>
                  <a:pt x="0" y="1754326"/>
                </a:cubicBezTo>
                <a:cubicBezTo>
                  <a:pt x="-17075" y="894897"/>
                  <a:pt x="127778" y="284271"/>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Theo em, sự cảm thông, giúp đỡ có ý nghĩa như thế nào đối với những người đang gặp khó khăn?</a:t>
            </a:r>
            <a:endParaRPr lang="en-US" sz="3600" b="1" dirty="0">
              <a:latin typeface="Calibri" panose="020F0502020204030204" pitchFamily="34" charset="0"/>
              <a:cs typeface="Calibri" panose="020F050202020403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7040558" y="-945024"/>
            <a:ext cx="3252173" cy="615553"/>
          </a:xfrm>
          <a:prstGeom prst="rect">
            <a:avLst/>
          </a:prstGeom>
          <a:noFill/>
        </p:spPr>
        <p:txBody>
          <a:bodyPr wrap="none" lIns="60960" tIns="30480" rIns="60960" bIns="30480">
            <a:spAutoFit/>
          </a:bodyPr>
          <a:lstStyle/>
          <a:p>
            <a:pPr algn="ctr" defTabSz="609630"/>
            <a:r>
              <a:rPr lang="vi-VN" sz="3600">
                <a:ln w="0"/>
                <a:solidFill>
                  <a:srgbClr val="C00000"/>
                </a:solidFill>
                <a:effectLst>
                  <a:outerShdw blurRad="38100" dist="19050" dir="2700000" algn="tl" rotWithShape="0">
                    <a:prstClr val="black">
                      <a:alpha val="40000"/>
                    </a:prstClr>
                  </a:outerShdw>
                </a:effectLst>
                <a:latin typeface="#9Slide03 AllRoundGothic" panose="020B0703020202020104" pitchFamily="34" charset="-93"/>
              </a:rPr>
              <a:t>GIẢI NGHĨA TỪ</a:t>
            </a:r>
          </a:p>
        </p:txBody>
      </p:sp>
      <p:sp>
        <p:nvSpPr>
          <p:cNvPr id="4" name="Hình chữ nhật: Góc Tròn 3">
            <a:extLst>
              <a:ext uri="{FF2B5EF4-FFF2-40B4-BE49-F238E27FC236}">
                <a16:creationId xmlns:a16="http://schemas.microsoft.com/office/drawing/2014/main" id="{1C30BEEC-1948-3A6E-56E4-2C126933BC4E}"/>
              </a:ext>
            </a:extLst>
          </p:cNvPr>
          <p:cNvSpPr/>
          <p:nvPr/>
        </p:nvSpPr>
        <p:spPr>
          <a:xfrm>
            <a:off x="-5211" y="279400"/>
            <a:ext cx="5437182" cy="6426200"/>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1370496"/>
            <a:chOff x="8665318" y="723900"/>
            <a:chExt cx="8831189" cy="1097244"/>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078513"/>
            </a:xfrm>
            <a:prstGeom prst="rect">
              <a:avLst/>
            </a:prstGeom>
            <a:noFill/>
          </p:spPr>
          <p:txBody>
            <a:bodyPr wrap="square" lIns="60960" tIns="30480" rIns="60960" bIns="30480">
              <a:spAutoFit/>
            </a:bodyPr>
            <a:lstStyle/>
            <a:p>
              <a:pPr algn="just" defTabSz="609630">
                <a:lnSpc>
                  <a:spcPct val="107000"/>
                </a:lnSpc>
              </a:pPr>
              <a:r>
                <a:rPr lang="vi-VN" sz="2667" b="1" dirty="0">
                  <a:ln w="0"/>
                  <a:solidFill>
                    <a:prstClr val="white"/>
                  </a:solidFill>
                  <a:latin typeface="Arial" panose="020B0604020202020204" pitchFamily="34" charset="0"/>
                </a:rPr>
                <a:t>Khỉ con đã làm gì để giúp dê con? Khi được giúp đỡ, dê con cảm thấy thế nào?</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346371" y="2017983"/>
            <a:ext cx="5645864" cy="2277547"/>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a:t>
            </a:r>
          </a:p>
        </p:txBody>
      </p:sp>
      <p:pic>
        <p:nvPicPr>
          <p:cNvPr id="24" name="Picture 23">
            <a:extLst>
              <a:ext uri="{FF2B5EF4-FFF2-40B4-BE49-F238E27FC236}">
                <a16:creationId xmlns:a16="http://schemas.microsoft.com/office/drawing/2014/main" id="{C5B796EC-AF19-6C08-C998-F7476CF12670}"/>
              </a:ext>
            </a:extLst>
          </p:cNvPr>
          <p:cNvPicPr>
            <a:picLocks noChangeAspect="1"/>
          </p:cNvPicPr>
          <p:nvPr/>
        </p:nvPicPr>
        <p:blipFill>
          <a:blip r:embed="rId5"/>
          <a:stretch>
            <a:fillRect/>
          </a:stretch>
        </p:blipFill>
        <p:spPr>
          <a:xfrm>
            <a:off x="166008" y="1012371"/>
            <a:ext cx="5178878" cy="5268685"/>
          </a:xfrm>
          <a:prstGeom prst="rect">
            <a:avLst/>
          </a:prstGeom>
        </p:spPr>
      </p:pic>
      <mc:AlternateContent xmlns:mc="http://schemas.openxmlformats.org/markup-compatibility/2006" xmlns:p14="http://schemas.microsoft.com/office/powerpoint/2010/main">
        <mc:Choice Requires="p14">
          <p:contentPart p14:bwMode="auto" r:id="rId6">
            <p14:nvContentPartPr>
              <p14:cNvPr id="25" name="Viết tay 1">
                <a:extLst>
                  <a:ext uri="{FF2B5EF4-FFF2-40B4-BE49-F238E27FC236}">
                    <a16:creationId xmlns:a16="http://schemas.microsoft.com/office/drawing/2014/main" id="{4B94ABC0-5094-D5F5-D74D-175318B34DA4}"/>
                  </a:ext>
                </a:extLst>
              </p14:cNvPr>
              <p14:cNvContentPartPr/>
              <p14:nvPr/>
            </p14:nvContentPartPr>
            <p14:xfrm>
              <a:off x="2229362" y="2734871"/>
              <a:ext cx="2952238" cy="245"/>
            </p14:xfrm>
          </p:contentPart>
        </mc:Choice>
        <mc:Fallback xmlns="">
          <p:pic>
            <p:nvPicPr>
              <p:cNvPr id="25" name="Viết tay 1">
                <a:extLst>
                  <a:ext uri="{FF2B5EF4-FFF2-40B4-BE49-F238E27FC236}">
                    <a16:creationId xmlns:a16="http://schemas.microsoft.com/office/drawing/2014/main" id="{4B94ABC0-5094-D5F5-D74D-175318B34DA4}"/>
                  </a:ext>
                </a:extLst>
              </p:cNvPr>
              <p:cNvPicPr/>
              <p:nvPr/>
            </p:nvPicPr>
            <p:blipFill>
              <a:blip r:embed="rId7"/>
              <a:stretch>
                <a:fillRect/>
              </a:stretch>
            </p:blipFill>
            <p:spPr>
              <a:xfrm>
                <a:off x="2139344" y="2612371"/>
                <a:ext cx="3131914"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Viết tay 1">
                <a:extLst>
                  <a:ext uri="{FF2B5EF4-FFF2-40B4-BE49-F238E27FC236}">
                    <a16:creationId xmlns:a16="http://schemas.microsoft.com/office/drawing/2014/main" id="{CE0C0D31-6AA0-A216-687F-5DCC749E2025}"/>
                  </a:ext>
                </a:extLst>
              </p14:cNvPr>
              <p14:cNvContentPartPr/>
              <p14:nvPr/>
            </p14:nvContentPartPr>
            <p14:xfrm>
              <a:off x="291705" y="3170300"/>
              <a:ext cx="4911666" cy="245"/>
            </p14:xfrm>
          </p:contentPart>
        </mc:Choice>
        <mc:Fallback xmlns="">
          <p:pic>
            <p:nvPicPr>
              <p:cNvPr id="26" name="Viết tay 1">
                <a:extLst>
                  <a:ext uri="{FF2B5EF4-FFF2-40B4-BE49-F238E27FC236}">
                    <a16:creationId xmlns:a16="http://schemas.microsoft.com/office/drawing/2014/main" id="{CE0C0D31-6AA0-A216-687F-5DCC749E2025}"/>
                  </a:ext>
                </a:extLst>
              </p:cNvPr>
              <p:cNvPicPr/>
              <p:nvPr/>
            </p:nvPicPr>
            <p:blipFill>
              <a:blip r:embed="rId9"/>
              <a:stretch>
                <a:fillRect/>
              </a:stretch>
            </p:blipFill>
            <p:spPr>
              <a:xfrm>
                <a:off x="201688" y="3047800"/>
                <a:ext cx="5091339"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Viết tay 1">
                <a:extLst>
                  <a:ext uri="{FF2B5EF4-FFF2-40B4-BE49-F238E27FC236}">
                    <a16:creationId xmlns:a16="http://schemas.microsoft.com/office/drawing/2014/main" id="{A30C3F0A-4208-2017-F399-9BD4C8A4AFFF}"/>
                  </a:ext>
                </a:extLst>
              </p14:cNvPr>
              <p14:cNvContentPartPr/>
              <p14:nvPr/>
            </p14:nvContentPartPr>
            <p14:xfrm>
              <a:off x="269934" y="3529528"/>
              <a:ext cx="2473266" cy="245"/>
            </p14:xfrm>
          </p:contentPart>
        </mc:Choice>
        <mc:Fallback xmlns="">
          <p:pic>
            <p:nvPicPr>
              <p:cNvPr id="27" name="Viết tay 1">
                <a:extLst>
                  <a:ext uri="{FF2B5EF4-FFF2-40B4-BE49-F238E27FC236}">
                    <a16:creationId xmlns:a16="http://schemas.microsoft.com/office/drawing/2014/main" id="{A30C3F0A-4208-2017-F399-9BD4C8A4AFFF}"/>
                  </a:ext>
                </a:extLst>
              </p:cNvPr>
              <p:cNvPicPr/>
              <p:nvPr/>
            </p:nvPicPr>
            <p:blipFill>
              <a:blip r:embed="rId11"/>
              <a:stretch>
                <a:fillRect/>
              </a:stretch>
            </p:blipFill>
            <p:spPr>
              <a:xfrm>
                <a:off x="179918" y="3407028"/>
                <a:ext cx="2652937"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Viết tay 1">
                <a:extLst>
                  <a:ext uri="{FF2B5EF4-FFF2-40B4-BE49-F238E27FC236}">
                    <a16:creationId xmlns:a16="http://schemas.microsoft.com/office/drawing/2014/main" id="{E34CC4F4-F8B6-2C4B-BCAF-7A9A5030C3DC}"/>
                  </a:ext>
                </a:extLst>
              </p14:cNvPr>
              <p14:cNvContentPartPr/>
              <p14:nvPr/>
            </p14:nvContentPartPr>
            <p14:xfrm>
              <a:off x="2111829" y="4672528"/>
              <a:ext cx="3156857" cy="245"/>
            </p14:xfrm>
          </p:contentPart>
        </mc:Choice>
        <mc:Fallback xmlns="">
          <p:pic>
            <p:nvPicPr>
              <p:cNvPr id="28" name="Viết tay 1">
                <a:extLst>
                  <a:ext uri="{FF2B5EF4-FFF2-40B4-BE49-F238E27FC236}">
                    <a16:creationId xmlns:a16="http://schemas.microsoft.com/office/drawing/2014/main" id="{E34CC4F4-F8B6-2C4B-BCAF-7A9A5030C3DC}"/>
                  </a:ext>
                </a:extLst>
              </p:cNvPr>
              <p:cNvPicPr/>
              <p:nvPr/>
            </p:nvPicPr>
            <p:blipFill>
              <a:blip r:embed="rId13"/>
              <a:stretch>
                <a:fillRect/>
              </a:stretch>
            </p:blipFill>
            <p:spPr>
              <a:xfrm>
                <a:off x="2021818" y="4550028"/>
                <a:ext cx="33365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Viết tay 1">
                <a:extLst>
                  <a:ext uri="{FF2B5EF4-FFF2-40B4-BE49-F238E27FC236}">
                    <a16:creationId xmlns:a16="http://schemas.microsoft.com/office/drawing/2014/main" id="{457B49EF-DD09-FDDF-FE5F-A938F00AE9C1}"/>
                  </a:ext>
                </a:extLst>
              </p14:cNvPr>
              <p14:cNvContentPartPr/>
              <p14:nvPr/>
            </p14:nvContentPartPr>
            <p14:xfrm>
              <a:off x="237277" y="5075300"/>
              <a:ext cx="3017552" cy="245"/>
            </p14:xfrm>
          </p:contentPart>
        </mc:Choice>
        <mc:Fallback xmlns="">
          <p:pic>
            <p:nvPicPr>
              <p:cNvPr id="29" name="Viết tay 1">
                <a:extLst>
                  <a:ext uri="{FF2B5EF4-FFF2-40B4-BE49-F238E27FC236}">
                    <a16:creationId xmlns:a16="http://schemas.microsoft.com/office/drawing/2014/main" id="{457B49EF-DD09-FDDF-FE5F-A938F00AE9C1}"/>
                  </a:ext>
                </a:extLst>
              </p:cNvPr>
              <p:cNvPicPr/>
              <p:nvPr/>
            </p:nvPicPr>
            <p:blipFill>
              <a:blip r:embed="rId15"/>
              <a:stretch>
                <a:fillRect/>
              </a:stretch>
            </p:blipFill>
            <p:spPr>
              <a:xfrm>
                <a:off x="147265" y="4952800"/>
                <a:ext cx="3197215" cy="245000"/>
              </a:xfrm>
              <a:prstGeom prst="rect">
                <a:avLst/>
              </a:prstGeom>
            </p:spPr>
          </p:pic>
        </mc:Fallback>
      </mc:AlternateContent>
      <p:sp>
        <p:nvSpPr>
          <p:cNvPr id="30" name="Hình chữ nhật 6">
            <a:extLst>
              <a:ext uri="{FF2B5EF4-FFF2-40B4-BE49-F238E27FC236}">
                <a16:creationId xmlns:a16="http://schemas.microsoft.com/office/drawing/2014/main" id="{345CE59A-4021-50BA-7881-0CE4938C9B1C}"/>
              </a:ext>
            </a:extLst>
          </p:cNvPr>
          <p:cNvSpPr/>
          <p:nvPr/>
        </p:nvSpPr>
        <p:spPr>
          <a:xfrm>
            <a:off x="6324599" y="4380183"/>
            <a:ext cx="5645864" cy="1169551"/>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Khi được giúp đỡ, dê con cảm thấy rất cảm động, thấy ấm áp và biết ơn cả nhà khỉ con. </a:t>
            </a: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750" fill="hold"/>
                                        <p:tgtEl>
                                          <p:spTgt spid="26"/>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drawProgress</p:attrName>
                                        </p:attrNameLst>
                                      </p:cBhvr>
                                      <p:tavLst>
                                        <p:tav tm="0">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750" fill="hold"/>
                                        <p:tgtEl>
                                          <p:spTgt spid="28"/>
                                        </p:tgtEl>
                                        <p:attrNameLst>
                                          <p:attrName>drawProgress</p:attrName>
                                        </p:attrNameLst>
                                      </p:cBhvr>
                                      <p:tavLst>
                                        <p:tav tm="0">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63"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750" fill="hold"/>
                                        <p:tgtEl>
                                          <p:spTgt spid="29"/>
                                        </p:tgtEl>
                                        <p:attrNameLst>
                                          <p:attrName>drawProgress</p:attrName>
                                        </p:attrNameLst>
                                      </p:cBhvr>
                                      <p:tavLst>
                                        <p:tav tm="0">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2862322"/>
          </a:xfrm>
          <a:custGeom>
            <a:avLst/>
            <a:gdLst>
              <a:gd name="connsiteX0" fmla="*/ 0 w 8530317"/>
              <a:gd name="connsiteY0" fmla="*/ 0 h 2862322"/>
              <a:gd name="connsiteX1" fmla="*/ 8530317 w 8530317"/>
              <a:gd name="connsiteY1" fmla="*/ 0 h 2862322"/>
              <a:gd name="connsiteX2" fmla="*/ 8530317 w 8530317"/>
              <a:gd name="connsiteY2" fmla="*/ 2862322 h 2862322"/>
              <a:gd name="connsiteX3" fmla="*/ 0 w 8530317"/>
              <a:gd name="connsiteY3" fmla="*/ 2862322 h 2862322"/>
              <a:gd name="connsiteX4" fmla="*/ 0 w 8530317"/>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2862322" fill="none" extrusionOk="0">
                <a:moveTo>
                  <a:pt x="0" y="0"/>
                </a:moveTo>
                <a:cubicBezTo>
                  <a:pt x="4059215" y="5222"/>
                  <a:pt x="4592923" y="24918"/>
                  <a:pt x="8530317" y="0"/>
                </a:cubicBezTo>
                <a:cubicBezTo>
                  <a:pt x="8369072" y="942177"/>
                  <a:pt x="8486557" y="1869700"/>
                  <a:pt x="8530317" y="2862322"/>
                </a:cubicBezTo>
                <a:cubicBezTo>
                  <a:pt x="6119511" y="2697561"/>
                  <a:pt x="871958" y="2980472"/>
                  <a:pt x="0" y="2862322"/>
                </a:cubicBezTo>
                <a:cubicBezTo>
                  <a:pt x="-55725" y="1471564"/>
                  <a:pt x="17072" y="1108071"/>
                  <a:pt x="0" y="0"/>
                </a:cubicBezTo>
                <a:close/>
              </a:path>
              <a:path w="8530317" h="2862322" stroke="0" extrusionOk="0">
                <a:moveTo>
                  <a:pt x="0" y="0"/>
                </a:moveTo>
                <a:cubicBezTo>
                  <a:pt x="3452245" y="11849"/>
                  <a:pt x="7475626" y="-161459"/>
                  <a:pt x="8530317" y="0"/>
                </a:cubicBezTo>
                <a:cubicBezTo>
                  <a:pt x="8533447" y="1124090"/>
                  <a:pt x="8429141" y="1755093"/>
                  <a:pt x="8530317" y="2862322"/>
                </a:cubicBezTo>
                <a:cubicBezTo>
                  <a:pt x="7650718" y="2716462"/>
                  <a:pt x="2984628"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dirty="0">
                <a:cs typeface="Arial" panose="020B0604020202020204" pitchFamily="34" charset="0"/>
              </a:rPr>
              <a:t>Nếu những người xung quanh em gặp khó khăn, em cần biết thể hiện sự quan tâm, cảm thông, chia sẻ bằng lời nói và việc làm phù hợp với khả năng để giúp đỡ họ trong cuộc sống.</a:t>
            </a:r>
          </a:p>
        </p:txBody>
      </p:sp>
      <p:sp>
        <p:nvSpPr>
          <p:cNvPr id="9" name="Freeform: Shape 34">
            <a:extLst>
              <a:ext uri="{FF2B5EF4-FFF2-40B4-BE49-F238E27FC236}">
                <a16:creationId xmlns:a16="http://schemas.microsoft.com/office/drawing/2014/main" id="{E7F58704-18AD-4836-4F9E-3B33600E1D11}"/>
              </a:ext>
            </a:extLst>
          </p:cNvPr>
          <p:cNvSpPr/>
          <p:nvPr/>
        </p:nvSpPr>
        <p:spPr>
          <a:xfrm>
            <a:off x="2661522" y="22365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10038184" cy="1200329"/>
          </a:xfrm>
          <a:custGeom>
            <a:avLst/>
            <a:gdLst>
              <a:gd name="connsiteX0" fmla="*/ 0 w 10038184"/>
              <a:gd name="connsiteY0" fmla="*/ 0 h 1200329"/>
              <a:gd name="connsiteX1" fmla="*/ 10038184 w 10038184"/>
              <a:gd name="connsiteY1" fmla="*/ 0 h 1200329"/>
              <a:gd name="connsiteX2" fmla="*/ 10038184 w 10038184"/>
              <a:gd name="connsiteY2" fmla="*/ 1200329 h 1200329"/>
              <a:gd name="connsiteX3" fmla="*/ 0 w 10038184"/>
              <a:gd name="connsiteY3" fmla="*/ 1200329 h 1200329"/>
              <a:gd name="connsiteX4" fmla="*/ 0 w 1003818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184" h="1200329" fill="none" extrusionOk="0">
                <a:moveTo>
                  <a:pt x="0" y="0"/>
                </a:moveTo>
                <a:cubicBezTo>
                  <a:pt x="3756009" y="-39884"/>
                  <a:pt x="5656332" y="20320"/>
                  <a:pt x="10038184" y="0"/>
                </a:cubicBezTo>
                <a:cubicBezTo>
                  <a:pt x="9933725" y="587387"/>
                  <a:pt x="10031405" y="1035314"/>
                  <a:pt x="10038184" y="1200329"/>
                </a:cubicBezTo>
                <a:cubicBezTo>
                  <a:pt x="6768282" y="1047536"/>
                  <a:pt x="4942804" y="1189736"/>
                  <a:pt x="0" y="1200329"/>
                </a:cubicBezTo>
                <a:cubicBezTo>
                  <a:pt x="75657" y="755780"/>
                  <a:pt x="79215" y="259832"/>
                  <a:pt x="0" y="0"/>
                </a:cubicBezTo>
                <a:close/>
              </a:path>
              <a:path w="10038184" h="1200329" stroke="0" extrusionOk="0">
                <a:moveTo>
                  <a:pt x="0" y="0"/>
                </a:moveTo>
                <a:cubicBezTo>
                  <a:pt x="3531750" y="-76269"/>
                  <a:pt x="7943091" y="79743"/>
                  <a:pt x="10038184" y="0"/>
                </a:cubicBezTo>
                <a:cubicBezTo>
                  <a:pt x="10066617" y="123541"/>
                  <a:pt x="10004390" y="939246"/>
                  <a:pt x="10038184" y="1200329"/>
                </a:cubicBezTo>
                <a:cubicBezTo>
                  <a:pt x="9026508" y="1169133"/>
                  <a:pt x="1824674"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Theo em, sự cảm thông, giúp đỡ có ý nghĩa như thế nào đối với những người đang gặp khó khăn?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3046988"/>
          </a:xfrm>
          <a:custGeom>
            <a:avLst/>
            <a:gdLst>
              <a:gd name="connsiteX0" fmla="*/ 0 w 8530317"/>
              <a:gd name="connsiteY0" fmla="*/ 0 h 3046988"/>
              <a:gd name="connsiteX1" fmla="*/ 8530317 w 8530317"/>
              <a:gd name="connsiteY1" fmla="*/ 0 h 3046988"/>
              <a:gd name="connsiteX2" fmla="*/ 8530317 w 8530317"/>
              <a:gd name="connsiteY2" fmla="*/ 3046988 h 3046988"/>
              <a:gd name="connsiteX3" fmla="*/ 0 w 8530317"/>
              <a:gd name="connsiteY3" fmla="*/ 3046988 h 3046988"/>
              <a:gd name="connsiteX4" fmla="*/ 0 w 8530317"/>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3046988" fill="none" extrusionOk="0">
                <a:moveTo>
                  <a:pt x="0" y="0"/>
                </a:moveTo>
                <a:cubicBezTo>
                  <a:pt x="4059215" y="5222"/>
                  <a:pt x="4592923" y="24918"/>
                  <a:pt x="8530317" y="0"/>
                </a:cubicBezTo>
                <a:cubicBezTo>
                  <a:pt x="8369072" y="1071537"/>
                  <a:pt x="8486557" y="2405261"/>
                  <a:pt x="8530317" y="3046988"/>
                </a:cubicBezTo>
                <a:cubicBezTo>
                  <a:pt x="6119511" y="2882227"/>
                  <a:pt x="871958" y="3165138"/>
                  <a:pt x="0" y="3046988"/>
                </a:cubicBezTo>
                <a:cubicBezTo>
                  <a:pt x="-55725" y="1822382"/>
                  <a:pt x="17072" y="646376"/>
                  <a:pt x="0" y="0"/>
                </a:cubicBezTo>
                <a:close/>
              </a:path>
              <a:path w="8530317" h="3046988" stroke="0" extrusionOk="0">
                <a:moveTo>
                  <a:pt x="0" y="0"/>
                </a:moveTo>
                <a:cubicBezTo>
                  <a:pt x="3452245" y="11849"/>
                  <a:pt x="7475626" y="-161459"/>
                  <a:pt x="8530317" y="0"/>
                </a:cubicBezTo>
                <a:cubicBezTo>
                  <a:pt x="8533447" y="810180"/>
                  <a:pt x="8429141" y="1773659"/>
                  <a:pt x="8530317" y="3046988"/>
                </a:cubicBezTo>
                <a:cubicBezTo>
                  <a:pt x="7650718" y="2901128"/>
                  <a:pt x="29846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kumimoji="0" lang="vi-VN" sz="3200" b="0" i="0" u="none" strike="noStrike" kern="1200" cap="none" spc="0" normalizeH="0" baseline="0" noProof="0" dirty="0">
              <a:ln>
                <a:noFill/>
              </a:ln>
              <a:solidFill>
                <a:prstClr val="black"/>
              </a:solidFill>
              <a:effectLst/>
              <a:uLnTx/>
              <a:uFillTx/>
              <a:latin typeface="Arial"/>
              <a:ea typeface="微软雅黑"/>
              <a:cs typeface="Arial" panose="020B0604020202020204" pitchFamily="34" charset="0"/>
            </a:endParaRPr>
          </a:p>
        </p:txBody>
      </p:sp>
      <p:sp>
        <p:nvSpPr>
          <p:cNvPr id="9" name="Freeform: Shape 34">
            <a:extLst>
              <a:ext uri="{FF2B5EF4-FFF2-40B4-BE49-F238E27FC236}">
                <a16:creationId xmlns:a16="http://schemas.microsoft.com/office/drawing/2014/main" id="{E7F58704-18AD-4836-4F9E-3B33600E1D11}"/>
              </a:ext>
            </a:extLst>
          </p:cNvPr>
          <p:cNvSpPr/>
          <p:nvPr/>
        </p:nvSpPr>
        <p:spPr>
          <a:xfrm>
            <a:off x="1453208" y="2269176"/>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428722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1171BFA7-C5DA-E6BE-150E-6ECBCF546498}"/>
              </a:ext>
            </a:extLst>
          </p:cNvPr>
          <p:cNvPicPr>
            <a:picLocks noChangeAspect="1"/>
          </p:cNvPicPr>
          <p:nvPr/>
        </p:nvPicPr>
        <p:blipFill>
          <a:blip r:embed="rId6"/>
          <a:stretch>
            <a:fillRect/>
          </a:stretch>
        </p:blipFill>
        <p:spPr>
          <a:xfrm>
            <a:off x="1473223" y="1272983"/>
            <a:ext cx="6175783" cy="4834547"/>
          </a:xfrm>
          <a:prstGeom prst="rect">
            <a:avLst/>
          </a:prstGeom>
        </p:spPr>
      </p:pic>
    </p:spTree>
    <p:custDataLst>
      <p:tags r:id="rId1"/>
    </p:custDataLst>
    <p:extLst>
      <p:ext uri="{BB962C8B-B14F-4D97-AF65-F5344CB8AC3E}">
        <p14:creationId xmlns:p14="http://schemas.microsoft.com/office/powerpoint/2010/main" val="218229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566057" y="146829"/>
            <a:ext cx="11299373" cy="822668"/>
            <a:chOff x="4876054" y="338890"/>
            <a:chExt cx="6583793" cy="1096890"/>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876054" y="338890"/>
              <a:ext cx="6389568" cy="958990"/>
            </a:xfrm>
            <a:custGeom>
              <a:avLst/>
              <a:gdLst>
                <a:gd name="connsiteX0" fmla="*/ 0 w 6389568"/>
                <a:gd name="connsiteY0" fmla="*/ 159835 h 958990"/>
                <a:gd name="connsiteX1" fmla="*/ 159835 w 6389568"/>
                <a:gd name="connsiteY1" fmla="*/ 0 h 958990"/>
                <a:gd name="connsiteX2" fmla="*/ 6229733 w 6389568"/>
                <a:gd name="connsiteY2" fmla="*/ 0 h 958990"/>
                <a:gd name="connsiteX3" fmla="*/ 6389568 w 6389568"/>
                <a:gd name="connsiteY3" fmla="*/ 159835 h 958990"/>
                <a:gd name="connsiteX4" fmla="*/ 6389568 w 6389568"/>
                <a:gd name="connsiteY4" fmla="*/ 799155 h 958990"/>
                <a:gd name="connsiteX5" fmla="*/ 6229733 w 6389568"/>
                <a:gd name="connsiteY5" fmla="*/ 958990 h 958990"/>
                <a:gd name="connsiteX6" fmla="*/ 159835 w 6389568"/>
                <a:gd name="connsiteY6" fmla="*/ 958990 h 958990"/>
                <a:gd name="connsiteX7" fmla="*/ 0 w 6389568"/>
                <a:gd name="connsiteY7" fmla="*/ 799155 h 958990"/>
                <a:gd name="connsiteX8" fmla="*/ 0 w 6389568"/>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68" h="958990" fill="none" extrusionOk="0">
                  <a:moveTo>
                    <a:pt x="0" y="159835"/>
                  </a:moveTo>
                  <a:cubicBezTo>
                    <a:pt x="-6733" y="75684"/>
                    <a:pt x="82791" y="3204"/>
                    <a:pt x="159835" y="0"/>
                  </a:cubicBezTo>
                  <a:cubicBezTo>
                    <a:pt x="1187442" y="135331"/>
                    <a:pt x="4354997" y="4454"/>
                    <a:pt x="6229733" y="0"/>
                  </a:cubicBezTo>
                  <a:cubicBezTo>
                    <a:pt x="6327198" y="417"/>
                    <a:pt x="6402086" y="66740"/>
                    <a:pt x="6389568" y="159835"/>
                  </a:cubicBezTo>
                  <a:cubicBezTo>
                    <a:pt x="6369515" y="228879"/>
                    <a:pt x="6342389" y="517758"/>
                    <a:pt x="6389568" y="799155"/>
                  </a:cubicBezTo>
                  <a:cubicBezTo>
                    <a:pt x="6396878" y="885542"/>
                    <a:pt x="6314037" y="972208"/>
                    <a:pt x="6229733" y="958990"/>
                  </a:cubicBezTo>
                  <a:cubicBezTo>
                    <a:pt x="4118127" y="797382"/>
                    <a:pt x="3137221" y="1042685"/>
                    <a:pt x="159835" y="958990"/>
                  </a:cubicBezTo>
                  <a:cubicBezTo>
                    <a:pt x="67713" y="961107"/>
                    <a:pt x="9451" y="901902"/>
                    <a:pt x="0" y="799155"/>
                  </a:cubicBezTo>
                  <a:cubicBezTo>
                    <a:pt x="-677" y="585707"/>
                    <a:pt x="48413" y="238419"/>
                    <a:pt x="0" y="159835"/>
                  </a:cubicBezTo>
                  <a:close/>
                </a:path>
                <a:path w="6389568" h="958990" stroke="0" extrusionOk="0">
                  <a:moveTo>
                    <a:pt x="0" y="159835"/>
                  </a:moveTo>
                  <a:cubicBezTo>
                    <a:pt x="8954" y="56779"/>
                    <a:pt x="84526" y="270"/>
                    <a:pt x="159835" y="0"/>
                  </a:cubicBezTo>
                  <a:cubicBezTo>
                    <a:pt x="1887111" y="140082"/>
                    <a:pt x="5153388" y="49945"/>
                    <a:pt x="6229733" y="0"/>
                  </a:cubicBezTo>
                  <a:cubicBezTo>
                    <a:pt x="6316448" y="12323"/>
                    <a:pt x="6387220" y="66691"/>
                    <a:pt x="6389568" y="159835"/>
                  </a:cubicBezTo>
                  <a:cubicBezTo>
                    <a:pt x="6406575" y="252795"/>
                    <a:pt x="6350610" y="570941"/>
                    <a:pt x="6389568" y="799155"/>
                  </a:cubicBezTo>
                  <a:cubicBezTo>
                    <a:pt x="6384483" y="889956"/>
                    <a:pt x="6321471" y="967700"/>
                    <a:pt x="6229733" y="958990"/>
                  </a:cubicBezTo>
                  <a:cubicBezTo>
                    <a:pt x="4931701" y="1015999"/>
                    <a:pt x="222858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spcBef>
                  <a:spcPts val="100"/>
                </a:spcBef>
                <a:spcAft>
                  <a:spcPts val="100"/>
                </a:spcAft>
              </a:pP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vi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2371" y="442022"/>
              <a:ext cx="527476" cy="993758"/>
            </a:xfrm>
            <a:prstGeom prst="rect">
              <a:avLst/>
            </a:prstGeom>
          </p:spPr>
        </p:pic>
      </p:grpSp>
      <p:pic>
        <p:nvPicPr>
          <p:cNvPr id="11" name="Picture 10">
            <a:extLst>
              <a:ext uri="{FF2B5EF4-FFF2-40B4-BE49-F238E27FC236}">
                <a16:creationId xmlns:a16="http://schemas.microsoft.com/office/drawing/2014/main" id="{863EA7AE-3A8B-C7B6-B008-37EC2EF915AA}"/>
              </a:ext>
            </a:extLst>
          </p:cNvPr>
          <p:cNvPicPr>
            <a:picLocks noChangeAspect="1"/>
          </p:cNvPicPr>
          <p:nvPr/>
        </p:nvPicPr>
        <p:blipFill>
          <a:blip r:embed="rId7"/>
          <a:stretch>
            <a:fillRect/>
          </a:stretch>
        </p:blipFill>
        <p:spPr>
          <a:xfrm>
            <a:off x="1675827" y="1413335"/>
            <a:ext cx="3158002" cy="1505843"/>
          </a:xfrm>
          <a:prstGeom prst="rect">
            <a:avLst/>
          </a:prstGeom>
        </p:spPr>
      </p:pic>
      <p:sp>
        <p:nvSpPr>
          <p:cNvPr id="12" name="TextBox 11">
            <a:extLst>
              <a:ext uri="{FF2B5EF4-FFF2-40B4-BE49-F238E27FC236}">
                <a16:creationId xmlns:a16="http://schemas.microsoft.com/office/drawing/2014/main" id="{56D9F0AB-A2AA-9FEB-66DF-FC37008D996B}"/>
              </a:ext>
            </a:extLst>
          </p:cNvPr>
          <p:cNvSpPr txBox="1"/>
          <p:nvPr/>
        </p:nvSpPr>
        <p:spPr>
          <a:xfrm>
            <a:off x="2122714" y="1915886"/>
            <a:ext cx="2536371" cy="461665"/>
          </a:xfrm>
          <a:prstGeom prst="rect">
            <a:avLst/>
          </a:prstGeom>
          <a:noFill/>
        </p:spPr>
        <p:txBody>
          <a:bodyPr wrap="square" rtlCol="0">
            <a:spAutoFit/>
          </a:bodyPr>
          <a:lstStyle/>
          <a:p>
            <a:r>
              <a:rPr lang="en-US" sz="2400" dirty="0"/>
              <a:t>a      </a:t>
            </a:r>
            <a:r>
              <a:rPr lang="en-US" sz="2400" dirty="0" err="1"/>
              <a:t>Chân</a:t>
            </a:r>
            <a:r>
              <a:rPr lang="en-US" sz="2400" dirty="0"/>
              <a:t> </a:t>
            </a:r>
            <a:r>
              <a:rPr lang="en-US" sz="2400" dirty="0" err="1"/>
              <a:t>thành</a:t>
            </a:r>
            <a:endParaRPr lang="en-US" sz="2400" dirty="0"/>
          </a:p>
        </p:txBody>
      </p:sp>
      <p:pic>
        <p:nvPicPr>
          <p:cNvPr id="20" name="Picture 19">
            <a:extLst>
              <a:ext uri="{FF2B5EF4-FFF2-40B4-BE49-F238E27FC236}">
                <a16:creationId xmlns:a16="http://schemas.microsoft.com/office/drawing/2014/main" id="{FB9E80EE-7807-4FD2-72D7-90F85F97F195}"/>
              </a:ext>
            </a:extLst>
          </p:cNvPr>
          <p:cNvPicPr>
            <a:picLocks noChangeAspect="1"/>
          </p:cNvPicPr>
          <p:nvPr/>
        </p:nvPicPr>
        <p:blipFill>
          <a:blip r:embed="rId8"/>
          <a:stretch>
            <a:fillRect/>
          </a:stretch>
        </p:blipFill>
        <p:spPr>
          <a:xfrm>
            <a:off x="6190297" y="963520"/>
            <a:ext cx="4140246" cy="1819635"/>
          </a:xfrm>
          <a:prstGeom prst="rect">
            <a:avLst/>
          </a:prstGeom>
        </p:spPr>
      </p:pic>
      <p:sp>
        <p:nvSpPr>
          <p:cNvPr id="21" name="TextBox 20">
            <a:extLst>
              <a:ext uri="{FF2B5EF4-FFF2-40B4-BE49-F238E27FC236}">
                <a16:creationId xmlns:a16="http://schemas.microsoft.com/office/drawing/2014/main" id="{C21C3642-8D5C-E299-93A8-35BD926D5259}"/>
              </a:ext>
            </a:extLst>
          </p:cNvPr>
          <p:cNvSpPr txBox="1"/>
          <p:nvPr/>
        </p:nvSpPr>
        <p:spPr>
          <a:xfrm>
            <a:off x="6629399" y="1600201"/>
            <a:ext cx="3461657" cy="830997"/>
          </a:xfrm>
          <a:prstGeom prst="rect">
            <a:avLst/>
          </a:prstGeom>
          <a:noFill/>
        </p:spPr>
        <p:txBody>
          <a:bodyPr wrap="square" rtlCol="0">
            <a:spAutoFit/>
          </a:bodyPr>
          <a:lstStyle/>
          <a:p>
            <a:pPr algn="ctr"/>
            <a:r>
              <a:rPr lang="en-US" sz="2400" dirty="0"/>
              <a:t>b      </a:t>
            </a:r>
            <a:r>
              <a:rPr lang="en-US" sz="2400" dirty="0" err="1"/>
              <a:t>Tỏ</a:t>
            </a:r>
            <a:r>
              <a:rPr lang="en-US" sz="2400" dirty="0"/>
              <a:t> </a:t>
            </a:r>
            <a:r>
              <a:rPr lang="en-US" sz="2400" dirty="0" err="1"/>
              <a:t>vẻ</a:t>
            </a:r>
            <a:r>
              <a:rPr lang="en-US" sz="2400" dirty="0"/>
              <a:t> </a:t>
            </a:r>
            <a:r>
              <a:rPr lang="en-US" sz="2400" dirty="0" err="1"/>
              <a:t>thương</a:t>
            </a:r>
            <a:r>
              <a:rPr lang="en-US" sz="2400" dirty="0"/>
              <a:t> </a:t>
            </a:r>
            <a:r>
              <a:rPr lang="en-US" sz="2400" dirty="0" err="1"/>
              <a:t>hại</a:t>
            </a:r>
            <a:r>
              <a:rPr lang="en-US" sz="2400" dirty="0"/>
              <a:t>, ban </a:t>
            </a:r>
            <a:r>
              <a:rPr lang="en-US" sz="2400" dirty="0" err="1"/>
              <a:t>ơn</a:t>
            </a:r>
            <a:endParaRPr lang="en-US" sz="2400" dirty="0"/>
          </a:p>
        </p:txBody>
      </p:sp>
      <p:pic>
        <p:nvPicPr>
          <p:cNvPr id="23" name="Picture 22">
            <a:extLst>
              <a:ext uri="{FF2B5EF4-FFF2-40B4-BE49-F238E27FC236}">
                <a16:creationId xmlns:a16="http://schemas.microsoft.com/office/drawing/2014/main" id="{E65A53F8-76F4-F710-F301-995927D1D137}"/>
              </a:ext>
            </a:extLst>
          </p:cNvPr>
          <p:cNvPicPr>
            <a:picLocks noChangeAspect="1"/>
          </p:cNvPicPr>
          <p:nvPr/>
        </p:nvPicPr>
        <p:blipFill>
          <a:blip r:embed="rId9"/>
          <a:stretch>
            <a:fillRect/>
          </a:stretch>
        </p:blipFill>
        <p:spPr>
          <a:xfrm>
            <a:off x="2223407" y="3078616"/>
            <a:ext cx="2569746" cy="1743756"/>
          </a:xfrm>
          <a:prstGeom prst="rect">
            <a:avLst/>
          </a:prstGeom>
        </p:spPr>
      </p:pic>
      <p:pic>
        <p:nvPicPr>
          <p:cNvPr id="25" name="Picture 24">
            <a:extLst>
              <a:ext uri="{FF2B5EF4-FFF2-40B4-BE49-F238E27FC236}">
                <a16:creationId xmlns:a16="http://schemas.microsoft.com/office/drawing/2014/main" id="{DF6F0FFE-3B7A-F424-53F3-A114D3CD3A8A}"/>
              </a:ext>
            </a:extLst>
          </p:cNvPr>
          <p:cNvPicPr>
            <a:picLocks noChangeAspect="1"/>
          </p:cNvPicPr>
          <p:nvPr/>
        </p:nvPicPr>
        <p:blipFill>
          <a:blip r:embed="rId10"/>
          <a:stretch>
            <a:fillRect/>
          </a:stretch>
        </p:blipFill>
        <p:spPr>
          <a:xfrm>
            <a:off x="6189888" y="2935740"/>
            <a:ext cx="4020911" cy="1980223"/>
          </a:xfrm>
          <a:prstGeom prst="rect">
            <a:avLst/>
          </a:prstGeom>
        </p:spPr>
      </p:pic>
      <p:pic>
        <p:nvPicPr>
          <p:cNvPr id="27" name="Picture 26">
            <a:extLst>
              <a:ext uri="{FF2B5EF4-FFF2-40B4-BE49-F238E27FC236}">
                <a16:creationId xmlns:a16="http://schemas.microsoft.com/office/drawing/2014/main" id="{B6E26C86-171F-2E16-DDF7-AAB1670D8F8D}"/>
              </a:ext>
            </a:extLst>
          </p:cNvPr>
          <p:cNvPicPr>
            <a:picLocks noChangeAspect="1"/>
          </p:cNvPicPr>
          <p:nvPr/>
        </p:nvPicPr>
        <p:blipFill>
          <a:blip r:embed="rId11"/>
          <a:stretch>
            <a:fillRect/>
          </a:stretch>
        </p:blipFill>
        <p:spPr>
          <a:xfrm>
            <a:off x="1611087" y="4944583"/>
            <a:ext cx="3265714" cy="1538514"/>
          </a:xfrm>
          <a:prstGeom prst="rect">
            <a:avLst/>
          </a:prstGeom>
        </p:spPr>
      </p:pic>
      <p:pic>
        <p:nvPicPr>
          <p:cNvPr id="29" name="Picture 28">
            <a:extLst>
              <a:ext uri="{FF2B5EF4-FFF2-40B4-BE49-F238E27FC236}">
                <a16:creationId xmlns:a16="http://schemas.microsoft.com/office/drawing/2014/main" id="{6E4FED9A-455E-5E1E-B59D-1A1160EDE068}"/>
              </a:ext>
            </a:extLst>
          </p:cNvPr>
          <p:cNvPicPr>
            <a:picLocks noChangeAspect="1"/>
          </p:cNvPicPr>
          <p:nvPr/>
        </p:nvPicPr>
        <p:blipFill>
          <a:blip r:embed="rId12"/>
          <a:stretch>
            <a:fillRect/>
          </a:stretch>
        </p:blipFill>
        <p:spPr>
          <a:xfrm>
            <a:off x="6411687" y="4862366"/>
            <a:ext cx="3918856" cy="1657437"/>
          </a:xfrm>
          <a:prstGeom prst="rect">
            <a:avLst/>
          </a:prstGeom>
        </p:spPr>
      </p:pic>
      <p:pic>
        <p:nvPicPr>
          <p:cNvPr id="31" name="Picture 30" descr="A green tick mark on a black background&#10;&#10;Description automatically generated">
            <a:extLst>
              <a:ext uri="{FF2B5EF4-FFF2-40B4-BE49-F238E27FC236}">
                <a16:creationId xmlns:a16="http://schemas.microsoft.com/office/drawing/2014/main" id="{1B42D0CC-1E80-FC4D-84A7-33F9A2B926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67199" y="1030462"/>
            <a:ext cx="1556658" cy="1317991"/>
          </a:xfrm>
          <a:prstGeom prst="rect">
            <a:avLst/>
          </a:prstGeom>
        </p:spPr>
      </p:pic>
      <p:pic>
        <p:nvPicPr>
          <p:cNvPr id="32" name="Picture 31" descr="A green tick mark on a black background&#10;&#10;Description automatically generated">
            <a:extLst>
              <a:ext uri="{FF2B5EF4-FFF2-40B4-BE49-F238E27FC236}">
                <a16:creationId xmlns:a16="http://schemas.microsoft.com/office/drawing/2014/main" id="{0A46D97C-578B-9A12-FFE7-1233D71137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95056" y="2510919"/>
            <a:ext cx="1556658" cy="1317991"/>
          </a:xfrm>
          <a:prstGeom prst="rect">
            <a:avLst/>
          </a:prstGeom>
        </p:spPr>
      </p:pic>
      <p:pic>
        <p:nvPicPr>
          <p:cNvPr id="33" name="Picture 32" descr="A green tick mark on a black background&#10;&#10;Description automatically generated">
            <a:extLst>
              <a:ext uri="{FF2B5EF4-FFF2-40B4-BE49-F238E27FC236}">
                <a16:creationId xmlns:a16="http://schemas.microsoft.com/office/drawing/2014/main" id="{91AB84C2-4C30-6D91-275B-AF00A2FAD1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74627" y="2500034"/>
            <a:ext cx="1556658" cy="1317991"/>
          </a:xfrm>
          <a:prstGeom prst="rect">
            <a:avLst/>
          </a:prstGeom>
        </p:spPr>
      </p:pic>
      <p:pic>
        <p:nvPicPr>
          <p:cNvPr id="34" name="Picture 33" descr="A green tick mark on a black background&#10;&#10;Description automatically generated">
            <a:extLst>
              <a:ext uri="{FF2B5EF4-FFF2-40B4-BE49-F238E27FC236}">
                <a16:creationId xmlns:a16="http://schemas.microsoft.com/office/drawing/2014/main" id="{3F2AC5CD-37E1-10BB-CB01-BA2855B221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25684" y="4350605"/>
            <a:ext cx="1556658" cy="1317991"/>
          </a:xfrm>
          <a:prstGeom prst="rect">
            <a:avLst/>
          </a:prstGeom>
        </p:spPr>
      </p:pic>
      <p:pic>
        <p:nvPicPr>
          <p:cNvPr id="35" name="Picture 34" descr="A green tick mark on a black background&#10;&#10;Description automatically generated">
            <a:extLst>
              <a:ext uri="{FF2B5EF4-FFF2-40B4-BE49-F238E27FC236}">
                <a16:creationId xmlns:a16="http://schemas.microsoft.com/office/drawing/2014/main" id="{CEDDAF79-9A7B-8B5F-BCF1-21ED9D624B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46770" y="4307062"/>
            <a:ext cx="1556658" cy="1317991"/>
          </a:xfrm>
          <a:prstGeom prst="rect">
            <a:avLst/>
          </a:prstGeom>
        </p:spPr>
      </p:pic>
    </p:spTree>
    <p:custDataLst>
      <p:tags r:id="rId1"/>
    </p:custDataLst>
    <p:extLst>
      <p:ext uri="{BB962C8B-B14F-4D97-AF65-F5344CB8AC3E}">
        <p14:creationId xmlns:p14="http://schemas.microsoft.com/office/powerpoint/2010/main" val="32205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500"/>
                                        <p:tgtEl>
                                          <p:spTgt spid="34"/>
                                        </p:tgtEl>
                                      </p:cBhvr>
                                    </p:animEffec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subTnLst>
                                    <p:audio>
                                      <p:cMediaNode>
                                        <p:cTn display="0" masterRel="sameClick">
                                          <p:stCondLst>
                                            <p:cond evt="begin" delay="0">
                                              <p:tn val="7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grpSp>
        <p:nvGrpSpPr>
          <p:cNvPr id="3" name="Group 2">
            <a:extLst>
              <a:ext uri="{FF2B5EF4-FFF2-40B4-BE49-F238E27FC236}">
                <a16:creationId xmlns:a16="http://schemas.microsoft.com/office/drawing/2014/main" id="{FEDBBA98-7C73-D0AB-E782-EC52EE80F14B}"/>
              </a:ext>
            </a:extLst>
          </p:cNvPr>
          <p:cNvGrpSpPr/>
          <p:nvPr/>
        </p:nvGrpSpPr>
        <p:grpSpPr>
          <a:xfrm rot="5400000">
            <a:off x="4352925" y="-695325"/>
            <a:ext cx="4991099" cy="9201150"/>
            <a:chOff x="8973341" y="852625"/>
            <a:chExt cx="2029095" cy="1435453"/>
          </a:xfrm>
        </p:grpSpPr>
        <p:sp>
          <p:nvSpPr>
            <p:cNvPr id="4" name="Freeform 255">
              <a:extLst>
                <a:ext uri="{FF2B5EF4-FFF2-40B4-BE49-F238E27FC236}">
                  <a16:creationId xmlns:a16="http://schemas.microsoft.com/office/drawing/2014/main" id="{35A7331A-E6F2-797C-A6FC-9C4FE1933582}"/>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 name="Rectangle 256">
              <a:extLst>
                <a:ext uri="{FF2B5EF4-FFF2-40B4-BE49-F238E27FC236}">
                  <a16:creationId xmlns:a16="http://schemas.microsoft.com/office/drawing/2014/main" id="{CB9A1BD9-C839-B379-81F7-A11A2EB07B28}"/>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Freeform 257">
              <a:extLst>
                <a:ext uri="{FF2B5EF4-FFF2-40B4-BE49-F238E27FC236}">
                  <a16:creationId xmlns:a16="http://schemas.microsoft.com/office/drawing/2014/main" id="{203D4D27-E0C8-67B1-165D-A860BF4FD5A6}"/>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 name="TextBox 7">
            <a:extLst>
              <a:ext uri="{FF2B5EF4-FFF2-40B4-BE49-F238E27FC236}">
                <a16:creationId xmlns:a16="http://schemas.microsoft.com/office/drawing/2014/main" id="{23B98099-E026-EF73-A425-44B7019D2A44}"/>
              </a:ext>
            </a:extLst>
          </p:cNvPr>
          <p:cNvSpPr txBox="1"/>
          <p:nvPr/>
        </p:nvSpPr>
        <p:spPr>
          <a:xfrm>
            <a:off x="2858862" y="2112145"/>
            <a:ext cx="80486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29A0B5BB-07A0-36AD-1CC8-116265CEB0EF}"/>
              </a:ext>
            </a:extLst>
          </p:cNvPr>
          <p:cNvGrpSpPr/>
          <p:nvPr/>
        </p:nvGrpSpPr>
        <p:grpSpPr>
          <a:xfrm>
            <a:off x="147818" y="1025443"/>
            <a:ext cx="2065148" cy="2028696"/>
            <a:chOff x="3109913" y="390525"/>
            <a:chExt cx="5970588" cy="6275388"/>
          </a:xfrm>
        </p:grpSpPr>
        <p:sp>
          <p:nvSpPr>
            <p:cNvPr id="10" name="Oval 9">
              <a:extLst>
                <a:ext uri="{FF2B5EF4-FFF2-40B4-BE49-F238E27FC236}">
                  <a16:creationId xmlns:a16="http://schemas.microsoft.com/office/drawing/2014/main" id="{2F3E29B5-D5DD-7BE7-4C9D-EB44B31FA450}"/>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5">
              <a:extLst>
                <a:ext uri="{FF2B5EF4-FFF2-40B4-BE49-F238E27FC236}">
                  <a16:creationId xmlns:a16="http://schemas.microsoft.com/office/drawing/2014/main" id="{6A54D70A-8392-92A1-AEBC-4F5B89B441DD}"/>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F9D18917-B879-DC94-D12A-CBEAB0E5F4C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3">
              <a:extLst>
                <a:ext uri="{FF2B5EF4-FFF2-40B4-BE49-F238E27FC236}">
                  <a16:creationId xmlns:a16="http://schemas.microsoft.com/office/drawing/2014/main" id="{9A27E2CF-1D00-F382-05D1-B4415FE1283C}"/>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
              <a:extLst>
                <a:ext uri="{FF2B5EF4-FFF2-40B4-BE49-F238E27FC236}">
                  <a16:creationId xmlns:a16="http://schemas.microsoft.com/office/drawing/2014/main" id="{1D211D6A-67E5-8257-3530-7135AA83823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5">
              <a:extLst>
                <a:ext uri="{FF2B5EF4-FFF2-40B4-BE49-F238E27FC236}">
                  <a16:creationId xmlns:a16="http://schemas.microsoft.com/office/drawing/2014/main" id="{BCA62BD0-488B-CE50-680C-B51D3A95B8D1}"/>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6">
              <a:extLst>
                <a:ext uri="{FF2B5EF4-FFF2-40B4-BE49-F238E27FC236}">
                  <a16:creationId xmlns:a16="http://schemas.microsoft.com/office/drawing/2014/main" id="{B9322232-50EB-2243-B16E-0BB28D2ECBF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7">
              <a:extLst>
                <a:ext uri="{FF2B5EF4-FFF2-40B4-BE49-F238E27FC236}">
                  <a16:creationId xmlns:a16="http://schemas.microsoft.com/office/drawing/2014/main" id="{F343C05B-3215-2DA2-4ED6-E1F58CF9BAD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8">
              <a:extLst>
                <a:ext uri="{FF2B5EF4-FFF2-40B4-BE49-F238E27FC236}">
                  <a16:creationId xmlns:a16="http://schemas.microsoft.com/office/drawing/2014/main" id="{CF5316D5-1E4D-5D7D-9634-999CEA7F0668}"/>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9">
              <a:extLst>
                <a:ext uri="{FF2B5EF4-FFF2-40B4-BE49-F238E27FC236}">
                  <a16:creationId xmlns:a16="http://schemas.microsoft.com/office/drawing/2014/main" id="{0AF57E65-07FB-E5BE-CEC5-CF31069CA79E}"/>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20">
              <a:extLst>
                <a:ext uri="{FF2B5EF4-FFF2-40B4-BE49-F238E27FC236}">
                  <a16:creationId xmlns:a16="http://schemas.microsoft.com/office/drawing/2014/main" id="{739BDFB9-BD99-1E06-3102-0C63646F916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21">
              <a:extLst>
                <a:ext uri="{FF2B5EF4-FFF2-40B4-BE49-F238E27FC236}">
                  <a16:creationId xmlns:a16="http://schemas.microsoft.com/office/drawing/2014/main" id="{39DEC85E-3A84-30B9-3E84-55C0214BFFD9}"/>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2">
              <a:extLst>
                <a:ext uri="{FF2B5EF4-FFF2-40B4-BE49-F238E27FC236}">
                  <a16:creationId xmlns:a16="http://schemas.microsoft.com/office/drawing/2014/main" id="{01573E98-11C5-8134-DD67-B67F3A79B3D6}"/>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3">
              <a:extLst>
                <a:ext uri="{FF2B5EF4-FFF2-40B4-BE49-F238E27FC236}">
                  <a16:creationId xmlns:a16="http://schemas.microsoft.com/office/drawing/2014/main" id="{7C35E023-5A21-9343-C6A3-6A0BFBB815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4">
              <a:extLst>
                <a:ext uri="{FF2B5EF4-FFF2-40B4-BE49-F238E27FC236}">
                  <a16:creationId xmlns:a16="http://schemas.microsoft.com/office/drawing/2014/main" id="{DB2940B2-C2AD-E839-9271-5B648317A5F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5">
              <a:extLst>
                <a:ext uri="{FF2B5EF4-FFF2-40B4-BE49-F238E27FC236}">
                  <a16:creationId xmlns:a16="http://schemas.microsoft.com/office/drawing/2014/main" id="{F1E51670-7576-63B9-D716-1FCFDCC0E8FC}"/>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6">
              <a:extLst>
                <a:ext uri="{FF2B5EF4-FFF2-40B4-BE49-F238E27FC236}">
                  <a16:creationId xmlns:a16="http://schemas.microsoft.com/office/drawing/2014/main" id="{2D8D5690-5548-37B4-14AD-D0C913F03E5B}"/>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7">
              <a:extLst>
                <a:ext uri="{FF2B5EF4-FFF2-40B4-BE49-F238E27FC236}">
                  <a16:creationId xmlns:a16="http://schemas.microsoft.com/office/drawing/2014/main" id="{4BF9D4E2-1C77-86C3-524D-C425F34EA32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8">
              <a:extLst>
                <a:ext uri="{FF2B5EF4-FFF2-40B4-BE49-F238E27FC236}">
                  <a16:creationId xmlns:a16="http://schemas.microsoft.com/office/drawing/2014/main" id="{121367E5-BC76-7329-6459-0269C384CC3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9">
              <a:extLst>
                <a:ext uri="{FF2B5EF4-FFF2-40B4-BE49-F238E27FC236}">
                  <a16:creationId xmlns:a16="http://schemas.microsoft.com/office/drawing/2014/main" id="{98902603-FEA2-5259-8E3C-B1E804C72D8C}"/>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30">
              <a:extLst>
                <a:ext uri="{FF2B5EF4-FFF2-40B4-BE49-F238E27FC236}">
                  <a16:creationId xmlns:a16="http://schemas.microsoft.com/office/drawing/2014/main" id="{8AD50C33-1BC1-C949-A9EC-379B91A2334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31">
              <a:extLst>
                <a:ext uri="{FF2B5EF4-FFF2-40B4-BE49-F238E27FC236}">
                  <a16:creationId xmlns:a16="http://schemas.microsoft.com/office/drawing/2014/main" id="{E4138F76-A074-BA8B-5FB7-E869599EB14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2">
              <a:extLst>
                <a:ext uri="{FF2B5EF4-FFF2-40B4-BE49-F238E27FC236}">
                  <a16:creationId xmlns:a16="http://schemas.microsoft.com/office/drawing/2014/main" id="{B27FEA96-D0F4-E57A-8DBF-468C98541F95}"/>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3">
              <a:extLst>
                <a:ext uri="{FF2B5EF4-FFF2-40B4-BE49-F238E27FC236}">
                  <a16:creationId xmlns:a16="http://schemas.microsoft.com/office/drawing/2014/main" id="{83F6D1F9-CD96-7185-198B-757DCB86BEAC}"/>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4">
              <a:extLst>
                <a:ext uri="{FF2B5EF4-FFF2-40B4-BE49-F238E27FC236}">
                  <a16:creationId xmlns:a16="http://schemas.microsoft.com/office/drawing/2014/main" id="{4D6A3590-5400-6989-C677-961BD08023D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5">
              <a:extLst>
                <a:ext uri="{FF2B5EF4-FFF2-40B4-BE49-F238E27FC236}">
                  <a16:creationId xmlns:a16="http://schemas.microsoft.com/office/drawing/2014/main" id="{C7C183B7-83C7-605A-52C1-55B61F1E6A6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6">
              <a:extLst>
                <a:ext uri="{FF2B5EF4-FFF2-40B4-BE49-F238E27FC236}">
                  <a16:creationId xmlns:a16="http://schemas.microsoft.com/office/drawing/2014/main" id="{D9388380-6E55-9D2D-43CE-3987A6CE1675}"/>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7">
              <a:extLst>
                <a:ext uri="{FF2B5EF4-FFF2-40B4-BE49-F238E27FC236}">
                  <a16:creationId xmlns:a16="http://schemas.microsoft.com/office/drawing/2014/main" id="{D3E42296-AC53-186B-DB60-33D6B29533C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8">
              <a:extLst>
                <a:ext uri="{FF2B5EF4-FFF2-40B4-BE49-F238E27FC236}">
                  <a16:creationId xmlns:a16="http://schemas.microsoft.com/office/drawing/2014/main" id="{24D595E1-50E4-7280-2285-EB1615DC2D2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9">
              <a:extLst>
                <a:ext uri="{FF2B5EF4-FFF2-40B4-BE49-F238E27FC236}">
                  <a16:creationId xmlns:a16="http://schemas.microsoft.com/office/drawing/2014/main" id="{BA144EF1-DEA9-8741-A855-18D82754F9A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40">
              <a:extLst>
                <a:ext uri="{FF2B5EF4-FFF2-40B4-BE49-F238E27FC236}">
                  <a16:creationId xmlns:a16="http://schemas.microsoft.com/office/drawing/2014/main" id="{A3EAFBB1-A9CC-803C-F53B-F9119B59B7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41">
              <a:extLst>
                <a:ext uri="{FF2B5EF4-FFF2-40B4-BE49-F238E27FC236}">
                  <a16:creationId xmlns:a16="http://schemas.microsoft.com/office/drawing/2014/main" id="{5E8ED8EE-4625-EFFD-CB8C-B4561DE9E23B}"/>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2">
              <a:extLst>
                <a:ext uri="{FF2B5EF4-FFF2-40B4-BE49-F238E27FC236}">
                  <a16:creationId xmlns:a16="http://schemas.microsoft.com/office/drawing/2014/main" id="{DF61577E-12DF-DA6C-939C-09C329EC750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3">
              <a:extLst>
                <a:ext uri="{FF2B5EF4-FFF2-40B4-BE49-F238E27FC236}">
                  <a16:creationId xmlns:a16="http://schemas.microsoft.com/office/drawing/2014/main" id="{4ED04608-769E-F61D-FBA6-D6AD90C07C38}"/>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4">
              <a:extLst>
                <a:ext uri="{FF2B5EF4-FFF2-40B4-BE49-F238E27FC236}">
                  <a16:creationId xmlns:a16="http://schemas.microsoft.com/office/drawing/2014/main" id="{7023AF6C-D769-E459-1BBB-7CF1E7AD7F6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5">
              <a:extLst>
                <a:ext uri="{FF2B5EF4-FFF2-40B4-BE49-F238E27FC236}">
                  <a16:creationId xmlns:a16="http://schemas.microsoft.com/office/drawing/2014/main" id="{791887A2-F25E-F3CB-CE03-08430B6C8EF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46">
              <a:extLst>
                <a:ext uri="{FF2B5EF4-FFF2-40B4-BE49-F238E27FC236}">
                  <a16:creationId xmlns:a16="http://schemas.microsoft.com/office/drawing/2014/main" id="{99291BD6-96A8-DD5E-84DA-5848852E160A}"/>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47">
              <a:extLst>
                <a:ext uri="{FF2B5EF4-FFF2-40B4-BE49-F238E27FC236}">
                  <a16:creationId xmlns:a16="http://schemas.microsoft.com/office/drawing/2014/main" id="{B9A86736-C2AD-9779-860C-9CCA0921866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48">
              <a:extLst>
                <a:ext uri="{FF2B5EF4-FFF2-40B4-BE49-F238E27FC236}">
                  <a16:creationId xmlns:a16="http://schemas.microsoft.com/office/drawing/2014/main" id="{60579864-BE90-B2D0-4981-24F0B9D94391}"/>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49">
              <a:extLst>
                <a:ext uri="{FF2B5EF4-FFF2-40B4-BE49-F238E27FC236}">
                  <a16:creationId xmlns:a16="http://schemas.microsoft.com/office/drawing/2014/main" id="{9DE1BC9F-38E4-5E84-1D4F-F174AA11F712}"/>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Oval 50">
              <a:extLst>
                <a:ext uri="{FF2B5EF4-FFF2-40B4-BE49-F238E27FC236}">
                  <a16:creationId xmlns:a16="http://schemas.microsoft.com/office/drawing/2014/main" id="{E476110F-00F2-4112-FBF7-8FF5E5C1DCCF}"/>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Oval 51">
              <a:extLst>
                <a:ext uri="{FF2B5EF4-FFF2-40B4-BE49-F238E27FC236}">
                  <a16:creationId xmlns:a16="http://schemas.microsoft.com/office/drawing/2014/main" id="{D44BC376-F39B-0495-FFC7-056A1B9D5092}"/>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52">
              <a:extLst>
                <a:ext uri="{FF2B5EF4-FFF2-40B4-BE49-F238E27FC236}">
                  <a16:creationId xmlns:a16="http://schemas.microsoft.com/office/drawing/2014/main" id="{88799ACA-2905-8472-18EB-CF2C1766BF1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53">
              <a:extLst>
                <a:ext uri="{FF2B5EF4-FFF2-40B4-BE49-F238E27FC236}">
                  <a16:creationId xmlns:a16="http://schemas.microsoft.com/office/drawing/2014/main" id="{DF9CC218-D841-706E-2316-85135FB78D3C}"/>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54">
              <a:extLst>
                <a:ext uri="{FF2B5EF4-FFF2-40B4-BE49-F238E27FC236}">
                  <a16:creationId xmlns:a16="http://schemas.microsoft.com/office/drawing/2014/main" id="{89386010-4C1E-7B23-6FF4-8802B32447A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55">
              <a:extLst>
                <a:ext uri="{FF2B5EF4-FFF2-40B4-BE49-F238E27FC236}">
                  <a16:creationId xmlns:a16="http://schemas.microsoft.com/office/drawing/2014/main" id="{1105702F-E703-347B-CA7E-7B1260C270C2}"/>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56">
              <a:extLst>
                <a:ext uri="{FF2B5EF4-FFF2-40B4-BE49-F238E27FC236}">
                  <a16:creationId xmlns:a16="http://schemas.microsoft.com/office/drawing/2014/main" id="{88CC56C8-50C4-B55E-34A1-6580F2CF9D78}"/>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57">
              <a:extLst>
                <a:ext uri="{FF2B5EF4-FFF2-40B4-BE49-F238E27FC236}">
                  <a16:creationId xmlns:a16="http://schemas.microsoft.com/office/drawing/2014/main" id="{583E039A-F1A1-B1F3-E81F-7D34389CF2A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58">
              <a:extLst>
                <a:ext uri="{FF2B5EF4-FFF2-40B4-BE49-F238E27FC236}">
                  <a16:creationId xmlns:a16="http://schemas.microsoft.com/office/drawing/2014/main" id="{A8B1B1F2-C6DF-CFBB-C1FF-3BC4BC115698}"/>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59">
              <a:extLst>
                <a:ext uri="{FF2B5EF4-FFF2-40B4-BE49-F238E27FC236}">
                  <a16:creationId xmlns:a16="http://schemas.microsoft.com/office/drawing/2014/main" id="{A81B865F-BCAD-E61C-AA99-E596A79A1C08}"/>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60">
              <a:extLst>
                <a:ext uri="{FF2B5EF4-FFF2-40B4-BE49-F238E27FC236}">
                  <a16:creationId xmlns:a16="http://schemas.microsoft.com/office/drawing/2014/main" id="{E4AF4D4B-C2B8-91A6-56CB-D4AEDB8F7A41}"/>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61">
              <a:extLst>
                <a:ext uri="{FF2B5EF4-FFF2-40B4-BE49-F238E27FC236}">
                  <a16:creationId xmlns:a16="http://schemas.microsoft.com/office/drawing/2014/main" id="{08E57247-D8C7-4806-F869-04BA27A0BF80}"/>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62">
              <a:extLst>
                <a:ext uri="{FF2B5EF4-FFF2-40B4-BE49-F238E27FC236}">
                  <a16:creationId xmlns:a16="http://schemas.microsoft.com/office/drawing/2014/main" id="{878B263D-0BEB-6357-B326-02B9CB134C77}"/>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63">
              <a:extLst>
                <a:ext uri="{FF2B5EF4-FFF2-40B4-BE49-F238E27FC236}">
                  <a16:creationId xmlns:a16="http://schemas.microsoft.com/office/drawing/2014/main" id="{4F5852A1-4F61-BA21-0975-1AD217BE00AB}"/>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64">
              <a:extLst>
                <a:ext uri="{FF2B5EF4-FFF2-40B4-BE49-F238E27FC236}">
                  <a16:creationId xmlns:a16="http://schemas.microsoft.com/office/drawing/2014/main" id="{C9BFEACF-7C28-17E9-9A19-D3BBFF1D1AD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65">
              <a:extLst>
                <a:ext uri="{FF2B5EF4-FFF2-40B4-BE49-F238E27FC236}">
                  <a16:creationId xmlns:a16="http://schemas.microsoft.com/office/drawing/2014/main" id="{CF2D587B-395D-682F-2366-4D6C7E51BE5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66">
              <a:extLst>
                <a:ext uri="{FF2B5EF4-FFF2-40B4-BE49-F238E27FC236}">
                  <a16:creationId xmlns:a16="http://schemas.microsoft.com/office/drawing/2014/main" id="{7EA90A73-6B10-AB65-675F-D4D909EC927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67">
              <a:extLst>
                <a:ext uri="{FF2B5EF4-FFF2-40B4-BE49-F238E27FC236}">
                  <a16:creationId xmlns:a16="http://schemas.microsoft.com/office/drawing/2014/main" id="{A2B29C45-F804-E8AF-6C75-CA0D102A0A2E}"/>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68">
              <a:extLst>
                <a:ext uri="{FF2B5EF4-FFF2-40B4-BE49-F238E27FC236}">
                  <a16:creationId xmlns:a16="http://schemas.microsoft.com/office/drawing/2014/main" id="{4EC32EF3-E791-51F6-B2F3-67E6BA4F02DE}"/>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69">
              <a:extLst>
                <a:ext uri="{FF2B5EF4-FFF2-40B4-BE49-F238E27FC236}">
                  <a16:creationId xmlns:a16="http://schemas.microsoft.com/office/drawing/2014/main" id="{B8427ADA-E8F4-4F2C-08A8-461DEB199F1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70">
              <a:extLst>
                <a:ext uri="{FF2B5EF4-FFF2-40B4-BE49-F238E27FC236}">
                  <a16:creationId xmlns:a16="http://schemas.microsoft.com/office/drawing/2014/main" id="{D6044787-9786-23A2-1D35-DDCEA3FA3AB3}"/>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71">
              <a:extLst>
                <a:ext uri="{FF2B5EF4-FFF2-40B4-BE49-F238E27FC236}">
                  <a16:creationId xmlns:a16="http://schemas.microsoft.com/office/drawing/2014/main" id="{4DF208B8-ACA6-0EE0-B9EC-90B4CB0D9413}"/>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72">
              <a:extLst>
                <a:ext uri="{FF2B5EF4-FFF2-40B4-BE49-F238E27FC236}">
                  <a16:creationId xmlns:a16="http://schemas.microsoft.com/office/drawing/2014/main" id="{9BB2BDA1-CE1E-81FB-3872-EDA33E301DE7}"/>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73">
              <a:extLst>
                <a:ext uri="{FF2B5EF4-FFF2-40B4-BE49-F238E27FC236}">
                  <a16:creationId xmlns:a16="http://schemas.microsoft.com/office/drawing/2014/main" id="{0E664EC5-91E5-7063-3C8D-4D7431F8FD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74">
              <a:extLst>
                <a:ext uri="{FF2B5EF4-FFF2-40B4-BE49-F238E27FC236}">
                  <a16:creationId xmlns:a16="http://schemas.microsoft.com/office/drawing/2014/main" id="{57BBDB5E-B856-3718-9966-1409CC6E4803}"/>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75">
              <a:extLst>
                <a:ext uri="{FF2B5EF4-FFF2-40B4-BE49-F238E27FC236}">
                  <a16:creationId xmlns:a16="http://schemas.microsoft.com/office/drawing/2014/main" id="{5271F7CA-D12B-FD4B-E135-7D70CCE1118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76">
              <a:extLst>
                <a:ext uri="{FF2B5EF4-FFF2-40B4-BE49-F238E27FC236}">
                  <a16:creationId xmlns:a16="http://schemas.microsoft.com/office/drawing/2014/main" id="{793C4842-991F-83AE-5491-D21AA4BC988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77">
              <a:extLst>
                <a:ext uri="{FF2B5EF4-FFF2-40B4-BE49-F238E27FC236}">
                  <a16:creationId xmlns:a16="http://schemas.microsoft.com/office/drawing/2014/main" id="{8E3C36E5-D512-CA5C-9C95-289E76FF7931}"/>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78">
              <a:extLst>
                <a:ext uri="{FF2B5EF4-FFF2-40B4-BE49-F238E27FC236}">
                  <a16:creationId xmlns:a16="http://schemas.microsoft.com/office/drawing/2014/main" id="{22015A6E-1180-0BFD-111C-29CF5F5D003B}"/>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79">
              <a:extLst>
                <a:ext uri="{FF2B5EF4-FFF2-40B4-BE49-F238E27FC236}">
                  <a16:creationId xmlns:a16="http://schemas.microsoft.com/office/drawing/2014/main" id="{9F4489A0-9501-E492-0BE3-AF31CD7F2C6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80">
              <a:extLst>
                <a:ext uri="{FF2B5EF4-FFF2-40B4-BE49-F238E27FC236}">
                  <a16:creationId xmlns:a16="http://schemas.microsoft.com/office/drawing/2014/main" id="{59E1BB8B-1F27-916C-5AE5-745CFDA9A90C}"/>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81">
              <a:extLst>
                <a:ext uri="{FF2B5EF4-FFF2-40B4-BE49-F238E27FC236}">
                  <a16:creationId xmlns:a16="http://schemas.microsoft.com/office/drawing/2014/main" id="{1DE858B3-D866-C099-E4A8-24B174F19560}"/>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82">
              <a:extLst>
                <a:ext uri="{FF2B5EF4-FFF2-40B4-BE49-F238E27FC236}">
                  <a16:creationId xmlns:a16="http://schemas.microsoft.com/office/drawing/2014/main" id="{4EA79F98-0AF2-6696-F570-F56DF5A453DC}"/>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83">
              <a:extLst>
                <a:ext uri="{FF2B5EF4-FFF2-40B4-BE49-F238E27FC236}">
                  <a16:creationId xmlns:a16="http://schemas.microsoft.com/office/drawing/2014/main" id="{9B090D9A-6FC0-9E78-197B-B139071E0838}"/>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84">
              <a:extLst>
                <a:ext uri="{FF2B5EF4-FFF2-40B4-BE49-F238E27FC236}">
                  <a16:creationId xmlns:a16="http://schemas.microsoft.com/office/drawing/2014/main" id="{2E2DC32A-C889-DC4E-DE5A-79C5CF2E87F0}"/>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85">
              <a:extLst>
                <a:ext uri="{FF2B5EF4-FFF2-40B4-BE49-F238E27FC236}">
                  <a16:creationId xmlns:a16="http://schemas.microsoft.com/office/drawing/2014/main" id="{A6B14056-5D8B-2232-F8EE-4D4B5D999F99}"/>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86">
              <a:extLst>
                <a:ext uri="{FF2B5EF4-FFF2-40B4-BE49-F238E27FC236}">
                  <a16:creationId xmlns:a16="http://schemas.microsoft.com/office/drawing/2014/main" id="{97554F4C-5B0A-0693-4EDA-CD67B722088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87">
              <a:extLst>
                <a:ext uri="{FF2B5EF4-FFF2-40B4-BE49-F238E27FC236}">
                  <a16:creationId xmlns:a16="http://schemas.microsoft.com/office/drawing/2014/main" id="{EBF0684B-51CB-B484-2C42-0E7B20EABF47}"/>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88">
              <a:extLst>
                <a:ext uri="{FF2B5EF4-FFF2-40B4-BE49-F238E27FC236}">
                  <a16:creationId xmlns:a16="http://schemas.microsoft.com/office/drawing/2014/main" id="{ACA28B6E-D6B9-FA45-9432-AA59F9DF346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89">
              <a:extLst>
                <a:ext uri="{FF2B5EF4-FFF2-40B4-BE49-F238E27FC236}">
                  <a16:creationId xmlns:a16="http://schemas.microsoft.com/office/drawing/2014/main" id="{06E6962B-04DF-091A-32AF-E167B15B2B76}"/>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90">
              <a:extLst>
                <a:ext uri="{FF2B5EF4-FFF2-40B4-BE49-F238E27FC236}">
                  <a16:creationId xmlns:a16="http://schemas.microsoft.com/office/drawing/2014/main" id="{BBFE5288-D653-3B11-7AA6-E6CB95E7B074}"/>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91">
              <a:extLst>
                <a:ext uri="{FF2B5EF4-FFF2-40B4-BE49-F238E27FC236}">
                  <a16:creationId xmlns:a16="http://schemas.microsoft.com/office/drawing/2014/main" id="{EEF3A73C-BB33-70BA-1016-F5A84F04CD80}"/>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92">
              <a:extLst>
                <a:ext uri="{FF2B5EF4-FFF2-40B4-BE49-F238E27FC236}">
                  <a16:creationId xmlns:a16="http://schemas.microsoft.com/office/drawing/2014/main" id="{102BDAE7-8018-0F32-81C0-86F0A5E5FC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93">
              <a:extLst>
                <a:ext uri="{FF2B5EF4-FFF2-40B4-BE49-F238E27FC236}">
                  <a16:creationId xmlns:a16="http://schemas.microsoft.com/office/drawing/2014/main" id="{A8B0D537-5497-786A-341C-7DDFB8D03008}"/>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94">
              <a:extLst>
                <a:ext uri="{FF2B5EF4-FFF2-40B4-BE49-F238E27FC236}">
                  <a16:creationId xmlns:a16="http://schemas.microsoft.com/office/drawing/2014/main" id="{B1F3E408-7F7F-492E-F6D3-39B3835757D3}"/>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95">
              <a:extLst>
                <a:ext uri="{FF2B5EF4-FFF2-40B4-BE49-F238E27FC236}">
                  <a16:creationId xmlns:a16="http://schemas.microsoft.com/office/drawing/2014/main" id="{EECD59E5-1192-2D48-552B-3882156EA58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96">
              <a:extLst>
                <a:ext uri="{FF2B5EF4-FFF2-40B4-BE49-F238E27FC236}">
                  <a16:creationId xmlns:a16="http://schemas.microsoft.com/office/drawing/2014/main" id="{BCC7754A-2E3F-2BD8-1F02-424D0BB7232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97">
              <a:extLst>
                <a:ext uri="{FF2B5EF4-FFF2-40B4-BE49-F238E27FC236}">
                  <a16:creationId xmlns:a16="http://schemas.microsoft.com/office/drawing/2014/main" id="{3BE730E8-74DA-4052-CD86-F7EC34DB9AD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98">
              <a:extLst>
                <a:ext uri="{FF2B5EF4-FFF2-40B4-BE49-F238E27FC236}">
                  <a16:creationId xmlns:a16="http://schemas.microsoft.com/office/drawing/2014/main" id="{3B519BAB-D736-8C1B-319B-277FCAFD88D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99">
              <a:extLst>
                <a:ext uri="{FF2B5EF4-FFF2-40B4-BE49-F238E27FC236}">
                  <a16:creationId xmlns:a16="http://schemas.microsoft.com/office/drawing/2014/main" id="{794D4481-D467-D3DA-E26A-FA82FE97F0B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100">
              <a:extLst>
                <a:ext uri="{FF2B5EF4-FFF2-40B4-BE49-F238E27FC236}">
                  <a16:creationId xmlns:a16="http://schemas.microsoft.com/office/drawing/2014/main" id="{BFB4CAF6-7A45-A011-29EA-CB860A9DCF8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101">
              <a:extLst>
                <a:ext uri="{FF2B5EF4-FFF2-40B4-BE49-F238E27FC236}">
                  <a16:creationId xmlns:a16="http://schemas.microsoft.com/office/drawing/2014/main" id="{945F830E-9DEB-3EEE-1CAE-82792639030B}"/>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102">
              <a:extLst>
                <a:ext uri="{FF2B5EF4-FFF2-40B4-BE49-F238E27FC236}">
                  <a16:creationId xmlns:a16="http://schemas.microsoft.com/office/drawing/2014/main" id="{080B4491-989F-22A5-AA6A-69ADC756EF87}"/>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103">
              <a:extLst>
                <a:ext uri="{FF2B5EF4-FFF2-40B4-BE49-F238E27FC236}">
                  <a16:creationId xmlns:a16="http://schemas.microsoft.com/office/drawing/2014/main" id="{CCF52DE3-9934-5290-504C-F8C2C704CFE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104">
              <a:extLst>
                <a:ext uri="{FF2B5EF4-FFF2-40B4-BE49-F238E27FC236}">
                  <a16:creationId xmlns:a16="http://schemas.microsoft.com/office/drawing/2014/main" id="{3B8DA960-EB30-BE9A-82CF-91850FFA52B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05">
              <a:extLst>
                <a:ext uri="{FF2B5EF4-FFF2-40B4-BE49-F238E27FC236}">
                  <a16:creationId xmlns:a16="http://schemas.microsoft.com/office/drawing/2014/main" id="{22CE36B0-E981-30D5-0DE9-01962AAEDB9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06">
              <a:extLst>
                <a:ext uri="{FF2B5EF4-FFF2-40B4-BE49-F238E27FC236}">
                  <a16:creationId xmlns:a16="http://schemas.microsoft.com/office/drawing/2014/main" id="{63A86233-5A56-9A1D-281A-069A0E49FDA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07">
              <a:extLst>
                <a:ext uri="{FF2B5EF4-FFF2-40B4-BE49-F238E27FC236}">
                  <a16:creationId xmlns:a16="http://schemas.microsoft.com/office/drawing/2014/main" id="{09CB8256-FFD8-E001-C2D7-E6D3BA1C0271}"/>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08">
              <a:extLst>
                <a:ext uri="{FF2B5EF4-FFF2-40B4-BE49-F238E27FC236}">
                  <a16:creationId xmlns:a16="http://schemas.microsoft.com/office/drawing/2014/main" id="{3CF036F2-5135-77A0-9164-C4680E88F62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09">
              <a:extLst>
                <a:ext uri="{FF2B5EF4-FFF2-40B4-BE49-F238E27FC236}">
                  <a16:creationId xmlns:a16="http://schemas.microsoft.com/office/drawing/2014/main" id="{C37CC3CA-B2D4-83FF-46DC-353C02564530}"/>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10">
              <a:extLst>
                <a:ext uri="{FF2B5EF4-FFF2-40B4-BE49-F238E27FC236}">
                  <a16:creationId xmlns:a16="http://schemas.microsoft.com/office/drawing/2014/main" id="{70555A06-F3F1-E8CB-3D01-2492E8557F1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11">
              <a:extLst>
                <a:ext uri="{FF2B5EF4-FFF2-40B4-BE49-F238E27FC236}">
                  <a16:creationId xmlns:a16="http://schemas.microsoft.com/office/drawing/2014/main" id="{95A27F32-864E-D0A6-352C-8CE3E79879C8}"/>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12">
              <a:extLst>
                <a:ext uri="{FF2B5EF4-FFF2-40B4-BE49-F238E27FC236}">
                  <a16:creationId xmlns:a16="http://schemas.microsoft.com/office/drawing/2014/main" id="{0C4195DA-3B4F-AC73-C8A7-02E096BA68BE}"/>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113">
              <a:extLst>
                <a:ext uri="{FF2B5EF4-FFF2-40B4-BE49-F238E27FC236}">
                  <a16:creationId xmlns:a16="http://schemas.microsoft.com/office/drawing/2014/main" id="{D7F9F914-BDBC-95FE-F57B-250EAAC4953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114">
              <a:extLst>
                <a:ext uri="{FF2B5EF4-FFF2-40B4-BE49-F238E27FC236}">
                  <a16:creationId xmlns:a16="http://schemas.microsoft.com/office/drawing/2014/main" id="{4A53C2FA-A538-F56C-A0B2-6F70372D8A3A}"/>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115">
              <a:extLst>
                <a:ext uri="{FF2B5EF4-FFF2-40B4-BE49-F238E27FC236}">
                  <a16:creationId xmlns:a16="http://schemas.microsoft.com/office/drawing/2014/main" id="{CA95D330-A3D0-D854-6B2D-C35B45FBD8D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116">
              <a:extLst>
                <a:ext uri="{FF2B5EF4-FFF2-40B4-BE49-F238E27FC236}">
                  <a16:creationId xmlns:a16="http://schemas.microsoft.com/office/drawing/2014/main" id="{A313ACF2-0A6A-F6A9-547A-7989813A374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117">
              <a:extLst>
                <a:ext uri="{FF2B5EF4-FFF2-40B4-BE49-F238E27FC236}">
                  <a16:creationId xmlns:a16="http://schemas.microsoft.com/office/drawing/2014/main" id="{2B205B3B-B21A-DECB-CAB5-2F0E14807A9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118">
              <a:extLst>
                <a:ext uri="{FF2B5EF4-FFF2-40B4-BE49-F238E27FC236}">
                  <a16:creationId xmlns:a16="http://schemas.microsoft.com/office/drawing/2014/main" id="{F5E6A61F-9D5F-A493-877E-EE67F18620A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119">
              <a:extLst>
                <a:ext uri="{FF2B5EF4-FFF2-40B4-BE49-F238E27FC236}">
                  <a16:creationId xmlns:a16="http://schemas.microsoft.com/office/drawing/2014/main" id="{C4C46060-0106-FF31-BA10-998BE02CDF25}"/>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120">
              <a:extLst>
                <a:ext uri="{FF2B5EF4-FFF2-40B4-BE49-F238E27FC236}">
                  <a16:creationId xmlns:a16="http://schemas.microsoft.com/office/drawing/2014/main" id="{0C9FC7AD-4EA2-2194-A6C3-06D27125ADFB}"/>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121">
              <a:extLst>
                <a:ext uri="{FF2B5EF4-FFF2-40B4-BE49-F238E27FC236}">
                  <a16:creationId xmlns:a16="http://schemas.microsoft.com/office/drawing/2014/main" id="{1BC9C6B8-EBBB-6337-CEC7-966E9D088685}"/>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122">
              <a:extLst>
                <a:ext uri="{FF2B5EF4-FFF2-40B4-BE49-F238E27FC236}">
                  <a16:creationId xmlns:a16="http://schemas.microsoft.com/office/drawing/2014/main" id="{2B5B81F7-77D4-1776-A0AF-3A7AB5CF1F1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123">
              <a:extLst>
                <a:ext uri="{FF2B5EF4-FFF2-40B4-BE49-F238E27FC236}">
                  <a16:creationId xmlns:a16="http://schemas.microsoft.com/office/drawing/2014/main" id="{8AA4534E-316C-80A6-770E-3A7BCA9B7AF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124">
              <a:extLst>
                <a:ext uri="{FF2B5EF4-FFF2-40B4-BE49-F238E27FC236}">
                  <a16:creationId xmlns:a16="http://schemas.microsoft.com/office/drawing/2014/main" id="{A933DF9F-349F-0D18-93CB-8E00F3CDCA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125">
              <a:extLst>
                <a:ext uri="{FF2B5EF4-FFF2-40B4-BE49-F238E27FC236}">
                  <a16:creationId xmlns:a16="http://schemas.microsoft.com/office/drawing/2014/main" id="{847F8E46-92C6-E125-D125-450471C5AD3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126">
              <a:extLst>
                <a:ext uri="{FF2B5EF4-FFF2-40B4-BE49-F238E27FC236}">
                  <a16:creationId xmlns:a16="http://schemas.microsoft.com/office/drawing/2014/main" id="{B767685A-455B-980C-9019-21FBAFB77D27}"/>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127">
              <a:extLst>
                <a:ext uri="{FF2B5EF4-FFF2-40B4-BE49-F238E27FC236}">
                  <a16:creationId xmlns:a16="http://schemas.microsoft.com/office/drawing/2014/main" id="{019243BB-9D8E-8300-2301-C7EA7B3EAE64}"/>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128">
              <a:extLst>
                <a:ext uri="{FF2B5EF4-FFF2-40B4-BE49-F238E27FC236}">
                  <a16:creationId xmlns:a16="http://schemas.microsoft.com/office/drawing/2014/main" id="{7B5C692D-ABCE-17F1-0EED-4D63EC83561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129">
              <a:extLst>
                <a:ext uri="{FF2B5EF4-FFF2-40B4-BE49-F238E27FC236}">
                  <a16:creationId xmlns:a16="http://schemas.microsoft.com/office/drawing/2014/main" id="{3A4FF9F0-3CEA-F5E8-A102-D03FE0241A4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130">
              <a:extLst>
                <a:ext uri="{FF2B5EF4-FFF2-40B4-BE49-F238E27FC236}">
                  <a16:creationId xmlns:a16="http://schemas.microsoft.com/office/drawing/2014/main" id="{99133BD9-4D9C-58D3-4432-9A227CA0EDD3}"/>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131">
              <a:extLst>
                <a:ext uri="{FF2B5EF4-FFF2-40B4-BE49-F238E27FC236}">
                  <a16:creationId xmlns:a16="http://schemas.microsoft.com/office/drawing/2014/main" id="{0756B359-732B-1E80-2861-66107DBF96CE}"/>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132">
              <a:extLst>
                <a:ext uri="{FF2B5EF4-FFF2-40B4-BE49-F238E27FC236}">
                  <a16:creationId xmlns:a16="http://schemas.microsoft.com/office/drawing/2014/main" id="{127FB4B3-3B34-3D1B-6CD6-6CFAA9F8EE0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133">
              <a:extLst>
                <a:ext uri="{FF2B5EF4-FFF2-40B4-BE49-F238E27FC236}">
                  <a16:creationId xmlns:a16="http://schemas.microsoft.com/office/drawing/2014/main" id="{C55F8DEF-B0C3-C82C-7341-073318103509}"/>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134">
              <a:extLst>
                <a:ext uri="{FF2B5EF4-FFF2-40B4-BE49-F238E27FC236}">
                  <a16:creationId xmlns:a16="http://schemas.microsoft.com/office/drawing/2014/main" id="{F737B830-3602-8CED-3C54-6D7A257F9325}"/>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135">
              <a:extLst>
                <a:ext uri="{FF2B5EF4-FFF2-40B4-BE49-F238E27FC236}">
                  <a16:creationId xmlns:a16="http://schemas.microsoft.com/office/drawing/2014/main" id="{45CBA7A2-68CA-8B79-4716-F1315E61E594}"/>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93" name="Picture 192">
            <a:extLst>
              <a:ext uri="{FF2B5EF4-FFF2-40B4-BE49-F238E27FC236}">
                <a16:creationId xmlns:a16="http://schemas.microsoft.com/office/drawing/2014/main" id="{1CC18025-1E9A-A43D-D516-C14D9A30C5AC}"/>
              </a:ext>
            </a:extLst>
          </p:cNvPr>
          <p:cNvPicPr>
            <a:picLocks noChangeAspect="1"/>
          </p:cNvPicPr>
          <p:nvPr/>
        </p:nvPicPr>
        <p:blipFill>
          <a:blip r:embed="rId6"/>
          <a:stretch>
            <a:fillRect/>
          </a:stretch>
        </p:blipFill>
        <p:spPr>
          <a:xfrm>
            <a:off x="5105411" y="381000"/>
            <a:ext cx="4727890" cy="133991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D5831957-D8D0-4971-6148-77021D76BB07}"/>
              </a:ext>
            </a:extLst>
          </p:cNvPr>
          <p:cNvPicPr>
            <a:picLocks noChangeAspect="1"/>
          </p:cNvPicPr>
          <p:nvPr/>
        </p:nvPicPr>
        <p:blipFill>
          <a:blip r:embed="rId6"/>
          <a:stretch>
            <a:fillRect/>
          </a:stretch>
        </p:blipFill>
        <p:spPr>
          <a:xfrm>
            <a:off x="1555985" y="1087926"/>
            <a:ext cx="5444200" cy="4834547"/>
          </a:xfrm>
          <a:prstGeom prst="rect">
            <a:avLst/>
          </a:prstGeom>
        </p:spPr>
      </p:pic>
    </p:spTree>
    <p:custDataLst>
      <p:tags r:id="rId1"/>
    </p:custDataLst>
    <p:extLst>
      <p:ext uri="{BB962C8B-B14F-4D97-AF65-F5344CB8AC3E}">
        <p14:creationId xmlns:p14="http://schemas.microsoft.com/office/powerpoint/2010/main" val="75060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sp>
        <p:nvSpPr>
          <p:cNvPr id="3" name="TextBox 2">
            <a:extLst>
              <a:ext uri="{FF2B5EF4-FFF2-40B4-BE49-F238E27FC236}">
                <a16:creationId xmlns:a16="http://schemas.microsoft.com/office/drawing/2014/main" id="{E03F3A1D-779C-1F16-96EE-13F472557E2A}"/>
              </a:ext>
            </a:extLst>
          </p:cNvPr>
          <p:cNvSpPr txBox="1"/>
          <p:nvPr/>
        </p:nvSpPr>
        <p:spPr>
          <a:xfrm>
            <a:off x="1638300" y="1781175"/>
            <a:ext cx="5057775" cy="3631763"/>
          </a:xfrm>
          <a:prstGeom prst="rect">
            <a:avLst/>
          </a:prstGeom>
          <a:noFill/>
        </p:spPr>
        <p:txBody>
          <a:bodyPr wrap="square" rtlCol="0">
            <a:spAutoFit/>
          </a:bodyPr>
          <a:lstStyle/>
          <a:p>
            <a:pPr algn="ctr"/>
            <a:r>
              <a:rPr lang="en-US" sz="11500" dirty="0" err="1">
                <a:solidFill>
                  <a:srgbClr val="0070C0"/>
                </a:solidFill>
                <a:latin typeface="UTM Mother" panose="02040603050506020204" pitchFamily="18" charset="0"/>
              </a:rPr>
              <a:t>Khởi</a:t>
            </a:r>
            <a:r>
              <a:rPr lang="en-US" sz="11500" dirty="0">
                <a:solidFill>
                  <a:srgbClr val="0070C0"/>
                </a:solidFill>
                <a:latin typeface="UTM Mother" panose="02040603050506020204" pitchFamily="18" charset="0"/>
              </a:rPr>
              <a:t> </a:t>
            </a:r>
            <a:r>
              <a:rPr lang="en-US" sz="11500" dirty="0" err="1">
                <a:solidFill>
                  <a:srgbClr val="0070C0"/>
                </a:solidFill>
                <a:latin typeface="UTM Mother" panose="02040603050506020204" pitchFamily="18" charset="0"/>
              </a:rPr>
              <a:t>động</a:t>
            </a:r>
            <a:endParaRPr lang="en-US" sz="11500" dirty="0">
              <a:solidFill>
                <a:srgbClr val="0070C0"/>
              </a:solidFill>
              <a:latin typeface="UTM Mother"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16" name="Group 15">
            <a:extLst>
              <a:ext uri="{FF2B5EF4-FFF2-40B4-BE49-F238E27FC236}">
                <a16:creationId xmlns:a16="http://schemas.microsoft.com/office/drawing/2014/main" id="{6D25257F-E7C3-D4F1-9C1A-3333E9F5FE5C}"/>
              </a:ext>
            </a:extLst>
          </p:cNvPr>
          <p:cNvGrpSpPr/>
          <p:nvPr/>
        </p:nvGrpSpPr>
        <p:grpSpPr>
          <a:xfrm>
            <a:off x="623208" y="699406"/>
            <a:ext cx="8237764" cy="2577193"/>
            <a:chOff x="4144021" y="1484380"/>
            <a:chExt cx="7574794" cy="5745483"/>
          </a:xfrm>
        </p:grpSpPr>
        <p:grpSp>
          <p:nvGrpSpPr>
            <p:cNvPr id="18" name="Group 17">
              <a:extLst>
                <a:ext uri="{FF2B5EF4-FFF2-40B4-BE49-F238E27FC236}">
                  <a16:creationId xmlns:a16="http://schemas.microsoft.com/office/drawing/2014/main" id="{D29F38D7-BD5A-FF7A-E4FD-82E65E7A0B69}"/>
                </a:ext>
              </a:extLst>
            </p:cNvPr>
            <p:cNvGrpSpPr/>
            <p:nvPr/>
          </p:nvGrpSpPr>
          <p:grpSpPr>
            <a:xfrm>
              <a:off x="4144021" y="1484380"/>
              <a:ext cx="7574794" cy="4840220"/>
              <a:chOff x="4436414" y="1551563"/>
              <a:chExt cx="7327378" cy="4327762"/>
            </a:xfrm>
          </p:grpSpPr>
          <p:sp>
            <p:nvSpPr>
              <p:cNvPr id="20" name="Rectangle: Diagonal Corners Rounded 19">
                <a:extLst>
                  <a:ext uri="{FF2B5EF4-FFF2-40B4-BE49-F238E27FC236}">
                    <a16:creationId xmlns:a16="http://schemas.microsoft.com/office/drawing/2014/main" id="{3AFD29F9-CDD6-510C-63A6-F3E9568AF0A3}"/>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id="{11682DC6-929C-936B-D4CC-0F7AE642C3D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72E24DE2-5837-C5DE-31A9-C3D16B9DB5BB}"/>
                </a:ext>
              </a:extLst>
            </p:cNvPr>
            <p:cNvSpPr txBox="1"/>
            <p:nvPr/>
          </p:nvSpPr>
          <p:spPr>
            <a:xfrm>
              <a:off x="4361429" y="1835508"/>
              <a:ext cx="7091688" cy="5394355"/>
            </a:xfrm>
            <a:prstGeom prst="rect">
              <a:avLst/>
            </a:prstGeom>
            <a:noFill/>
          </p:spPr>
          <p:txBody>
            <a:bodyPr wrap="square" rtlCol="0">
              <a:spAutoFit/>
            </a:bodyPr>
            <a:lstStyle/>
            <a:p>
              <a:pPr marL="0" marR="0" algn="just">
                <a:spcBef>
                  <a:spcPts val="100"/>
                </a:spcBef>
                <a:spcAft>
                  <a:spcPts val="10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sưu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35" descr="微信截图_20220126124810">
            <a:extLst>
              <a:ext uri="{FF2B5EF4-FFF2-40B4-BE49-F238E27FC236}">
                <a16:creationId xmlns:a16="http://schemas.microsoft.com/office/drawing/2014/main" id="{ACA3E727-8DC3-6621-1F40-91E0212773DD}"/>
              </a:ext>
            </a:extLst>
          </p:cNvPr>
          <p:cNvPicPr>
            <a:picLocks noChangeAspect="1"/>
          </p:cNvPicPr>
          <p:nvPr/>
        </p:nvPicPr>
        <p:blipFill>
          <a:blip r:embed="rId5"/>
          <a:stretch>
            <a:fillRect/>
          </a:stretch>
        </p:blipFill>
        <p:spPr>
          <a:xfrm>
            <a:off x="6803390" y="1918789"/>
            <a:ext cx="5388610" cy="509206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8" name="图片 7" descr="微信截图_20220126093726"/>
          <p:cNvPicPr>
            <a:picLocks noChangeAspect="1"/>
          </p:cNvPicPr>
          <p:nvPr/>
        </p:nvPicPr>
        <p:blipFill>
          <a:blip r:embed="rId5"/>
          <a:stretch>
            <a:fillRect/>
          </a:stretch>
        </p:blipFill>
        <p:spPr>
          <a:xfrm>
            <a:off x="880110" y="673100"/>
            <a:ext cx="5229225" cy="5269865"/>
          </a:xfrm>
          <a:prstGeom prst="rect">
            <a:avLst/>
          </a:prstGeom>
        </p:spPr>
      </p:pic>
      <p:pic>
        <p:nvPicPr>
          <p:cNvPr id="15" name="图片 14" descr="微信截图_20220126093702"/>
          <p:cNvPicPr>
            <a:picLocks noChangeAspect="1"/>
          </p:cNvPicPr>
          <p:nvPr/>
        </p:nvPicPr>
        <p:blipFill>
          <a:blip r:embed="rId6"/>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47927A9C-569C-1D18-E80C-329A96FBB087}"/>
              </a:ext>
            </a:extLst>
          </p:cNvPr>
          <p:cNvPicPr>
            <a:picLocks noChangeAspect="1"/>
          </p:cNvPicPr>
          <p:nvPr/>
        </p:nvPicPr>
        <p:blipFill>
          <a:blip r:embed="rId7"/>
          <a:stretch>
            <a:fillRect/>
          </a:stretch>
        </p:blipFill>
        <p:spPr>
          <a:xfrm>
            <a:off x="5373260" y="968828"/>
            <a:ext cx="6080924" cy="461876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03718">
            <a:off x="4203703" y="4098843"/>
            <a:ext cx="132080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97000"/>
            <a:ext cx="2396512" cy="465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hlinkClick r:id="rId6" action="ppaction://hlinksldjump"/>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3623" y="5562514"/>
            <a:ext cx="1333500" cy="1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18" descr="Pair of boots icon cartoon style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sp>
        <p:nvSpPr>
          <p:cNvPr id="5" name="AutoShape 20" descr="Pair of boots icon cartoon style Royalty Free Vector Image"/>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pic>
        <p:nvPicPr>
          <p:cNvPr id="2071" name="Picture 2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493" y="4767315"/>
            <a:ext cx="936008" cy="10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a:hlinkClick r:id="rId10" action="ppaction://hlinksldjump"/>
          </p:cNvPr>
          <p:cNvPicPr>
            <a:picLocks noChangeAspect="1" noChangeArrowheads="1"/>
          </p:cNvPicPr>
          <p:nvPr/>
        </p:nvPicPr>
        <p:blipFill>
          <a:blip r:embed="rId11"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7668522">
            <a:off x="2300943" y="5010396"/>
            <a:ext cx="1241469" cy="10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0" name="Picture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4842" y="2741085"/>
            <a:ext cx="4112684" cy="444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3" action="ppaction://hlinksldjump"/>
          </p:cNvPr>
          <p:cNvSpPr/>
          <p:nvPr/>
        </p:nvSpPr>
        <p:spPr>
          <a:xfrm>
            <a:off x="10861061" y="6050491"/>
            <a:ext cx="927944" cy="666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a:endParaRPr>
          </a:p>
        </p:txBody>
      </p:sp>
      <p:pic>
        <p:nvPicPr>
          <p:cNvPr id="7" name="Picture 6">
            <a:extLst>
              <a:ext uri="{FF2B5EF4-FFF2-40B4-BE49-F238E27FC236}">
                <a16:creationId xmlns:a16="http://schemas.microsoft.com/office/drawing/2014/main" id="{8F50ED40-A8A6-F5A8-94AB-01FB90FDCBD3}"/>
              </a:ext>
            </a:extLst>
          </p:cNvPr>
          <p:cNvPicPr>
            <a:picLocks noChangeAspect="1"/>
          </p:cNvPicPr>
          <p:nvPr/>
        </p:nvPicPr>
        <p:blipFill>
          <a:blip r:embed="rId14"/>
          <a:stretch>
            <a:fillRect/>
          </a:stretch>
        </p:blipFill>
        <p:spPr>
          <a:xfrm>
            <a:off x="638984" y="221149"/>
            <a:ext cx="5188146" cy="1103472"/>
          </a:xfrm>
          <a:prstGeom prst="rect">
            <a:avLst/>
          </a:prstGeom>
        </p:spPr>
      </p:pic>
    </p:spTree>
    <p:extLst>
      <p:ext uri="{BB962C8B-B14F-4D97-AF65-F5344CB8AC3E}">
        <p14:creationId xmlns:p14="http://schemas.microsoft.com/office/powerpoint/2010/main" val="53834932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7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1"/>
                                        </p:tgtEl>
                                      </p:cBhvr>
                                    </p:animEffect>
                                    <p:set>
                                      <p:cBhvr>
                                        <p:cTn id="7" dur="1" fill="hold">
                                          <p:stCondLst>
                                            <p:cond delay="499"/>
                                          </p:stCondLst>
                                        </p:cTn>
                                        <p:tgtEl>
                                          <p:spTgt spid="2071"/>
                                        </p:tgtEl>
                                        <p:attrNameLst>
                                          <p:attrName>style.visibility</p:attrName>
                                        </p:attrNameLst>
                                      </p:cBhvr>
                                      <p:to>
                                        <p:strVal val="hidden"/>
                                      </p:to>
                                    </p:set>
                                  </p:childTnLst>
                                </p:cTn>
                              </p:par>
                            </p:childTnLst>
                          </p:cTn>
                        </p:par>
                      </p:childTnLst>
                    </p:cTn>
                  </p:par>
                </p:childTnLst>
              </p:cTn>
              <p:nextCondLst>
                <p:cond evt="onClick" delay="0">
                  <p:tgtEl>
                    <p:spTgt spid="2071"/>
                  </p:tgtEl>
                </p:cond>
              </p:nextCondLst>
            </p:seq>
            <p:seq concurrent="1" nextAc="seek">
              <p:cTn id="8" restart="whenNotActive" fill="hold" evtFilter="cancelBubble" nodeType="interactiveSeq">
                <p:stCondLst>
                  <p:cond evt="onClick" delay="0">
                    <p:tgtEl>
                      <p:spTgt spid="205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14" restart="whenNotActive" fill="hold" evtFilter="cancelBubble" nodeType="interactiveSeq">
                <p:stCondLst>
                  <p:cond evt="onClick" delay="0">
                    <p:tgtEl>
                      <p:spTgt spid="207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74"/>
                                        </p:tgtEl>
                                      </p:cBhvr>
                                    </p:animEffect>
                                    <p:set>
                                      <p:cBhvr>
                                        <p:cTn id="19" dur="1" fill="hold">
                                          <p:stCondLst>
                                            <p:cond delay="499"/>
                                          </p:stCondLst>
                                        </p:cTn>
                                        <p:tgtEl>
                                          <p:spTgt spid="2074"/>
                                        </p:tgtEl>
                                        <p:attrNameLst>
                                          <p:attrName>style.visibility</p:attrName>
                                        </p:attrNameLst>
                                      </p:cBhvr>
                                      <p:to>
                                        <p:strVal val="hidden"/>
                                      </p:to>
                                    </p:set>
                                  </p:childTnLst>
                                </p:cTn>
                              </p:par>
                            </p:childTnLst>
                          </p:cTn>
                        </p:par>
                      </p:childTnLst>
                    </p:cTn>
                  </p:par>
                </p:childTnLst>
              </p:cTn>
              <p:nextCondLst>
                <p:cond evt="onClick" delay="0">
                  <p:tgtEl>
                    <p:spTgt spid="2074"/>
                  </p:tgtEl>
                </p:cond>
              </p:nextCondLst>
            </p:seq>
            <p:seq concurrent="1" nextAc="seek">
              <p:cTn id="20" restart="whenNotActive" fill="hold" evtFilter="cancelBubble" nodeType="interactiveSeq">
                <p:stCondLst>
                  <p:cond evt="onClick" delay="0">
                    <p:tgtEl>
                      <p:spTgt spid="206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62"/>
                                        </p:tgtEl>
                                      </p:cBhvr>
                                    </p:animEffect>
                                    <p:set>
                                      <p:cBhvr>
                                        <p:cTn id="25" dur="1" fill="hold">
                                          <p:stCondLst>
                                            <p:cond delay="499"/>
                                          </p:stCondLst>
                                        </p:cTn>
                                        <p:tgtEl>
                                          <p:spTgt spid="2062"/>
                                        </p:tgtEl>
                                        <p:attrNameLst>
                                          <p:attrName>style.visibility</p:attrName>
                                        </p:attrNameLst>
                                      </p:cBhvr>
                                      <p:to>
                                        <p:strVal val="hidden"/>
                                      </p:to>
                                    </p:set>
                                  </p:childTnLst>
                                </p:cTn>
                              </p:par>
                            </p:childTnLst>
                          </p:cTn>
                        </p:par>
                      </p:childTnLst>
                    </p:cTn>
                  </p:par>
                </p:childTnLst>
              </p:cTn>
              <p:nextCondLst>
                <p:cond evt="onClick" delay="0">
                  <p:tgtEl>
                    <p:spTgt spid="206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1D2ABD2-5FC8-4B8D-896E-60271AAAD269}"/>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24" name="TextBox 23">
            <a:extLst>
              <a:ext uri="{FF2B5EF4-FFF2-40B4-BE49-F238E27FC236}">
                <a16:creationId xmlns:a16="http://schemas.microsoft.com/office/drawing/2014/main" id="{9A29A199-DDFC-4E1D-A4BE-4095DEE59D10}"/>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7" name="Arrow: Left 6">
            <a:hlinkClick r:id="rId3" action="ppaction://hlinksldjump"/>
            <a:extLst>
              <a:ext uri="{FF2B5EF4-FFF2-40B4-BE49-F238E27FC236}">
                <a16:creationId xmlns:a16="http://schemas.microsoft.com/office/drawing/2014/main" id="{A8522BE5-62AB-47FE-9BB4-661CCA6BA53E}"/>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3" name="Picture 2">
            <a:extLst>
              <a:ext uri="{FF2B5EF4-FFF2-40B4-BE49-F238E27FC236}">
                <a16:creationId xmlns:a16="http://schemas.microsoft.com/office/drawing/2014/main" id="{1EB8085F-F885-57D6-90A2-6FD1F467660E}"/>
              </a:ext>
            </a:extLst>
          </p:cNvPr>
          <p:cNvPicPr>
            <a:picLocks noChangeAspect="1"/>
          </p:cNvPicPr>
          <p:nvPr/>
        </p:nvPicPr>
        <p:blipFill>
          <a:blip r:embed="rId4"/>
          <a:stretch>
            <a:fillRect/>
          </a:stretch>
        </p:blipFill>
        <p:spPr>
          <a:xfrm>
            <a:off x="864733" y="2627539"/>
            <a:ext cx="5019675" cy="2800350"/>
          </a:xfrm>
          <a:prstGeom prst="rect">
            <a:avLst/>
          </a:prstGeom>
        </p:spPr>
      </p:pic>
      <p:sp>
        <p:nvSpPr>
          <p:cNvPr id="4" name="Rectangle: Rounded Corners 3">
            <a:extLst>
              <a:ext uri="{FF2B5EF4-FFF2-40B4-BE49-F238E27FC236}">
                <a16:creationId xmlns:a16="http://schemas.microsoft.com/office/drawing/2014/main" id="{C8BB3F07-D196-37F4-51EC-772E012CC11F}"/>
              </a:ext>
            </a:extLst>
          </p:cNvPr>
          <p:cNvSpPr/>
          <p:nvPr/>
        </p:nvSpPr>
        <p:spPr>
          <a:xfrm>
            <a:off x="6313714" y="2917371"/>
            <a:ext cx="4713515" cy="19050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Giúp</a:t>
            </a:r>
            <a:r>
              <a:rPr lang="en-US" sz="4800" b="1" dirty="0">
                <a:solidFill>
                  <a:srgbClr val="FF0000"/>
                </a:solidFill>
              </a:rPr>
              <a:t> </a:t>
            </a:r>
            <a:r>
              <a:rPr lang="en-US" sz="4800" b="1" dirty="0" err="1">
                <a:solidFill>
                  <a:srgbClr val="FF0000"/>
                </a:solidFill>
              </a:rPr>
              <a:t>bà</a:t>
            </a:r>
            <a:r>
              <a:rPr lang="en-US" sz="4800" b="1" dirty="0">
                <a:solidFill>
                  <a:srgbClr val="FF0000"/>
                </a:solidFill>
              </a:rPr>
              <a:t> </a:t>
            </a:r>
            <a:r>
              <a:rPr lang="en-US" sz="4800" b="1" dirty="0" err="1">
                <a:solidFill>
                  <a:srgbClr val="FF0000"/>
                </a:solidFill>
              </a:rPr>
              <a:t>cụ</a:t>
            </a:r>
            <a:r>
              <a:rPr lang="en-US" sz="4800" b="1" dirty="0">
                <a:solidFill>
                  <a:srgbClr val="FF0000"/>
                </a:solidFill>
              </a:rPr>
              <a:t> qua </a:t>
            </a:r>
            <a:r>
              <a:rPr lang="en-US" sz="4800" b="1" dirty="0" err="1">
                <a:solidFill>
                  <a:srgbClr val="FF0000"/>
                </a:solidFill>
              </a:rPr>
              <a:t>đường</a:t>
            </a:r>
            <a:endParaRPr lang="en-US" sz="4800" b="1" dirty="0">
              <a:solidFill>
                <a:srgbClr val="FF0000"/>
              </a:solidFill>
            </a:endParaRPr>
          </a:p>
        </p:txBody>
      </p:sp>
    </p:spTree>
    <p:extLst>
      <p:ext uri="{BB962C8B-B14F-4D97-AF65-F5344CB8AC3E}">
        <p14:creationId xmlns:p14="http://schemas.microsoft.com/office/powerpoint/2010/main" val="2250225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3E21A3-A6AD-46DC-674E-53783212C0D5}"/>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02ACC2F3-4619-793E-70EE-F8AF12906C39}"/>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8F003C0F-D2AD-9F17-1CDC-BC51CC3A2E3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482B6A91-6F0B-D8F6-E2F8-4BB63A5ACCC0}"/>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Tặng</a:t>
            </a:r>
            <a:r>
              <a:rPr lang="en-US" sz="4800" b="1" dirty="0">
                <a:solidFill>
                  <a:srgbClr val="FF0000"/>
                </a:solidFill>
              </a:rPr>
              <a:t> </a:t>
            </a:r>
            <a:r>
              <a:rPr lang="en-US" sz="4800" b="1" dirty="0" err="1">
                <a:solidFill>
                  <a:srgbClr val="FF0000"/>
                </a:solidFill>
              </a:rPr>
              <a:t>quần</a:t>
            </a:r>
            <a:r>
              <a:rPr lang="en-US" sz="4800" b="1" dirty="0">
                <a:solidFill>
                  <a:srgbClr val="FF0000"/>
                </a:solidFill>
              </a:rPr>
              <a:t> </a:t>
            </a:r>
            <a:r>
              <a:rPr lang="en-US" sz="4800" b="1" dirty="0" err="1">
                <a:solidFill>
                  <a:srgbClr val="FF0000"/>
                </a:solidFill>
              </a:rPr>
              <a:t>áo</a:t>
            </a:r>
            <a:r>
              <a:rPr lang="en-US" sz="4800" b="1" dirty="0">
                <a:solidFill>
                  <a:srgbClr val="FF0000"/>
                </a:solidFill>
              </a:rPr>
              <a:t> </a:t>
            </a:r>
            <a:r>
              <a:rPr lang="en-US" sz="4800" b="1" dirty="0" err="1">
                <a:solidFill>
                  <a:srgbClr val="FF0000"/>
                </a:solidFill>
              </a:rPr>
              <a:t>cho</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có</a:t>
            </a:r>
            <a:r>
              <a:rPr lang="en-US" sz="4800" b="1" dirty="0">
                <a:solidFill>
                  <a:srgbClr val="FF0000"/>
                </a:solidFill>
              </a:rPr>
              <a:t> </a:t>
            </a:r>
            <a:r>
              <a:rPr lang="en-US" sz="4800" b="1" dirty="0" err="1">
                <a:solidFill>
                  <a:srgbClr val="FF0000"/>
                </a:solidFill>
              </a:rPr>
              <a:t>hoàn</a:t>
            </a:r>
            <a:r>
              <a:rPr lang="en-US" sz="4800" b="1" dirty="0">
                <a:solidFill>
                  <a:srgbClr val="FF0000"/>
                </a:solidFill>
              </a:rPr>
              <a:t> </a:t>
            </a:r>
            <a:r>
              <a:rPr lang="en-US" sz="4800" b="1" dirty="0" err="1">
                <a:solidFill>
                  <a:srgbClr val="FF0000"/>
                </a:solidFill>
              </a:rPr>
              <a:t>cảnh</a:t>
            </a:r>
            <a:r>
              <a:rPr lang="en-US" sz="4800" b="1" dirty="0">
                <a:solidFill>
                  <a:srgbClr val="FF0000"/>
                </a:solidFill>
              </a:rPr>
              <a:t> </a:t>
            </a:r>
            <a:r>
              <a:rPr lang="en-US" sz="4800" b="1" dirty="0" err="1">
                <a:solidFill>
                  <a:srgbClr val="FF0000"/>
                </a:solidFill>
              </a:rPr>
              <a:t>khó</a:t>
            </a:r>
            <a:r>
              <a:rPr lang="en-US" sz="4800" b="1" dirty="0">
                <a:solidFill>
                  <a:srgbClr val="FF0000"/>
                </a:solidFill>
              </a:rPr>
              <a:t> </a:t>
            </a:r>
            <a:r>
              <a:rPr lang="en-US" sz="4800" b="1" dirty="0" err="1">
                <a:solidFill>
                  <a:srgbClr val="FF0000"/>
                </a:solidFill>
              </a:rPr>
              <a:t>khăn</a:t>
            </a:r>
            <a:endParaRPr lang="en-US" sz="4800" b="1" dirty="0">
              <a:solidFill>
                <a:srgbClr val="FF0000"/>
              </a:solidFill>
            </a:endParaRPr>
          </a:p>
        </p:txBody>
      </p:sp>
      <p:pic>
        <p:nvPicPr>
          <p:cNvPr id="11" name="Picture 10">
            <a:extLst>
              <a:ext uri="{FF2B5EF4-FFF2-40B4-BE49-F238E27FC236}">
                <a16:creationId xmlns:a16="http://schemas.microsoft.com/office/drawing/2014/main" id="{404D0716-F843-927D-A683-D2AA8EE87981}"/>
              </a:ext>
            </a:extLst>
          </p:cNvPr>
          <p:cNvPicPr>
            <a:picLocks noChangeAspect="1"/>
          </p:cNvPicPr>
          <p:nvPr/>
        </p:nvPicPr>
        <p:blipFill>
          <a:blip r:embed="rId4"/>
          <a:stretch>
            <a:fillRect/>
          </a:stretch>
        </p:blipFill>
        <p:spPr>
          <a:xfrm>
            <a:off x="1157287" y="2146526"/>
            <a:ext cx="4848225" cy="3457575"/>
          </a:xfrm>
          <a:prstGeom prst="rect">
            <a:avLst/>
          </a:prstGeom>
        </p:spPr>
      </p:pic>
    </p:spTree>
    <p:extLst>
      <p:ext uri="{BB962C8B-B14F-4D97-AF65-F5344CB8AC3E}">
        <p14:creationId xmlns:p14="http://schemas.microsoft.com/office/powerpoint/2010/main" val="111141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CB749-D4C7-9EFE-FE81-5835DDB6DF3F}"/>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69F64CAC-5506-6D14-E51E-6FBDB9B95D44}"/>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D18F3879-6EC5-CE5B-4E32-E8D53149F16C}"/>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753E64B2-D0A6-2979-9C8F-F1BF9D6D34EC}"/>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Xách</a:t>
            </a:r>
            <a:r>
              <a:rPr lang="en-US" sz="4800" b="1" dirty="0">
                <a:solidFill>
                  <a:srgbClr val="FF0000"/>
                </a:solidFill>
              </a:rPr>
              <a:t> </a:t>
            </a:r>
            <a:r>
              <a:rPr lang="en-US" sz="4800" b="1" dirty="0" err="1">
                <a:solidFill>
                  <a:srgbClr val="FF0000"/>
                </a:solidFill>
              </a:rPr>
              <a:t>cặp</a:t>
            </a:r>
            <a:r>
              <a:rPr lang="en-US" sz="4800" b="1" dirty="0">
                <a:solidFill>
                  <a:srgbClr val="FF0000"/>
                </a:solidFill>
              </a:rPr>
              <a:t> </a:t>
            </a:r>
            <a:r>
              <a:rPr lang="en-US" sz="4800" b="1" dirty="0" err="1">
                <a:solidFill>
                  <a:srgbClr val="FF0000"/>
                </a:solidFill>
              </a:rPr>
              <a:t>giúp</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đang</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thương</a:t>
            </a:r>
            <a:endParaRPr lang="en-US" sz="4800" b="1" dirty="0">
              <a:solidFill>
                <a:srgbClr val="FF0000"/>
              </a:solidFill>
            </a:endParaRPr>
          </a:p>
        </p:txBody>
      </p:sp>
      <p:pic>
        <p:nvPicPr>
          <p:cNvPr id="10" name="Picture 9">
            <a:extLst>
              <a:ext uri="{FF2B5EF4-FFF2-40B4-BE49-F238E27FC236}">
                <a16:creationId xmlns:a16="http://schemas.microsoft.com/office/drawing/2014/main" id="{613A88D4-72DF-D76A-D72E-F7D995C89165}"/>
              </a:ext>
            </a:extLst>
          </p:cNvPr>
          <p:cNvPicPr>
            <a:picLocks noChangeAspect="1"/>
          </p:cNvPicPr>
          <p:nvPr/>
        </p:nvPicPr>
        <p:blipFill>
          <a:blip r:embed="rId4"/>
          <a:stretch>
            <a:fillRect/>
          </a:stretch>
        </p:blipFill>
        <p:spPr>
          <a:xfrm>
            <a:off x="436790" y="2168978"/>
            <a:ext cx="5353050" cy="3543300"/>
          </a:xfrm>
          <a:prstGeom prst="rect">
            <a:avLst/>
          </a:prstGeom>
        </p:spPr>
      </p:pic>
    </p:spTree>
    <p:extLst>
      <p:ext uri="{BB962C8B-B14F-4D97-AF65-F5344CB8AC3E}">
        <p14:creationId xmlns:p14="http://schemas.microsoft.com/office/powerpoint/2010/main" val="144307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529807-892C-3632-29B3-F4288E842D57}"/>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BE7A93D7-7137-8F97-CD5C-5662D560A1FD}"/>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73D50195-4F95-187C-5824-A254DDE9E86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26645F8F-724D-2C1E-0C0F-E5167C4D3411}"/>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FF0000"/>
                </a:solidFill>
              </a:rPr>
              <a:t>An </a:t>
            </a:r>
            <a:r>
              <a:rPr lang="en-US" sz="4800" b="1" dirty="0" err="1">
                <a:solidFill>
                  <a:srgbClr val="FF0000"/>
                </a:solidFill>
              </a:rPr>
              <a:t>ủi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khi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mẹ</a:t>
            </a:r>
            <a:r>
              <a:rPr lang="en-US" sz="4800" b="1" dirty="0">
                <a:solidFill>
                  <a:srgbClr val="FF0000"/>
                </a:solidFill>
              </a:rPr>
              <a:t> </a:t>
            </a:r>
            <a:r>
              <a:rPr lang="en-US" sz="4800" b="1" dirty="0" err="1">
                <a:solidFill>
                  <a:srgbClr val="FF0000"/>
                </a:solidFill>
              </a:rPr>
              <a:t>mắng</a:t>
            </a:r>
            <a:endParaRPr lang="en-US" sz="4800" b="1" dirty="0">
              <a:solidFill>
                <a:srgbClr val="FF0000"/>
              </a:solidFill>
            </a:endParaRPr>
          </a:p>
        </p:txBody>
      </p:sp>
      <p:pic>
        <p:nvPicPr>
          <p:cNvPr id="10" name="Picture 9">
            <a:extLst>
              <a:ext uri="{FF2B5EF4-FFF2-40B4-BE49-F238E27FC236}">
                <a16:creationId xmlns:a16="http://schemas.microsoft.com/office/drawing/2014/main" id="{60ED82F6-4CCF-BD80-CF7A-43FCFC5DBFEE}"/>
              </a:ext>
            </a:extLst>
          </p:cNvPr>
          <p:cNvPicPr>
            <a:picLocks noChangeAspect="1"/>
          </p:cNvPicPr>
          <p:nvPr/>
        </p:nvPicPr>
        <p:blipFill>
          <a:blip r:embed="rId4"/>
          <a:stretch>
            <a:fillRect/>
          </a:stretch>
        </p:blipFill>
        <p:spPr>
          <a:xfrm>
            <a:off x="853168" y="2394857"/>
            <a:ext cx="5238750" cy="3352800"/>
          </a:xfrm>
          <a:prstGeom prst="rect">
            <a:avLst/>
          </a:prstGeom>
        </p:spPr>
      </p:pic>
    </p:spTree>
    <p:extLst>
      <p:ext uri="{BB962C8B-B14F-4D97-AF65-F5344CB8AC3E}">
        <p14:creationId xmlns:p14="http://schemas.microsoft.com/office/powerpoint/2010/main" val="2872102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B26FD14F-AC00-8EDF-C3F6-B5B46920C15E}"/>
              </a:ext>
            </a:extLst>
          </p:cNvPr>
          <p:cNvPicPr>
            <a:picLocks noChangeAspect="1"/>
          </p:cNvPicPr>
          <p:nvPr/>
        </p:nvPicPr>
        <p:blipFill>
          <a:blip r:embed="rId6"/>
          <a:stretch>
            <a:fillRect/>
          </a:stretch>
        </p:blipFill>
        <p:spPr>
          <a:xfrm>
            <a:off x="1355201" y="1055269"/>
            <a:ext cx="6651312" cy="4834547"/>
          </a:xfrm>
          <a:prstGeom prst="rect">
            <a:avLst/>
          </a:prstGeom>
        </p:spPr>
      </p:pic>
    </p:spTree>
    <p:custDataLst>
      <p:tags r:id="rId1"/>
    </p:custDataLst>
    <p:extLst>
      <p:ext uri="{BB962C8B-B14F-4D97-AF65-F5344CB8AC3E}">
        <p14:creationId xmlns:p14="http://schemas.microsoft.com/office/powerpoint/2010/main" val="18119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9" name="Hộp Văn bản 8">
            <a:extLst>
              <a:ext uri="{FF2B5EF4-FFF2-40B4-BE49-F238E27FC236}">
                <a16:creationId xmlns:a16="http://schemas.microsoft.com/office/drawing/2014/main" id="{DF1A7D91-D4BF-282C-C098-4F7342858911}"/>
              </a:ext>
            </a:extLst>
          </p:cNvPr>
          <p:cNvSpPr txBox="1"/>
          <p:nvPr/>
        </p:nvSpPr>
        <p:spPr>
          <a:xfrm>
            <a:off x="1914151" y="1074617"/>
            <a:ext cx="8046278" cy="2585323"/>
          </a:xfrm>
          <a:prstGeom prst="rect">
            <a:avLst/>
          </a:prstGeom>
          <a:noFill/>
        </p:spPr>
        <p:txBody>
          <a:bodyPr wrap="square">
            <a:spAutoFit/>
          </a:bodyPr>
          <a:lstStyle/>
          <a:p>
            <a:pPr algn="ctr" defTabSz="914377">
              <a:defRPr/>
            </a:pPr>
            <a:r>
              <a:rPr lang="vi-VN" altLang="zh-CN"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rPr>
              <a:t>Hoạt động 2: Khám phá vì sao phải cảm thông, giúp đỡ người gặp khó khăn</a:t>
            </a:r>
            <a:endParaRPr lang="zh-CN" altLang="en-US"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8.33333E-7 1.11111E-6 L 8.33333E-7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797</Words>
  <Application>Microsoft Office PowerPoint</Application>
  <PresentationFormat>Widescreen</PresentationFormat>
  <Paragraphs>42</Paragraphs>
  <Slides>21</Slides>
  <Notes>3</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21</vt:i4>
      </vt:variant>
    </vt:vector>
  </HeadingPairs>
  <TitlesOfParts>
    <vt:vector size="38" baseType="lpstr">
      <vt:lpstr>微软雅黑</vt:lpstr>
      <vt:lpstr>#9Slide03 AllRoundGothic</vt:lpstr>
      <vt:lpstr>Arial</vt:lpstr>
      <vt:lpstr>Calibri</vt:lpstr>
      <vt:lpstr>Calibri Light</vt:lpstr>
      <vt:lpstr>Cambria</vt:lpstr>
      <vt:lpstr>Georgia</vt:lpstr>
      <vt:lpstr>Times New Roman</vt:lpstr>
      <vt:lpstr>UTM Mother</vt:lpstr>
      <vt:lpstr>Wingdings</vt:lpstr>
      <vt:lpstr>思源黑体 Medium</vt:lpstr>
      <vt:lpstr>Office 主题​​</vt:lpstr>
      <vt:lpstr>Office Theme</vt:lpstr>
      <vt:lpstr>1_Office Theme</vt:lpstr>
      <vt:lpstr>www.33ppt.com </vt:lpstr>
      <vt:lpstr>1_Simple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33</cp:revision>
  <dcterms:created xsi:type="dcterms:W3CDTF">2023-07-26T07:21:26Z</dcterms:created>
  <dcterms:modified xsi:type="dcterms:W3CDTF">2025-04-04T00:57:41Z</dcterms:modified>
</cp:coreProperties>
</file>