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6"/>
  </p:notesMasterIdLst>
  <p:sldIdLst>
    <p:sldId id="312" r:id="rId2"/>
    <p:sldId id="352" r:id="rId3"/>
    <p:sldId id="384" r:id="rId4"/>
    <p:sldId id="344" r:id="rId5"/>
    <p:sldId id="349" r:id="rId6"/>
    <p:sldId id="350" r:id="rId7"/>
    <p:sldId id="351" r:id="rId8"/>
    <p:sldId id="318" r:id="rId9"/>
    <p:sldId id="291" r:id="rId10"/>
    <p:sldId id="385" r:id="rId11"/>
    <p:sldId id="293" r:id="rId12"/>
    <p:sldId id="386" r:id="rId13"/>
    <p:sldId id="387" r:id="rId14"/>
    <p:sldId id="295" r:id="rId15"/>
    <p:sldId id="388" r:id="rId16"/>
    <p:sldId id="389" r:id="rId17"/>
    <p:sldId id="304" r:id="rId18"/>
    <p:sldId id="392" r:id="rId19"/>
    <p:sldId id="299" r:id="rId20"/>
    <p:sldId id="306" r:id="rId21"/>
    <p:sldId id="395" r:id="rId22"/>
    <p:sldId id="396" r:id="rId23"/>
    <p:sldId id="397" r:id="rId24"/>
    <p:sldId id="398" r:id="rId25"/>
    <p:sldId id="399" r:id="rId26"/>
    <p:sldId id="305" r:id="rId27"/>
    <p:sldId id="400" r:id="rId28"/>
    <p:sldId id="401" r:id="rId29"/>
    <p:sldId id="402" r:id="rId30"/>
    <p:sldId id="348" r:id="rId31"/>
    <p:sldId id="403" r:id="rId32"/>
    <p:sldId id="316" r:id="rId33"/>
    <p:sldId id="275" r:id="rId34"/>
    <p:sldId id="31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563" autoAdjust="0"/>
  </p:normalViewPr>
  <p:slideViewPr>
    <p:cSldViewPr snapToGrid="0">
      <p:cViewPr varScale="1">
        <p:scale>
          <a:sx n="80" d="100"/>
          <a:sy n="80" d="100"/>
        </p:scale>
        <p:origin x="15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4/4/2025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135086" y="1718532"/>
            <a:ext cx="3338286" cy="3972479"/>
          </a:xfrm>
          <a:prstGeom prst="rect">
            <a:avLst/>
          </a:prstGeom>
        </p:spPr>
      </p:pic>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46.png"/><Relationship Id="rId10" Type="http://schemas.microsoft.com/office/2007/relationships/hdphoto" Target="../media/hdphoto16.wdp"/><Relationship Id="rId4" Type="http://schemas.openxmlformats.org/officeDocument/2006/relationships/image" Target="../media/image45.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27.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4.png"/><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27.png"/><Relationship Id="rId4" Type="http://schemas.microsoft.com/office/2007/relationships/hdphoto" Target="../media/hdphoto10.wdp"/><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0.wdp"/><Relationship Id="rId7" Type="http://schemas.openxmlformats.org/officeDocument/2006/relationships/image" Target="../media/image57.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gif"/><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62.emf"/><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6.wav"/><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2.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png"/><Relationship Id="rId18" Type="http://schemas.microsoft.com/office/2007/relationships/hdphoto" Target="../media/hdphoto4.wdp"/><Relationship Id="rId26" Type="http://schemas.openxmlformats.org/officeDocument/2006/relationships/image" Target="../media/image9.png"/><Relationship Id="rId3" Type="http://schemas.openxmlformats.org/officeDocument/2006/relationships/slideLayout" Target="../slideLayouts/slideLayout4.xml"/><Relationship Id="rId21"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slide" Target="slide4.xml"/><Relationship Id="rId17" Type="http://schemas.openxmlformats.org/officeDocument/2006/relationships/image" Target="../media/image17.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6.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3.png"/><Relationship Id="rId24" Type="http://schemas.openxmlformats.org/officeDocument/2006/relationships/image" Target="../media/image20.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2.png"/><Relationship Id="rId14" Type="http://schemas.openxmlformats.org/officeDocument/2006/relationships/image" Target="../media/image15.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control" Target="../activeX/activeX1.x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6.png"/><Relationship Id="rId3" Type="http://schemas.openxmlformats.org/officeDocument/2006/relationships/image" Target="../media/image27.png"/><Relationship Id="rId7" Type="http://schemas.openxmlformats.org/officeDocument/2006/relationships/image" Target="../media/image84.png"/><Relationship Id="rId12"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28.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8.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9.wdp"/><Relationship Id="rId4" Type="http://schemas.openxmlformats.org/officeDocument/2006/relationships/image" Target="../media/image27.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cstate="hqprint">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4"/>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5"/>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6"/>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
        <p:nvSpPr>
          <p:cNvPr id="8" name="Title 1">
            <a:extLst>
              <a:ext uri="{FF2B5EF4-FFF2-40B4-BE49-F238E27FC236}">
                <a16:creationId xmlns:a16="http://schemas.microsoft.com/office/drawing/2014/main" id="{CEDA6055-9D34-6EE7-5250-370631B1BD9F}"/>
              </a:ext>
            </a:extLst>
          </p:cNvPr>
          <p:cNvSpPr txBox="1">
            <a:spLocks/>
          </p:cNvSpPr>
          <p:nvPr/>
        </p:nvSpPr>
        <p:spPr>
          <a:xfrm>
            <a:off x="2758552" y="634523"/>
            <a:ext cx="6186333" cy="89458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childTnLst>
                          </p:cTn>
                        </p:par>
                        <p:par>
                          <p:cTn id="17" fill="hold">
                            <p:stCondLst>
                              <p:cond delay="1750"/>
                            </p:stCondLst>
                            <p:childTnLst>
                              <p:par>
                                <p:cTn id="18" presetID="37"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900" decel="100000" fill="hold"/>
                                        <p:tgtEl>
                                          <p:spTgt spid="12"/>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199</TotalTime>
  <Words>2234</Words>
  <Application>Microsoft Office PowerPoint</Application>
  <PresentationFormat>Widescreen</PresentationFormat>
  <Paragraphs>148</Paragraphs>
  <Slides>34</Slides>
  <Notes>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Arial</vt:lpstr>
      <vt:lpstr>Arial-Rounded</vt:lpstr>
      <vt:lpstr>Calibri</vt:lpstr>
      <vt:lpstr>Calibri (Body)</vt:lpstr>
      <vt:lpstr>Cambria</vt:lpstr>
      <vt:lpstr>Chewy</vt:lpstr>
      <vt:lpstr>Comfortaa</vt:lpstr>
      <vt:lpstr>Delius Unicase</vt:lpstr>
      <vt:lpstr>inpin heiti</vt:lpstr>
      <vt:lpstr>Times New Roman</vt:lpstr>
      <vt:lpstr>UTM Duepuntozero</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48</cp:revision>
  <dcterms:created xsi:type="dcterms:W3CDTF">2023-06-08T10:39:05Z</dcterms:created>
  <dcterms:modified xsi:type="dcterms:W3CDTF">2025-04-04T12:04:58Z</dcterms:modified>
  <cp:category>9Slide.vn</cp:category>
</cp:coreProperties>
</file>