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2" r:id="rId2"/>
    <p:sldId id="271" r:id="rId3"/>
    <p:sldId id="541" r:id="rId4"/>
    <p:sldId id="540" r:id="rId5"/>
    <p:sldId id="275" r:id="rId6"/>
    <p:sldId id="276" r:id="rId7"/>
    <p:sldId id="542" r:id="rId8"/>
    <p:sldId id="580" r:id="rId9"/>
    <p:sldId id="581" r:id="rId10"/>
    <p:sldId id="582" r:id="rId11"/>
    <p:sldId id="545" r:id="rId12"/>
    <p:sldId id="546" r:id="rId13"/>
    <p:sldId id="547" r:id="rId14"/>
    <p:sldId id="548" r:id="rId15"/>
    <p:sldId id="583" r:id="rId16"/>
    <p:sldId id="584" r:id="rId17"/>
    <p:sldId id="279" r:id="rId18"/>
    <p:sldId id="280" r:id="rId19"/>
    <p:sldId id="544" r:id="rId20"/>
    <p:sldId id="551" r:id="rId21"/>
    <p:sldId id="574" r:id="rId22"/>
    <p:sldId id="585" r:id="rId23"/>
    <p:sldId id="586" r:id="rId24"/>
    <p:sldId id="587" r:id="rId25"/>
    <p:sldId id="588" r:id="rId26"/>
    <p:sldId id="589" r:id="rId27"/>
    <p:sldId id="590" r:id="rId28"/>
    <p:sldId id="559" r:id="rId29"/>
    <p:sldId id="560" r:id="rId30"/>
    <p:sldId id="561" r:id="rId31"/>
    <p:sldId id="591" r:id="rId32"/>
    <p:sldId id="53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4/5/2025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1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
        <p:nvSpPr>
          <p:cNvPr id="5" name="TextBox 4">
            <a:extLst>
              <a:ext uri="{FF2B5EF4-FFF2-40B4-BE49-F238E27FC236}">
                <a16:creationId xmlns:a16="http://schemas.microsoft.com/office/drawing/2014/main" id="{2BD732BF-BC21-5A59-4507-2769CB7AD2AC}"/>
              </a:ext>
            </a:extLst>
          </p:cNvPr>
          <p:cNvSpPr txBox="1"/>
          <p:nvPr/>
        </p:nvSpPr>
        <p:spPr>
          <a:xfrm>
            <a:off x="2452396" y="1106101"/>
            <a:ext cx="7287208" cy="646331"/>
          </a:xfrm>
          <a:prstGeom prst="rect">
            <a:avLst/>
          </a:prstGeom>
          <a:noFill/>
        </p:spPr>
        <p:txBody>
          <a:bodyPr wrap="square">
            <a:spAutoFit/>
          </a:bodyPr>
          <a:lstStyle/>
          <a:p>
            <a:pPr algn="ctr"/>
            <a:r>
              <a:rPr lang="en-US" sz="1800" b="1">
                <a:solidFill>
                  <a:schemeClr val="bg1"/>
                </a:solidFill>
                <a:latin typeface="Times New Roman" panose="02020603050405020304" pitchFamily="18" charset="0"/>
                <a:cs typeface="Times New Roman" panose="02020603050405020304" pitchFamily="18" charset="0"/>
              </a:rPr>
              <a:t>UBND QUẬN DƯƠNG KINH</a:t>
            </a:r>
            <a:br>
              <a:rPr lang="en-US" sz="1800" b="1">
                <a:solidFill>
                  <a:schemeClr val="bg1"/>
                </a:solidFill>
                <a:latin typeface="Times New Roman" panose="02020603050405020304" pitchFamily="18" charset="0"/>
                <a:cs typeface="Times New Roman" panose="02020603050405020304" pitchFamily="18" charset="0"/>
              </a:rPr>
            </a:br>
            <a:r>
              <a:rPr lang="en-US" sz="1800" b="1">
                <a:solidFill>
                  <a:schemeClr val="bg1"/>
                </a:solidFill>
                <a:latin typeface="Times New Roman" panose="02020603050405020304" pitchFamily="18" charset="0"/>
                <a:cs typeface="Times New Roman" panose="02020603050405020304" pitchFamily="18" charset="0"/>
              </a:rPr>
              <a:t>TRƯỜNG </a:t>
            </a:r>
            <a:r>
              <a:rPr lang="en-US" sz="1800" b="1" u="sng">
                <a:solidFill>
                  <a:schemeClr val="bg1"/>
                </a:solidFill>
                <a:latin typeface="Times New Roman" panose="02020603050405020304" pitchFamily="18" charset="0"/>
                <a:cs typeface="Times New Roman" panose="02020603050405020304" pitchFamily="18" charset="0"/>
              </a:rPr>
              <a:t>TIỂU HỌC ANH </a:t>
            </a:r>
            <a:r>
              <a:rPr lang="en-US" sz="1800" b="1">
                <a:solidFill>
                  <a:schemeClr val="bg1"/>
                </a:solidFill>
                <a:latin typeface="Times New Roman" panose="02020603050405020304" pitchFamily="18" charset="0"/>
                <a:cs typeface="Times New Roman" panose="02020603050405020304" pitchFamily="18" charset="0"/>
              </a:rPr>
              <a:t>DŨNG</a:t>
            </a:r>
            <a:endParaRPr lang="en-US" sz="1800">
              <a:solidFill>
                <a:schemeClr val="bg1"/>
              </a:solidFill>
            </a:endParaRP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D069010C-F2A6-4482-B507-8D143D53B146}"/>
              </a:ext>
            </a:extLst>
          </p:cNvPr>
          <p:cNvSpPr txBox="1"/>
          <p:nvPr/>
        </p:nvSpPr>
        <p:spPr>
          <a:xfrm>
            <a:off x="636105" y="1684499"/>
            <a:ext cx="10925263" cy="4031873"/>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Nếu chúng mình có phép lạ, biết nhấn giọng vào</a:t>
            </a:r>
            <a:r>
              <a:rPr lang="en-US" altLang="zh-CN" sz="3200" kern="0" dirty="0">
                <a:solidFill>
                  <a:prstClr val="black"/>
                </a:solidFill>
                <a:latin typeface="Calibri" panose="020F0502020204030204" pitchFamily="34" charset="0"/>
                <a:cs typeface="Calibri" panose="020F0502020204030204" pitchFamily="34" charset="0"/>
                <a:sym typeface="+mn-lt"/>
              </a:rPr>
              <a:t> </a:t>
            </a:r>
            <a:r>
              <a:rPr lang="vi-VN" altLang="zh-CN" sz="3200" kern="0" dirty="0">
                <a:solidFill>
                  <a:prstClr val="black"/>
                </a:solidFill>
                <a:latin typeface="Calibri" panose="020F0502020204030204" pitchFamily="34" charset="0"/>
                <a:cs typeface="Calibri" panose="020F0502020204030204" pitchFamily="34" charset="0"/>
                <a:sym typeface="+mn-lt"/>
              </a:rPr>
              <a:t>những từ ngữ cần thiết để thể hiện cảm xúc, mơ ước của bạn nhỏ.</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Nhận biết được những điều mơ ước của bạn nhỏ khi "có phép lạ". </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bài thơ.</a:t>
            </a:r>
          </a:p>
          <a:p>
            <a:pPr marL="457200" lvl="0" indent="-457200" algn="just">
              <a:buFont typeface="Wingdings" panose="05000000000000000000" pitchFamily="2" charset="2"/>
              <a:buChar char="v"/>
            </a:pPr>
            <a:r>
              <a:rPr lang="vi-VN" altLang="zh-CN" sz="3200" kern="0" dirty="0">
                <a:solidFill>
                  <a:prstClr val="black"/>
                </a:solidFill>
                <a:latin typeface="Calibri" panose="020F0502020204030204" pitchFamily="34" charset="0"/>
                <a:cs typeface="Calibri" panose="020F0502020204030204" pitchFamily="34" charset="0"/>
                <a:sym typeface="+mn-lt"/>
              </a:rPr>
              <a:t>Biết trân trọng ước mơ của bản thân, bạn bè và những người xung quanh.</a:t>
            </a:r>
          </a:p>
        </p:txBody>
      </p:sp>
      <p:pic>
        <p:nvPicPr>
          <p:cNvPr id="2" name="Picture 1">
            <a:extLst>
              <a:ext uri="{FF2B5EF4-FFF2-40B4-BE49-F238E27FC236}">
                <a16:creationId xmlns:a16="http://schemas.microsoft.com/office/drawing/2014/main" id="{64D3C81A-8854-1EA6-3335-ED601EDAF0FC}"/>
              </a:ext>
            </a:extLst>
          </p:cNvPr>
          <p:cNvPicPr>
            <a:picLocks noChangeAspect="1"/>
          </p:cNvPicPr>
          <p:nvPr/>
        </p:nvPicPr>
        <p:blipFill>
          <a:blip r:embed="rId2"/>
          <a:stretch>
            <a:fillRect/>
          </a:stretch>
        </p:blipFill>
        <p:spPr>
          <a:xfrm>
            <a:off x="2115373" y="-357391"/>
            <a:ext cx="7742591" cy="26032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3"/>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7"/>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1189</Words>
  <Application>Microsoft Office PowerPoint</Application>
  <PresentationFormat>Widescreen</PresentationFormat>
  <Paragraphs>151</Paragraphs>
  <Slides>32</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Microsoft YaHei</vt:lpstr>
      <vt:lpstr>Arial</vt:lpstr>
      <vt:lpstr>Calibri</vt:lpstr>
      <vt:lpstr>Cambria</vt:lpstr>
      <vt:lpstr>Oi</vt:lpstr>
      <vt:lpstr>SVN-Hole Hearted</vt:lpstr>
      <vt:lpstr>SVN-Poky's</vt:lpstr>
      <vt:lpstr>Tahoma</vt:lpstr>
      <vt:lpstr>Times New Roman</vt:lpstr>
      <vt:lpstr>Wingdings</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33</cp:revision>
  <dcterms:created xsi:type="dcterms:W3CDTF">2023-10-11T10:51:56Z</dcterms:created>
  <dcterms:modified xsi:type="dcterms:W3CDTF">2025-04-05T13:11:51Z</dcterms:modified>
</cp:coreProperties>
</file>