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2"/>
  </p:notesMasterIdLst>
  <p:sldIdLst>
    <p:sldId id="382" r:id="rId2"/>
    <p:sldId id="383" r:id="rId3"/>
    <p:sldId id="287" r:id="rId4"/>
    <p:sldId id="262" r:id="rId5"/>
    <p:sldId id="286" r:id="rId6"/>
    <p:sldId id="288" r:id="rId7"/>
    <p:sldId id="277" r:id="rId8"/>
    <p:sldId id="291" r:id="rId9"/>
    <p:sldId id="259" r:id="rId10"/>
    <p:sldId id="292" r:id="rId11"/>
    <p:sldId id="261" r:id="rId12"/>
    <p:sldId id="290" r:id="rId13"/>
    <p:sldId id="385" r:id="rId14"/>
    <p:sldId id="269" r:id="rId15"/>
    <p:sldId id="296" r:id="rId16"/>
    <p:sldId id="297" r:id="rId17"/>
    <p:sldId id="298" r:id="rId18"/>
    <p:sldId id="386" r:id="rId19"/>
    <p:sldId id="275" r:id="rId20"/>
    <p:sldId id="3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563" autoAdjust="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1 139,'88'-4,"105"12,-181 1,5-1,0 9,25 33,-21-25,21 21,4-25,-4-4,-1-8,47-18,-25 5,92-21,4 0,-66 4,162-113,-196 109,4 8,88 21,-55 0,1634-4,-1721 0,3 0,-3 0,-1-4,0-4,5 3,-5-3,13-21,0-9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4/4/2025</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4/4/2025</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48973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4/4/2025</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737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4/4/2025</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17372" y="1268588"/>
            <a:ext cx="3338286" cy="3972479"/>
          </a:xfrm>
          <a:prstGeom prst="rect">
            <a:avLst/>
          </a:prstGeom>
        </p:spPr>
      </p:pic>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63" r:id="rId4"/>
    <p:sldLayoutId id="2147483664" r:id="rId5"/>
    <p:sldLayoutId id="2147483665" r:id="rId6"/>
    <p:sldLayoutId id="214748366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1.svg"/><Relationship Id="rId10" Type="http://schemas.openxmlformats.org/officeDocument/2006/relationships/image" Target="../media/image37.svg"/><Relationship Id="rId4" Type="http://schemas.microsoft.com/office/2007/relationships/hdphoto" Target="../media/hdphoto1.wdp"/><Relationship Id="rId9" Type="http://schemas.openxmlformats.org/officeDocument/2006/relationships/image" Target="../media/image36.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8.svg"/><Relationship Id="rId5" Type="http://schemas.openxmlformats.org/officeDocument/2006/relationships/image" Target="../media/image15.png"/><Relationship Id="rId10"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35.sv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35.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8.sv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6.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2.xml"/><Relationship Id="rId5" Type="http://schemas.openxmlformats.org/officeDocument/2006/relationships/image" Target="../media/image16.png"/><Relationship Id="rId15" Type="http://schemas.openxmlformats.org/officeDocument/2006/relationships/customXml" Target="../ink/ink4.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customXml" Target="../ink/ink1.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sp>
        <p:nvSpPr>
          <p:cNvPr id="4" name="Title 1">
            <a:extLst>
              <a:ext uri="{FF2B5EF4-FFF2-40B4-BE49-F238E27FC236}">
                <a16:creationId xmlns:a16="http://schemas.microsoft.com/office/drawing/2014/main" id="{0FA9EF28-0A93-69B1-AA9E-26CC5B9CD15F}"/>
              </a:ext>
            </a:extLst>
          </p:cNvPr>
          <p:cNvSpPr txBox="1">
            <a:spLocks/>
          </p:cNvSpPr>
          <p:nvPr/>
        </p:nvSpPr>
        <p:spPr>
          <a:xfrm>
            <a:off x="2936290" y="171773"/>
            <a:ext cx="6186333" cy="89458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extLst>
      <p:ext uri="{BB962C8B-B14F-4D97-AF65-F5344CB8AC3E}">
        <p14:creationId xmlns:p14="http://schemas.microsoft.com/office/powerpoint/2010/main" val="346571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3619525" y="4584883"/>
            <a:ext cx="2015344" cy="1698904"/>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6" y="682995"/>
            <a:ext cx="3978786"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9625" y="4224412"/>
            <a:ext cx="2038350" cy="2038350"/>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7648574" y="261862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7639049" y="3599696"/>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438525" y="749670"/>
            <a:ext cx="4438212"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48075" y="173279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646331"/>
          </a:xfrm>
          <a:prstGeom prst="rect">
            <a:avLst/>
          </a:prstGeom>
          <a:noFill/>
        </p:spPr>
        <p:txBody>
          <a:bodyPr wrap="square" rtlCol="0">
            <a:spAutoFit/>
          </a:bodyPr>
          <a:lstStyle/>
          <a:p>
            <a:pPr lvl="0"/>
            <a:r>
              <a:rPr lang="en-US" sz="3600" dirty="0" err="1">
                <a:solidFill>
                  <a:prstClr val="black"/>
                </a:solidFill>
                <a:latin typeface="Calibri (Body)"/>
              </a:rPr>
              <a:t>Buổi</a:t>
            </a:r>
            <a:r>
              <a:rPr lang="en-US" sz="3600" dirty="0">
                <a:solidFill>
                  <a:prstClr val="black"/>
                </a:solidFill>
                <a:latin typeface="Calibri (Body)"/>
              </a:rPr>
              <a:t> </a:t>
            </a:r>
            <a:r>
              <a:rPr lang="en-US" sz="3600" dirty="0" err="1">
                <a:solidFill>
                  <a:prstClr val="black"/>
                </a:solidFill>
                <a:latin typeface="Calibri (Body)"/>
              </a:rPr>
              <a:t>sáng</a:t>
            </a:r>
            <a:r>
              <a:rPr lang="en-US" sz="3600" dirty="0">
                <a:solidFill>
                  <a:prstClr val="black"/>
                </a:solidFill>
                <a:latin typeface="Calibri (Body)"/>
              </a:rPr>
              <a:t>, </a:t>
            </a:r>
            <a:r>
              <a:rPr lang="en-US" sz="3600" dirty="0" err="1">
                <a:solidFill>
                  <a:prstClr val="black"/>
                </a:solidFill>
                <a:latin typeface="Calibri (Body)"/>
              </a:rPr>
              <a:t>đàn</a:t>
            </a:r>
            <a:r>
              <a:rPr lang="en-US" sz="3600" dirty="0">
                <a:solidFill>
                  <a:prstClr val="black"/>
                </a:solidFill>
                <a:latin typeface="Calibri (Body)"/>
              </a:rPr>
              <a:t> </a:t>
            </a:r>
            <a:r>
              <a:rPr lang="en-US" sz="3600" dirty="0" err="1">
                <a:solidFill>
                  <a:prstClr val="black"/>
                </a:solidFill>
                <a:latin typeface="Calibri (Body)"/>
              </a:rPr>
              <a:t>chim</a:t>
            </a:r>
            <a:r>
              <a:rPr lang="en-US" sz="3600" dirty="0">
                <a:solidFill>
                  <a:prstClr val="black"/>
                </a:solidFill>
                <a:latin typeface="Calibri (Body)"/>
              </a:rPr>
              <a:t> </a:t>
            </a:r>
            <a:r>
              <a:rPr lang="en-US" sz="3600" dirty="0" err="1">
                <a:solidFill>
                  <a:prstClr val="black"/>
                </a:solidFill>
                <a:latin typeface="Calibri (Body)"/>
              </a:rPr>
              <a:t>hót</a:t>
            </a:r>
            <a:r>
              <a:rPr lang="en-US" sz="3600" dirty="0">
                <a:solidFill>
                  <a:prstClr val="black"/>
                </a:solidFill>
                <a:latin typeface="Calibri (Body)"/>
              </a:rPr>
              <a:t> </a:t>
            </a:r>
            <a:r>
              <a:rPr lang="en-US" sz="3600" dirty="0" err="1">
                <a:solidFill>
                  <a:prstClr val="black"/>
                </a:solidFill>
                <a:latin typeface="Calibri (Body)"/>
              </a:rPr>
              <a:t>líu</a:t>
            </a:r>
            <a:r>
              <a:rPr lang="en-US" sz="3600" dirty="0">
                <a:solidFill>
                  <a:prstClr val="black"/>
                </a:solidFill>
                <a:latin typeface="Calibri (Body)"/>
              </a:rPr>
              <a:t> lo </a:t>
            </a:r>
            <a:r>
              <a:rPr lang="en-US" sz="3600" dirty="0" err="1">
                <a:solidFill>
                  <a:prstClr val="black"/>
                </a:solidFill>
                <a:latin typeface="Calibri (Body)"/>
              </a:rPr>
              <a:t>trên</a:t>
            </a:r>
            <a:r>
              <a:rPr lang="en-US" sz="3600" dirty="0">
                <a:solidFill>
                  <a:prstClr val="black"/>
                </a:solidFill>
                <a:latin typeface="Calibri (Body)"/>
              </a:rPr>
              <a:t> </a:t>
            </a:r>
            <a:r>
              <a:rPr lang="en-US" sz="3600" dirty="0" err="1">
                <a:solidFill>
                  <a:prstClr val="black"/>
                </a:solidFill>
                <a:latin typeface="Calibri (Body)"/>
              </a:rPr>
              <a:t>cành</a:t>
            </a:r>
            <a:r>
              <a:rPr lang="en-US" sz="3600" dirty="0">
                <a:solidFill>
                  <a:prstClr val="black"/>
                </a:solidFill>
                <a:latin typeface="Calibri (Body)"/>
              </a:rPr>
              <a:t> </a:t>
            </a:r>
            <a:r>
              <a:rPr lang="en-US" sz="3600" dirty="0" err="1">
                <a:solidFill>
                  <a:prstClr val="black"/>
                </a:solidFill>
                <a:latin typeface="Calibri (Body)"/>
              </a:rPr>
              <a:t>cây</a:t>
            </a:r>
            <a:r>
              <a:rPr lang="en-US" sz="360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trưa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ăn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cơm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gia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đình</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Body)"/>
              </a:rPr>
              <a:t>Vào</a:t>
            </a:r>
            <a:r>
              <a:rPr lang="en-US" sz="3600" dirty="0">
                <a:solidFill>
                  <a:prstClr val="black"/>
                </a:solidFill>
                <a:latin typeface="Calibri (Body)"/>
              </a:rPr>
              <a:t> b</a:t>
            </a: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uổi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tối</a:t>
            </a:r>
            <a:r>
              <a:rPr lang="en-US" sz="3600" noProof="0" dirty="0">
                <a:solidFill>
                  <a:prstClr val="black"/>
                </a:solidFill>
                <a:latin typeface="Calibri (Body)"/>
              </a:rPr>
              <a:t>, </a:t>
            </a:r>
            <a:r>
              <a:rPr lang="en-US" sz="3600" noProof="0" dirty="0" err="1">
                <a:solidFill>
                  <a:prstClr val="black"/>
                </a:solidFill>
                <a:latin typeface="Calibri (Body)"/>
              </a:rPr>
              <a:t>em</a:t>
            </a:r>
            <a:r>
              <a:rPr lang="en-US" sz="3600" noProof="0" dirty="0">
                <a:solidFill>
                  <a:prstClr val="black"/>
                </a:solidFill>
                <a:latin typeface="Calibri (Body)"/>
              </a:rPr>
              <a:t> </a:t>
            </a:r>
            <a:r>
              <a:rPr lang="en-US" sz="3600" noProof="0" dirty="0" err="1">
                <a:solidFill>
                  <a:prstClr val="black"/>
                </a:solidFill>
                <a:latin typeface="Calibri (Body)"/>
              </a:rPr>
              <a:t>dành</a:t>
            </a:r>
            <a:r>
              <a:rPr lang="en-US" sz="3600" noProof="0" dirty="0">
                <a:solidFill>
                  <a:prstClr val="black"/>
                </a:solidFill>
                <a:latin typeface="Calibri (Body)"/>
              </a:rPr>
              <a:t> </a:t>
            </a:r>
            <a:r>
              <a:rPr lang="en-US" sz="3600" noProof="0" dirty="0" err="1">
                <a:solidFill>
                  <a:prstClr val="black"/>
                </a:solidFill>
                <a:latin typeface="Calibri (Body)"/>
              </a:rPr>
              <a:t>một</a:t>
            </a:r>
            <a:r>
              <a:rPr lang="en-US" sz="3600" noProof="0" dirty="0">
                <a:solidFill>
                  <a:prstClr val="black"/>
                </a:solidFill>
                <a:latin typeface="Calibri (Body)"/>
              </a:rPr>
              <a:t> </a:t>
            </a:r>
            <a:r>
              <a:rPr lang="en-US" sz="3600" noProof="0" dirty="0" err="1">
                <a:solidFill>
                  <a:prstClr val="black"/>
                </a:solidFill>
                <a:latin typeface="Calibri (Body)"/>
              </a:rPr>
              <a:t>tiếng</a:t>
            </a:r>
            <a:r>
              <a:rPr lang="en-US" sz="3600" noProof="0" dirty="0">
                <a:solidFill>
                  <a:prstClr val="black"/>
                </a:solidFill>
                <a:latin typeface="Calibri (Body)"/>
              </a:rPr>
              <a:t> </a:t>
            </a:r>
            <a:r>
              <a:rPr lang="en-US" sz="3600" noProof="0" dirty="0" err="1">
                <a:solidFill>
                  <a:prstClr val="black"/>
                </a:solidFill>
                <a:latin typeface="Calibri (Body)"/>
              </a:rPr>
              <a:t>để</a:t>
            </a:r>
            <a:r>
              <a:rPr lang="en-US" sz="3600" noProof="0" dirty="0">
                <a:solidFill>
                  <a:prstClr val="black"/>
                </a:solidFill>
                <a:latin typeface="Calibri (Body)"/>
              </a:rPr>
              <a:t> </a:t>
            </a:r>
            <a:r>
              <a:rPr lang="en-US" sz="3600" noProof="0" dirty="0" err="1">
                <a:solidFill>
                  <a:prstClr val="black"/>
                </a:solidFill>
                <a:latin typeface="Calibri (Body)"/>
              </a:rPr>
              <a:t>học</a:t>
            </a:r>
            <a:r>
              <a:rPr lang="en-US" sz="3600" noProof="0" dirty="0">
                <a:solidFill>
                  <a:prstClr val="black"/>
                </a:solidFill>
                <a:latin typeface="Calibri (Body)"/>
              </a:rPr>
              <a:t> </a:t>
            </a:r>
            <a:r>
              <a:rPr lang="en-US" sz="3600" noProof="0" dirty="0" err="1">
                <a:solidFill>
                  <a:prstClr val="black"/>
                </a:solidFill>
                <a:latin typeface="Calibri (Body)"/>
              </a:rPr>
              <a:t>bài</a:t>
            </a:r>
            <a:r>
              <a:rPr lang="en-US" sz="3600" noProof="0" dirty="0">
                <a:solidFill>
                  <a:prstClr val="black"/>
                </a:solidFill>
                <a:latin typeface="Calibri (Body)"/>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55047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47750"/>
            <a:ext cx="11020538" cy="5571303"/>
          </a:xfrm>
          <a:custGeom>
            <a:avLst/>
            <a:gdLst>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 name="connsiteX0" fmla="*/ 0 w 11020538"/>
              <a:gd name="connsiteY0" fmla="*/ 521473 h 5571303"/>
              <a:gd name="connsiteX1" fmla="*/ 573702 w 11020538"/>
              <a:gd name="connsiteY1" fmla="*/ 0 h 5571303"/>
              <a:gd name="connsiteX2" fmla="*/ 10446835 w 11020538"/>
              <a:gd name="connsiteY2" fmla="*/ 0 h 5571303"/>
              <a:gd name="connsiteX3" fmla="*/ 11020538 w 11020538"/>
              <a:gd name="connsiteY3" fmla="*/ 521473 h 5571303"/>
              <a:gd name="connsiteX4" fmla="*/ 11020538 w 11020538"/>
              <a:gd name="connsiteY4" fmla="*/ 5049828 h 5571303"/>
              <a:gd name="connsiteX5" fmla="*/ 10446835 w 11020538"/>
              <a:gd name="connsiteY5" fmla="*/ 5571302 h 5571303"/>
              <a:gd name="connsiteX6" fmla="*/ 573702 w 11020538"/>
              <a:gd name="connsiteY6" fmla="*/ 5571302 h 5571303"/>
              <a:gd name="connsiteX7" fmla="*/ 0 w 11020538"/>
              <a:gd name="connsiteY7" fmla="*/ 5049828 h 5571303"/>
              <a:gd name="connsiteX8" fmla="*/ 0 w 11020538"/>
              <a:gd name="connsiteY8" fmla="*/ 521473 h 55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571303" fill="none" extrusionOk="0">
                <a:moveTo>
                  <a:pt x="0" y="521473"/>
                </a:moveTo>
                <a:cubicBezTo>
                  <a:pt x="-62010" y="224001"/>
                  <a:pt x="299456" y="34250"/>
                  <a:pt x="573702" y="0"/>
                </a:cubicBezTo>
                <a:cubicBezTo>
                  <a:pt x="5509774" y="315824"/>
                  <a:pt x="8369620" y="443554"/>
                  <a:pt x="10446835" y="0"/>
                </a:cubicBezTo>
                <a:cubicBezTo>
                  <a:pt x="10812980" y="77319"/>
                  <a:pt x="11063561" y="285679"/>
                  <a:pt x="11020538" y="521473"/>
                </a:cubicBezTo>
                <a:cubicBezTo>
                  <a:pt x="10987177" y="1502358"/>
                  <a:pt x="11121555" y="4290273"/>
                  <a:pt x="11020538" y="5049828"/>
                </a:cubicBezTo>
                <a:cubicBezTo>
                  <a:pt x="10916965" y="5355002"/>
                  <a:pt x="10675845" y="5513357"/>
                  <a:pt x="10446835" y="5571302"/>
                </a:cubicBezTo>
                <a:cubicBezTo>
                  <a:pt x="6789557" y="5691321"/>
                  <a:pt x="2989820" y="5374295"/>
                  <a:pt x="573702" y="5571302"/>
                </a:cubicBezTo>
                <a:cubicBezTo>
                  <a:pt x="267312" y="5432538"/>
                  <a:pt x="-67945" y="5376669"/>
                  <a:pt x="0" y="5049828"/>
                </a:cubicBezTo>
                <a:cubicBezTo>
                  <a:pt x="-29204" y="4654074"/>
                  <a:pt x="64672" y="1184780"/>
                  <a:pt x="0" y="521473"/>
                </a:cubicBezTo>
                <a:close/>
              </a:path>
              <a:path w="11020538" h="5571303" stroke="0" extrusionOk="0">
                <a:moveTo>
                  <a:pt x="0" y="521473"/>
                </a:moveTo>
                <a:cubicBezTo>
                  <a:pt x="-48795" y="252749"/>
                  <a:pt x="305141" y="-38936"/>
                  <a:pt x="573702" y="0"/>
                </a:cubicBezTo>
                <a:cubicBezTo>
                  <a:pt x="1163346" y="803299"/>
                  <a:pt x="6054260" y="-26562"/>
                  <a:pt x="10446835" y="0"/>
                </a:cubicBezTo>
                <a:cubicBezTo>
                  <a:pt x="10743435" y="83903"/>
                  <a:pt x="10937307" y="312560"/>
                  <a:pt x="11020538" y="521473"/>
                </a:cubicBezTo>
                <a:cubicBezTo>
                  <a:pt x="11100367" y="987420"/>
                  <a:pt x="10868421" y="3464967"/>
                  <a:pt x="11020538" y="5049828"/>
                </a:cubicBezTo>
                <a:cubicBezTo>
                  <a:pt x="11073895" y="5377297"/>
                  <a:pt x="10758313" y="5592803"/>
                  <a:pt x="10446835" y="5571302"/>
                </a:cubicBezTo>
                <a:cubicBezTo>
                  <a:pt x="6131616" y="5990225"/>
                  <a:pt x="3307025" y="4936904"/>
                  <a:pt x="573702" y="5571302"/>
                </a:cubicBezTo>
                <a:cubicBezTo>
                  <a:pt x="334429" y="5544357"/>
                  <a:pt x="-5247" y="5278053"/>
                  <a:pt x="0" y="5049828"/>
                </a:cubicBezTo>
                <a:cubicBezTo>
                  <a:pt x="200897" y="4638091"/>
                  <a:pt x="-127915" y="2093132"/>
                  <a:pt x="0" y="521473"/>
                </a:cubicBezTo>
                <a:close/>
              </a:path>
              <a:path w="11020538" h="5571303" fill="none" stroke="0" extrusionOk="0">
                <a:moveTo>
                  <a:pt x="0" y="521473"/>
                </a:moveTo>
                <a:cubicBezTo>
                  <a:pt x="-101584" y="257974"/>
                  <a:pt x="210538" y="-914"/>
                  <a:pt x="573702" y="0"/>
                </a:cubicBezTo>
                <a:cubicBezTo>
                  <a:pt x="5807559" y="28519"/>
                  <a:pt x="8350116" y="-63898"/>
                  <a:pt x="10446835" y="0"/>
                </a:cubicBezTo>
                <a:cubicBezTo>
                  <a:pt x="10701332" y="27260"/>
                  <a:pt x="11045131" y="284163"/>
                  <a:pt x="11020538" y="521473"/>
                </a:cubicBezTo>
                <a:cubicBezTo>
                  <a:pt x="10823937" y="1615458"/>
                  <a:pt x="11113121" y="4407353"/>
                  <a:pt x="11020538" y="5049828"/>
                </a:cubicBezTo>
                <a:cubicBezTo>
                  <a:pt x="11050028" y="5333472"/>
                  <a:pt x="10713516" y="5569243"/>
                  <a:pt x="10446835" y="5571302"/>
                </a:cubicBezTo>
                <a:cubicBezTo>
                  <a:pt x="6994745" y="5720081"/>
                  <a:pt x="2917206" y="5456231"/>
                  <a:pt x="573702" y="5571302"/>
                </a:cubicBezTo>
                <a:cubicBezTo>
                  <a:pt x="267345" y="5512883"/>
                  <a:pt x="-33968" y="5374800"/>
                  <a:pt x="0" y="5049828"/>
                </a:cubicBezTo>
                <a:cubicBezTo>
                  <a:pt x="215375" y="4602965"/>
                  <a:pt x="126759" y="1238004"/>
                  <a:pt x="0" y="521473"/>
                </a:cubicBezTo>
                <a:close/>
              </a:path>
              <a:path w="11020538" h="5571303" fill="none" stroke="0" extrusionOk="0">
                <a:moveTo>
                  <a:pt x="0" y="521473"/>
                </a:moveTo>
                <a:cubicBezTo>
                  <a:pt x="-88447" y="201357"/>
                  <a:pt x="277194" y="27167"/>
                  <a:pt x="573702" y="0"/>
                </a:cubicBezTo>
                <a:cubicBezTo>
                  <a:pt x="5497660" y="218624"/>
                  <a:pt x="7981512" y="253324"/>
                  <a:pt x="10446835" y="0"/>
                </a:cubicBezTo>
                <a:cubicBezTo>
                  <a:pt x="10773612" y="65255"/>
                  <a:pt x="11048006" y="305538"/>
                  <a:pt x="11020538" y="521473"/>
                </a:cubicBezTo>
                <a:cubicBezTo>
                  <a:pt x="10811070" y="1524311"/>
                  <a:pt x="11246733" y="4368324"/>
                  <a:pt x="11020538" y="5049828"/>
                </a:cubicBezTo>
                <a:cubicBezTo>
                  <a:pt x="10986578" y="5354531"/>
                  <a:pt x="10721330" y="5506019"/>
                  <a:pt x="10446835" y="5571302"/>
                </a:cubicBezTo>
                <a:cubicBezTo>
                  <a:pt x="6809327" y="5686875"/>
                  <a:pt x="2935884" y="5679291"/>
                  <a:pt x="573702" y="5571302"/>
                </a:cubicBezTo>
                <a:cubicBezTo>
                  <a:pt x="258644" y="5418215"/>
                  <a:pt x="-56658" y="5383819"/>
                  <a:pt x="0" y="5049828"/>
                </a:cubicBezTo>
                <a:cubicBezTo>
                  <a:pt x="111196" y="4590850"/>
                  <a:pt x="121080" y="1190924"/>
                  <a:pt x="0" y="52147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sp>
        <p:nvSpPr>
          <p:cNvPr id="16" name="TextBox 15">
            <a:extLst>
              <a:ext uri="{FF2B5EF4-FFF2-40B4-BE49-F238E27FC236}">
                <a16:creationId xmlns:a16="http://schemas.microsoft.com/office/drawing/2014/main" id="{C0E9FDFC-32A0-D2A9-63A0-3FAA9D88B487}"/>
              </a:ext>
            </a:extLst>
          </p:cNvPr>
          <p:cNvSpPr txBox="1"/>
          <p:nvPr/>
        </p:nvSpPr>
        <p:spPr>
          <a:xfrm>
            <a:off x="1458125" y="2948967"/>
            <a:ext cx="9905200" cy="646331"/>
          </a:xfrm>
          <a:prstGeom prst="rect">
            <a:avLst/>
          </a:prstGeom>
          <a:noFill/>
        </p:spPr>
        <p:txBody>
          <a:bodyPr wrap="square" rtlCol="0">
            <a:spAutoFit/>
          </a:bodyPr>
          <a:lstStyle/>
          <a:p>
            <a:pPr lvl="0"/>
            <a:r>
              <a:rPr lang="vi-VN" sz="3600" dirty="0">
                <a:solidFill>
                  <a:prstClr val="black"/>
                </a:solidFill>
                <a:latin typeface="Calibri (Body)"/>
              </a:rPr>
              <a:t>Chủ nhật, em được bố mẹ cho đi chơi công viên.</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grpSp>
        <p:nvGrpSpPr>
          <p:cNvPr id="22" name="Group 21">
            <a:extLst>
              <a:ext uri="{FF2B5EF4-FFF2-40B4-BE49-F238E27FC236}">
                <a16:creationId xmlns:a16="http://schemas.microsoft.com/office/drawing/2014/main" id="{AA1915A4-1739-07EC-1BCC-B99C45D4E9C5}"/>
              </a:ext>
            </a:extLst>
          </p:cNvPr>
          <p:cNvGrpSpPr/>
          <p:nvPr/>
        </p:nvGrpSpPr>
        <p:grpSpPr>
          <a:xfrm>
            <a:off x="643632" y="1696879"/>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pic>
        <p:nvPicPr>
          <p:cNvPr id="17" name="Picture 16">
            <a:extLst>
              <a:ext uri="{FF2B5EF4-FFF2-40B4-BE49-F238E27FC236}">
                <a16:creationId xmlns:a16="http://schemas.microsoft.com/office/drawing/2014/main" id="{69694234-35F0-DCC0-D4B3-C6133FE5648F}"/>
              </a:ext>
            </a:extLst>
          </p:cNvPr>
          <p:cNvPicPr>
            <a:picLocks noChangeAspect="1"/>
          </p:cNvPicPr>
          <p:nvPr/>
        </p:nvPicPr>
        <p:blipFill>
          <a:blip r:embed="rId8"/>
          <a:stretch>
            <a:fillRect/>
          </a:stretch>
        </p:blipFill>
        <p:spPr>
          <a:xfrm>
            <a:off x="940982" y="3017330"/>
            <a:ext cx="509729" cy="501327"/>
          </a:xfrm>
          <a:prstGeom prst="rect">
            <a:avLst/>
          </a:prstGeom>
        </p:spPr>
      </p:pic>
      <p:sp>
        <p:nvSpPr>
          <p:cNvPr id="19" name="TextBox 18">
            <a:extLst>
              <a:ext uri="{FF2B5EF4-FFF2-40B4-BE49-F238E27FC236}">
                <a16:creationId xmlns:a16="http://schemas.microsoft.com/office/drawing/2014/main" id="{FBA6F912-067D-6D48-E2CD-8238ACF2B5C8}"/>
              </a:ext>
            </a:extLst>
          </p:cNvPr>
          <p:cNvSpPr txBox="1"/>
          <p:nvPr/>
        </p:nvSpPr>
        <p:spPr>
          <a:xfrm>
            <a:off x="1458125" y="3604170"/>
            <a:ext cx="9981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Body)"/>
              </a:rPr>
              <a:t>L</a:t>
            </a:r>
            <a:r>
              <a:rPr kumimoji="0" lang="en-US" sz="3600" b="0" i="0" u="none" strike="noStrike" kern="1200" cap="none" spc="0" normalizeH="0" noProof="0" dirty="0" err="1">
                <a:ln>
                  <a:noFill/>
                </a:ln>
                <a:solidFill>
                  <a:prstClr val="black"/>
                </a:solidFill>
                <a:effectLst/>
                <a:uLnTx/>
                <a:uFillTx/>
                <a:latin typeface="Calibri (Body)"/>
                <a:ea typeface="+mn-ea"/>
                <a:cs typeface="+mn-cs"/>
              </a:rPr>
              <a:t>ớp</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có</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bài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kiểm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tra</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Toán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vào</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Hai </a:t>
            </a:r>
            <a:r>
              <a:rPr kumimoji="0" lang="en-US" sz="3600" b="0" i="0" u="none" strike="noStrike" kern="1200" cap="none" spc="0" normalizeH="0" noProof="0" dirty="0" err="1">
                <a:ln>
                  <a:noFill/>
                </a:ln>
                <a:solidFill>
                  <a:prstClr val="black"/>
                </a:solidFill>
                <a:effectLst/>
                <a:uLnTx/>
                <a:uFillTx/>
                <a:latin typeface="Calibri (Body)"/>
                <a:ea typeface="+mn-ea"/>
                <a:cs typeface="+mn-cs"/>
              </a:rPr>
              <a:t>tuần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sau</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5" name="Picture 24">
            <a:extLst>
              <a:ext uri="{FF2B5EF4-FFF2-40B4-BE49-F238E27FC236}">
                <a16:creationId xmlns:a16="http://schemas.microsoft.com/office/drawing/2014/main" id="{E8286D08-A4FF-3196-5B4A-83BA6E6B6C8A}"/>
              </a:ext>
            </a:extLst>
          </p:cNvPr>
          <p:cNvPicPr>
            <a:picLocks noChangeAspect="1"/>
          </p:cNvPicPr>
          <p:nvPr/>
        </p:nvPicPr>
        <p:blipFill>
          <a:blip r:embed="rId8"/>
          <a:stretch>
            <a:fillRect/>
          </a:stretch>
        </p:blipFill>
        <p:spPr>
          <a:xfrm>
            <a:off x="940982" y="3672533"/>
            <a:ext cx="509729" cy="501327"/>
          </a:xfrm>
          <a:prstGeom prst="rect">
            <a:avLst/>
          </a:prstGeom>
        </p:spPr>
      </p:pic>
      <p:sp>
        <p:nvSpPr>
          <p:cNvPr id="26" name="TextBox 25">
            <a:extLst>
              <a:ext uri="{FF2B5EF4-FFF2-40B4-BE49-F238E27FC236}">
                <a16:creationId xmlns:a16="http://schemas.microsoft.com/office/drawing/2014/main" id="{358D8DE6-5514-7B81-90CB-E69ACACC5280}"/>
              </a:ext>
            </a:extLst>
          </p:cNvPr>
          <p:cNvSpPr txBox="1"/>
          <p:nvPr/>
        </p:nvSpPr>
        <p:spPr>
          <a:xfrm>
            <a:off x="1458126" y="4324503"/>
            <a:ext cx="9555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Body)"/>
                <a:ea typeface="+mn-ea"/>
                <a:cs typeface="+mn-cs"/>
              </a:rPr>
              <a:t>Thứ</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bảy</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em</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cùng</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các</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bạn</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đi</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đá</a:t>
            </a:r>
            <a:r>
              <a:rPr kumimoji="0" lang="en-US" sz="3600" b="0" i="0" u="none" strike="noStrike" kern="1200" cap="none" spc="0" normalizeH="0" noProof="0" dirty="0">
                <a:ln>
                  <a:noFill/>
                </a:ln>
                <a:solidFill>
                  <a:prstClr val="black"/>
                </a:solidFill>
                <a:effectLst/>
                <a:uLnTx/>
                <a:uFillTx/>
                <a:latin typeface="Calibri (Body)"/>
                <a:ea typeface="+mn-ea"/>
                <a:cs typeface="+mn-cs"/>
              </a:rPr>
              <a:t> </a:t>
            </a:r>
            <a:r>
              <a:rPr kumimoji="0" lang="en-US" sz="3600" b="0" i="0" u="none" strike="noStrike" kern="1200" cap="none" spc="0" normalizeH="0" noProof="0" dirty="0" err="1">
                <a:ln>
                  <a:noFill/>
                </a:ln>
                <a:solidFill>
                  <a:prstClr val="black"/>
                </a:solidFill>
                <a:effectLst/>
                <a:uLnTx/>
                <a:uFillTx/>
                <a:latin typeface="Calibri (Body)"/>
                <a:ea typeface="+mn-ea"/>
                <a:cs typeface="+mn-cs"/>
              </a:rPr>
              <a:t>bóng</a:t>
            </a:r>
            <a:r>
              <a:rPr kumimoji="0" lang="en-US" sz="3600" b="0" i="0" u="none" strike="noStrike" kern="1200" cap="none" spc="0" normalizeH="0" noProof="0" dirty="0">
                <a:ln>
                  <a:noFill/>
                </a:ln>
                <a:solidFill>
                  <a:prstClr val="black"/>
                </a:solidFill>
                <a:effectLst/>
                <a:uLnTx/>
                <a:uFillTx/>
                <a:latin typeface="Calibri (Body)"/>
                <a:ea typeface="+mn-ea"/>
                <a:cs typeface="+mn-cs"/>
              </a:rPr>
              <a:t>.</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7" name="Picture 26">
            <a:extLst>
              <a:ext uri="{FF2B5EF4-FFF2-40B4-BE49-F238E27FC236}">
                <a16:creationId xmlns:a16="http://schemas.microsoft.com/office/drawing/2014/main" id="{70B655C9-DA0E-A6D8-2DBF-C88B547CADC8}"/>
              </a:ext>
            </a:extLst>
          </p:cNvPr>
          <p:cNvPicPr>
            <a:picLocks noChangeAspect="1"/>
          </p:cNvPicPr>
          <p:nvPr/>
        </p:nvPicPr>
        <p:blipFill>
          <a:blip r:embed="rId8"/>
          <a:stretch>
            <a:fillRect/>
          </a:stretch>
        </p:blipFill>
        <p:spPr>
          <a:xfrm>
            <a:off x="940982" y="4392866"/>
            <a:ext cx="509729" cy="501327"/>
          </a:xfrm>
          <a:prstGeom prst="rect">
            <a:avLst/>
          </a:prstGeom>
        </p:spPr>
      </p:pic>
      <p:pic>
        <p:nvPicPr>
          <p:cNvPr id="28" name="Picture 27">
            <a:extLst>
              <a:ext uri="{FF2B5EF4-FFF2-40B4-BE49-F238E27FC236}">
                <a16:creationId xmlns:a16="http://schemas.microsoft.com/office/drawing/2014/main" id="{6DB88F85-56A0-D8AA-D100-3BBCE93A1BAB}"/>
              </a:ext>
            </a:extLst>
          </p:cNvPr>
          <p:cNvPicPr>
            <a:picLocks noChangeAspect="1"/>
          </p:cNvPicPr>
          <p:nvPr/>
        </p:nvPicPr>
        <p:blipFill>
          <a:blip r:embed="rId9"/>
          <a:stretch>
            <a:fillRect/>
          </a:stretch>
        </p:blipFill>
        <p:spPr>
          <a:xfrm>
            <a:off x="7329714" y="4637288"/>
            <a:ext cx="4764969" cy="1900037"/>
          </a:xfrm>
          <a:prstGeom prst="rect">
            <a:avLst/>
          </a:prstGeom>
        </p:spPr>
      </p:pic>
    </p:spTree>
    <p:extLst>
      <p:ext uri="{BB962C8B-B14F-4D97-AF65-F5344CB8AC3E}">
        <p14:creationId xmlns:p14="http://schemas.microsoft.com/office/powerpoint/2010/main" val="390396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750" fill="hold"/>
                                        <p:tgtEl>
                                          <p:spTgt spid="22"/>
                                        </p:tgtEl>
                                        <p:attrNameLst>
                                          <p:attrName>ppt_x</p:attrName>
                                        </p:attrNameLst>
                                      </p:cBhvr>
                                      <p:tavLst>
                                        <p:tav tm="0">
                                          <p:val>
                                            <p:strVal val="#ppt_x"/>
                                          </p:val>
                                        </p:tav>
                                        <p:tav tm="100000">
                                          <p:val>
                                            <p:strVal val="#ppt_x"/>
                                          </p:val>
                                        </p:tav>
                                      </p:tavLst>
                                    </p:anim>
                                    <p:anim calcmode="lin" valueType="num">
                                      <p:cBhvr additive="base">
                                        <p:cTn id="14"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9"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000126"/>
            <a:ext cx="11020538" cy="5618928"/>
          </a:xfrm>
          <a:custGeom>
            <a:avLst/>
            <a:gdLst>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 name="connsiteX0" fmla="*/ 0 w 11020538"/>
              <a:gd name="connsiteY0" fmla="*/ 525931 h 5618928"/>
              <a:gd name="connsiteX1" fmla="*/ 573702 w 11020538"/>
              <a:gd name="connsiteY1" fmla="*/ 0 h 5618928"/>
              <a:gd name="connsiteX2" fmla="*/ 10446835 w 11020538"/>
              <a:gd name="connsiteY2" fmla="*/ 0 h 5618928"/>
              <a:gd name="connsiteX3" fmla="*/ 11020538 w 11020538"/>
              <a:gd name="connsiteY3" fmla="*/ 525931 h 5618928"/>
              <a:gd name="connsiteX4" fmla="*/ 11020538 w 11020538"/>
              <a:gd name="connsiteY4" fmla="*/ 5092995 h 5618928"/>
              <a:gd name="connsiteX5" fmla="*/ 10446835 w 11020538"/>
              <a:gd name="connsiteY5" fmla="*/ 5618928 h 5618928"/>
              <a:gd name="connsiteX6" fmla="*/ 573702 w 11020538"/>
              <a:gd name="connsiteY6" fmla="*/ 5618928 h 5618928"/>
              <a:gd name="connsiteX7" fmla="*/ 0 w 11020538"/>
              <a:gd name="connsiteY7" fmla="*/ 5092995 h 5618928"/>
              <a:gd name="connsiteX8" fmla="*/ 0 w 11020538"/>
              <a:gd name="connsiteY8" fmla="*/ 525931 h 56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618928" fill="none" extrusionOk="0">
                <a:moveTo>
                  <a:pt x="0" y="525931"/>
                </a:moveTo>
                <a:cubicBezTo>
                  <a:pt x="-59456" y="226348"/>
                  <a:pt x="302145" y="36651"/>
                  <a:pt x="573702" y="0"/>
                </a:cubicBezTo>
                <a:cubicBezTo>
                  <a:pt x="5649438" y="525485"/>
                  <a:pt x="8390277" y="659561"/>
                  <a:pt x="10446835" y="0"/>
                </a:cubicBezTo>
                <a:cubicBezTo>
                  <a:pt x="10811249" y="75049"/>
                  <a:pt x="11077773" y="305427"/>
                  <a:pt x="11020538" y="525931"/>
                </a:cubicBezTo>
                <a:cubicBezTo>
                  <a:pt x="10979830" y="1522255"/>
                  <a:pt x="11149379" y="4196212"/>
                  <a:pt x="11020538" y="5092995"/>
                </a:cubicBezTo>
                <a:cubicBezTo>
                  <a:pt x="10933630" y="5397997"/>
                  <a:pt x="10689094" y="5569813"/>
                  <a:pt x="10446835" y="5618928"/>
                </a:cubicBezTo>
                <a:cubicBezTo>
                  <a:pt x="6792284" y="5740221"/>
                  <a:pt x="2990031" y="5422152"/>
                  <a:pt x="573702" y="5618928"/>
                </a:cubicBezTo>
                <a:cubicBezTo>
                  <a:pt x="265192" y="5508004"/>
                  <a:pt x="-43806" y="5408394"/>
                  <a:pt x="0" y="5092995"/>
                </a:cubicBezTo>
                <a:cubicBezTo>
                  <a:pt x="23828" y="4598111"/>
                  <a:pt x="86018" y="1210677"/>
                  <a:pt x="0" y="525931"/>
                </a:cubicBezTo>
                <a:close/>
              </a:path>
              <a:path w="11020538" h="5618928" stroke="0" extrusionOk="0">
                <a:moveTo>
                  <a:pt x="0" y="525931"/>
                </a:moveTo>
                <a:cubicBezTo>
                  <a:pt x="-49213" y="264482"/>
                  <a:pt x="289199" y="-29679"/>
                  <a:pt x="573702" y="0"/>
                </a:cubicBezTo>
                <a:cubicBezTo>
                  <a:pt x="1163477" y="808646"/>
                  <a:pt x="6054815" y="-27120"/>
                  <a:pt x="10446835" y="0"/>
                </a:cubicBezTo>
                <a:cubicBezTo>
                  <a:pt x="10742507" y="82647"/>
                  <a:pt x="10945798" y="310570"/>
                  <a:pt x="11020538" y="525931"/>
                </a:cubicBezTo>
                <a:cubicBezTo>
                  <a:pt x="11134851" y="799158"/>
                  <a:pt x="10741636" y="3487468"/>
                  <a:pt x="11020538" y="5092995"/>
                </a:cubicBezTo>
                <a:cubicBezTo>
                  <a:pt x="11099221" y="5444909"/>
                  <a:pt x="10743774" y="5684410"/>
                  <a:pt x="10446835" y="5618928"/>
                </a:cubicBezTo>
                <a:cubicBezTo>
                  <a:pt x="6212861" y="5876516"/>
                  <a:pt x="3340851" y="5026394"/>
                  <a:pt x="573702" y="5618928"/>
                </a:cubicBezTo>
                <a:cubicBezTo>
                  <a:pt x="327460" y="5589484"/>
                  <a:pt x="-4861" y="5331597"/>
                  <a:pt x="0" y="5092995"/>
                </a:cubicBezTo>
                <a:cubicBezTo>
                  <a:pt x="232877" y="4697659"/>
                  <a:pt x="-207587" y="2128203"/>
                  <a:pt x="0" y="525931"/>
                </a:cubicBezTo>
                <a:close/>
              </a:path>
              <a:path w="11020538" h="5618928" fill="none" stroke="0" extrusionOk="0">
                <a:moveTo>
                  <a:pt x="0" y="525931"/>
                </a:moveTo>
                <a:cubicBezTo>
                  <a:pt x="-101520" y="259489"/>
                  <a:pt x="210707" y="-107"/>
                  <a:pt x="573702" y="0"/>
                </a:cubicBezTo>
                <a:cubicBezTo>
                  <a:pt x="5799825" y="35750"/>
                  <a:pt x="8349382" y="-62296"/>
                  <a:pt x="10446835" y="0"/>
                </a:cubicBezTo>
                <a:cubicBezTo>
                  <a:pt x="10716077" y="33255"/>
                  <a:pt x="11047338" y="284580"/>
                  <a:pt x="11020538" y="525931"/>
                </a:cubicBezTo>
                <a:cubicBezTo>
                  <a:pt x="10787948" y="1649235"/>
                  <a:pt x="11130088" y="4490906"/>
                  <a:pt x="11020538" y="5092995"/>
                </a:cubicBezTo>
                <a:cubicBezTo>
                  <a:pt x="11013774" y="5386328"/>
                  <a:pt x="10714104" y="5614208"/>
                  <a:pt x="10446835" y="5618928"/>
                </a:cubicBezTo>
                <a:cubicBezTo>
                  <a:pt x="7250129" y="5842032"/>
                  <a:pt x="2974682" y="5693436"/>
                  <a:pt x="573702" y="5618928"/>
                </a:cubicBezTo>
                <a:cubicBezTo>
                  <a:pt x="317930" y="5561614"/>
                  <a:pt x="-9476" y="5446087"/>
                  <a:pt x="0" y="5092995"/>
                </a:cubicBezTo>
                <a:cubicBezTo>
                  <a:pt x="222933" y="4649093"/>
                  <a:pt x="138468" y="1276445"/>
                  <a:pt x="0" y="525931"/>
                </a:cubicBezTo>
                <a:close/>
              </a:path>
              <a:path w="11020538" h="5618928" fill="none" stroke="0" extrusionOk="0">
                <a:moveTo>
                  <a:pt x="0" y="525931"/>
                </a:moveTo>
                <a:cubicBezTo>
                  <a:pt x="-64786" y="217885"/>
                  <a:pt x="255803" y="35398"/>
                  <a:pt x="573702" y="0"/>
                </a:cubicBezTo>
                <a:cubicBezTo>
                  <a:pt x="5592478" y="240343"/>
                  <a:pt x="7944658" y="256561"/>
                  <a:pt x="10446835" y="0"/>
                </a:cubicBezTo>
                <a:cubicBezTo>
                  <a:pt x="10779096" y="60296"/>
                  <a:pt x="11045815" y="319987"/>
                  <a:pt x="11020538" y="525931"/>
                </a:cubicBezTo>
                <a:cubicBezTo>
                  <a:pt x="10801000" y="1532266"/>
                  <a:pt x="11127652" y="4348242"/>
                  <a:pt x="11020538" y="5092995"/>
                </a:cubicBezTo>
                <a:cubicBezTo>
                  <a:pt x="10997018" y="5401501"/>
                  <a:pt x="10721809" y="5552348"/>
                  <a:pt x="10446835" y="5618928"/>
                </a:cubicBezTo>
                <a:cubicBezTo>
                  <a:pt x="6811220" y="5735871"/>
                  <a:pt x="2936524" y="5726116"/>
                  <a:pt x="573702" y="5618928"/>
                </a:cubicBezTo>
                <a:cubicBezTo>
                  <a:pt x="259242" y="5470695"/>
                  <a:pt x="-74510" y="5454448"/>
                  <a:pt x="0" y="5092995"/>
                </a:cubicBezTo>
                <a:cubicBezTo>
                  <a:pt x="68131" y="4605601"/>
                  <a:pt x="154530" y="1209001"/>
                  <a:pt x="0" y="525931"/>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826369" y="1527816"/>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5" name="TextBox 14">
            <a:extLst>
              <a:ext uri="{FF2B5EF4-FFF2-40B4-BE49-F238E27FC236}">
                <a16:creationId xmlns:a16="http://schemas.microsoft.com/office/drawing/2014/main" id="{E2180C1D-F2DB-34C4-07E8-8C385F7B0B40}"/>
              </a:ext>
            </a:extLst>
          </p:cNvPr>
          <p:cNvSpPr txBox="1"/>
          <p:nvPr/>
        </p:nvSpPr>
        <p:spPr>
          <a:xfrm>
            <a:off x="1074145" y="2876982"/>
            <a:ext cx="10361681" cy="584775"/>
          </a:xfrm>
          <a:prstGeom prst="rect">
            <a:avLst/>
          </a:prstGeom>
          <a:noFill/>
        </p:spPr>
        <p:txBody>
          <a:bodyPr wrap="square" rtlCol="0">
            <a:spAutoFit/>
          </a:bodyPr>
          <a:lstStyle/>
          <a:p>
            <a:pPr lvl="0"/>
            <a:r>
              <a:rPr lang="vi-VN" sz="3200" dirty="0">
                <a:solidFill>
                  <a:prstClr val="black"/>
                </a:solidFill>
                <a:latin typeface="Calibri (Body)"/>
              </a:rPr>
              <a:t>Mùa xuân là mùa của sinh sôi nảy nở, của hoa thơm trái ngọt. </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14" name="Picture 13">
            <a:extLst>
              <a:ext uri="{FF2B5EF4-FFF2-40B4-BE49-F238E27FC236}">
                <a16:creationId xmlns:a16="http://schemas.microsoft.com/office/drawing/2014/main" id="{7BE00B69-260E-5898-39FF-942B15665D96}"/>
              </a:ext>
            </a:extLst>
          </p:cNvPr>
          <p:cNvPicPr>
            <a:picLocks noChangeAspect="1"/>
          </p:cNvPicPr>
          <p:nvPr/>
        </p:nvPicPr>
        <p:blipFill>
          <a:blip r:embed="rId8"/>
          <a:stretch>
            <a:fillRect/>
          </a:stretch>
        </p:blipFill>
        <p:spPr>
          <a:xfrm>
            <a:off x="564416" y="2909429"/>
            <a:ext cx="509729" cy="501327"/>
          </a:xfrm>
          <a:prstGeom prst="rect">
            <a:avLst/>
          </a:prstGeom>
        </p:spPr>
      </p:pic>
      <p:pic>
        <p:nvPicPr>
          <p:cNvPr id="8" name="Picture 7">
            <a:extLst>
              <a:ext uri="{FF2B5EF4-FFF2-40B4-BE49-F238E27FC236}">
                <a16:creationId xmlns:a16="http://schemas.microsoft.com/office/drawing/2014/main" id="{8FCD3A54-B341-6BD7-BBF1-E30FBCFA7230}"/>
              </a:ext>
            </a:extLst>
          </p:cNvPr>
          <p:cNvPicPr>
            <a:picLocks noChangeAspect="1"/>
          </p:cNvPicPr>
          <p:nvPr/>
        </p:nvPicPr>
        <p:blipFill>
          <a:blip r:embed="rId9"/>
          <a:stretch>
            <a:fillRect/>
          </a:stretch>
        </p:blipFill>
        <p:spPr>
          <a:xfrm>
            <a:off x="7329714" y="4637288"/>
            <a:ext cx="4764969" cy="1900037"/>
          </a:xfrm>
          <a:prstGeom prst="rect">
            <a:avLst/>
          </a:prstGeom>
        </p:spPr>
      </p:pic>
      <p:sp>
        <p:nvSpPr>
          <p:cNvPr id="25" name="TextBox 24">
            <a:extLst>
              <a:ext uri="{FF2B5EF4-FFF2-40B4-BE49-F238E27FC236}">
                <a16:creationId xmlns:a16="http://schemas.microsoft.com/office/drawing/2014/main" id="{71CE3C0F-D22D-AC06-EEC1-D1759143BAA9}"/>
              </a:ext>
            </a:extLst>
          </p:cNvPr>
          <p:cNvSpPr txBox="1"/>
          <p:nvPr/>
        </p:nvSpPr>
        <p:spPr>
          <a:xfrm>
            <a:off x="1067611" y="3565212"/>
            <a:ext cx="10361681" cy="584775"/>
          </a:xfrm>
          <a:prstGeom prst="rect">
            <a:avLst/>
          </a:prstGeom>
          <a:noFill/>
        </p:spPr>
        <p:txBody>
          <a:bodyPr wrap="square" rtlCol="0">
            <a:spAutoFit/>
          </a:bodyPr>
          <a:lstStyle/>
          <a:p>
            <a:pPr lvl="0"/>
            <a:r>
              <a:rPr lang="en-US" sz="3200" dirty="0" err="1">
                <a:solidFill>
                  <a:prstClr val="black"/>
                </a:solidFill>
                <a:latin typeface="Calibri (Body)"/>
              </a:rPr>
              <a:t>Một</a:t>
            </a:r>
            <a:r>
              <a:rPr lang="en-US" sz="3200" dirty="0">
                <a:solidFill>
                  <a:prstClr val="black"/>
                </a:solidFill>
                <a:latin typeface="Calibri (Body)"/>
              </a:rPr>
              <a:t> </a:t>
            </a:r>
            <a:r>
              <a:rPr lang="en-US" sz="3200" dirty="0" err="1">
                <a:solidFill>
                  <a:prstClr val="black"/>
                </a:solidFill>
                <a:latin typeface="Calibri (Body)"/>
              </a:rPr>
              <a:t>năm</a:t>
            </a:r>
            <a:r>
              <a:rPr lang="en-US" sz="3200" dirty="0">
                <a:solidFill>
                  <a:prstClr val="black"/>
                </a:solidFill>
                <a:latin typeface="Calibri (Body)"/>
              </a:rPr>
              <a:t> </a:t>
            </a:r>
            <a:r>
              <a:rPr lang="en-US" sz="3200" dirty="0" err="1">
                <a:solidFill>
                  <a:prstClr val="black"/>
                </a:solidFill>
                <a:latin typeface="Calibri (Body)"/>
              </a:rPr>
              <a:t>có</a:t>
            </a:r>
            <a:r>
              <a:rPr lang="en-US" sz="3200" dirty="0">
                <a:solidFill>
                  <a:prstClr val="black"/>
                </a:solidFill>
                <a:latin typeface="Calibri (Body)"/>
              </a:rPr>
              <a:t> </a:t>
            </a:r>
            <a:r>
              <a:rPr lang="en-US" sz="3200" dirty="0" err="1">
                <a:solidFill>
                  <a:prstClr val="black"/>
                </a:solidFill>
                <a:latin typeface="Calibri (Body)"/>
              </a:rPr>
              <a:t>bốn</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thì</a:t>
            </a:r>
            <a:r>
              <a:rPr lang="en-US" sz="3200" dirty="0">
                <a:solidFill>
                  <a:prstClr val="black"/>
                </a:solidFill>
                <a:latin typeface="Calibri (Body)"/>
              </a:rPr>
              <a:t> </a:t>
            </a:r>
            <a:r>
              <a:rPr lang="en-US" sz="3200" dirty="0" err="1">
                <a:solidFill>
                  <a:prstClr val="black"/>
                </a:solidFill>
                <a:latin typeface="Calibri (Body)"/>
              </a:rPr>
              <a:t>em</a:t>
            </a:r>
            <a:r>
              <a:rPr lang="en-US" sz="3200" dirty="0">
                <a:solidFill>
                  <a:prstClr val="black"/>
                </a:solidFill>
                <a:latin typeface="Calibri (Body)"/>
              </a:rPr>
              <a:t> </a:t>
            </a:r>
            <a:r>
              <a:rPr lang="en-US" sz="3200" dirty="0" err="1">
                <a:solidFill>
                  <a:prstClr val="black"/>
                </a:solidFill>
                <a:latin typeface="Calibri (Body)"/>
              </a:rPr>
              <a:t>yêu</a:t>
            </a:r>
            <a:r>
              <a:rPr lang="en-US" sz="3200" dirty="0">
                <a:solidFill>
                  <a:prstClr val="black"/>
                </a:solidFill>
                <a:latin typeface="Calibri (Body)"/>
              </a:rPr>
              <a:t> </a:t>
            </a:r>
            <a:r>
              <a:rPr lang="en-US" sz="3200" dirty="0" err="1">
                <a:solidFill>
                  <a:prstClr val="black"/>
                </a:solidFill>
                <a:latin typeface="Calibri (Body)"/>
              </a:rPr>
              <a:t>thích</a:t>
            </a:r>
            <a:r>
              <a:rPr lang="en-US" sz="3200" dirty="0">
                <a:solidFill>
                  <a:prstClr val="black"/>
                </a:solidFill>
                <a:latin typeface="Calibri (Body)"/>
              </a:rPr>
              <a:t> </a:t>
            </a:r>
            <a:r>
              <a:rPr lang="en-US" sz="3200" dirty="0" err="1">
                <a:solidFill>
                  <a:prstClr val="black"/>
                </a:solidFill>
                <a:latin typeface="Calibri (Body)"/>
              </a:rPr>
              <a:t>nhất</a:t>
            </a:r>
            <a:r>
              <a:rPr lang="en-US" sz="3200" dirty="0">
                <a:solidFill>
                  <a:prstClr val="black"/>
                </a:solidFill>
                <a:latin typeface="Calibri (Body)"/>
              </a:rPr>
              <a:t> </a:t>
            </a:r>
            <a:r>
              <a:rPr lang="en-US" sz="3200" dirty="0" err="1">
                <a:solidFill>
                  <a:prstClr val="black"/>
                </a:solidFill>
                <a:latin typeface="Calibri (Body)"/>
              </a:rPr>
              <a:t>chính</a:t>
            </a:r>
            <a:r>
              <a:rPr lang="en-US" sz="3200" dirty="0">
                <a:solidFill>
                  <a:prstClr val="black"/>
                </a:solidFill>
                <a:latin typeface="Calibri (Body)"/>
              </a:rPr>
              <a:t> </a:t>
            </a:r>
            <a:r>
              <a:rPr lang="en-US" sz="3200" dirty="0" err="1">
                <a:solidFill>
                  <a:prstClr val="black"/>
                </a:solidFill>
                <a:latin typeface="Calibri (Body)"/>
              </a:rPr>
              <a:t>là</a:t>
            </a:r>
            <a:r>
              <a:rPr lang="en-US" sz="3200" dirty="0">
                <a:solidFill>
                  <a:prstClr val="black"/>
                </a:solidFill>
                <a:latin typeface="Calibri (Body)"/>
              </a:rPr>
              <a:t> </a:t>
            </a:r>
            <a:r>
              <a:rPr lang="en-US" sz="3200" dirty="0" err="1">
                <a:solidFill>
                  <a:prstClr val="black"/>
                </a:solidFill>
                <a:latin typeface="Calibri (Body)"/>
              </a:rPr>
              <a:t>mùa</a:t>
            </a:r>
            <a:r>
              <a:rPr lang="en-US" sz="3200" dirty="0">
                <a:solidFill>
                  <a:prstClr val="black"/>
                </a:solidFill>
                <a:latin typeface="Calibri (Body)"/>
              </a:rPr>
              <a:t> </a:t>
            </a:r>
            <a:r>
              <a:rPr lang="en-US" sz="3200" dirty="0" err="1">
                <a:solidFill>
                  <a:prstClr val="black"/>
                </a:solidFill>
                <a:latin typeface="Calibri (Body)"/>
              </a:rPr>
              <a:t>hè</a:t>
            </a:r>
            <a:r>
              <a:rPr lang="en-US" sz="3200" dirty="0">
                <a:solidFill>
                  <a:prstClr val="black"/>
                </a:solidFill>
                <a:latin typeface="Calibri (Body)"/>
              </a:rPr>
              <a:t>.</a:t>
            </a:r>
            <a:endParaRPr kumimoji="0" lang="vi-VN" sz="3200" b="1" i="1" u="none" strike="noStrike" kern="1200" cap="none" spc="0" normalizeH="0" baseline="0" noProof="0" dirty="0">
              <a:ln>
                <a:noFill/>
              </a:ln>
              <a:solidFill>
                <a:prstClr val="black"/>
              </a:solidFill>
              <a:effectLst/>
              <a:uLnTx/>
              <a:uFillTx/>
              <a:latin typeface="Calibri (Body)"/>
            </a:endParaRPr>
          </a:p>
        </p:txBody>
      </p:sp>
      <p:pic>
        <p:nvPicPr>
          <p:cNvPr id="26" name="Picture 25">
            <a:extLst>
              <a:ext uri="{FF2B5EF4-FFF2-40B4-BE49-F238E27FC236}">
                <a16:creationId xmlns:a16="http://schemas.microsoft.com/office/drawing/2014/main" id="{62D53AC2-09E8-9CAE-8F00-170B305B9CE6}"/>
              </a:ext>
            </a:extLst>
          </p:cNvPr>
          <p:cNvPicPr>
            <a:picLocks noChangeAspect="1"/>
          </p:cNvPicPr>
          <p:nvPr/>
        </p:nvPicPr>
        <p:blipFill>
          <a:blip r:embed="rId8"/>
          <a:stretch>
            <a:fillRect/>
          </a:stretch>
        </p:blipFill>
        <p:spPr>
          <a:xfrm>
            <a:off x="557882" y="3597659"/>
            <a:ext cx="509729" cy="501327"/>
          </a:xfrm>
          <a:prstGeom prst="rect">
            <a:avLst/>
          </a:prstGeom>
        </p:spPr>
      </p:pic>
      <p:sp>
        <p:nvSpPr>
          <p:cNvPr id="27" name="TextBox 26">
            <a:extLst>
              <a:ext uri="{FF2B5EF4-FFF2-40B4-BE49-F238E27FC236}">
                <a16:creationId xmlns:a16="http://schemas.microsoft.com/office/drawing/2014/main" id="{E47A65D7-72D8-A63F-2EC7-12FE8AFDB6AB}"/>
              </a:ext>
            </a:extLst>
          </p:cNvPr>
          <p:cNvSpPr txBox="1"/>
          <p:nvPr/>
        </p:nvSpPr>
        <p:spPr>
          <a:xfrm>
            <a:off x="1074145" y="4265219"/>
            <a:ext cx="10361681" cy="646331"/>
          </a:xfrm>
          <a:prstGeom prst="rect">
            <a:avLst/>
          </a:prstGeom>
          <a:noFill/>
        </p:spPr>
        <p:txBody>
          <a:bodyPr wrap="square" rtlCol="0">
            <a:spAutoFit/>
          </a:bodyPr>
          <a:lstStyle/>
          <a:p>
            <a:pPr lvl="0"/>
            <a:r>
              <a:rPr lang="en-US" sz="3600">
                <a:solidFill>
                  <a:prstClr val="black"/>
                </a:solidFill>
                <a:latin typeface="Calibri (Body)"/>
              </a:rPr>
              <a:t>Vào mùa thu, bầu trời trong xanh.</a:t>
            </a:r>
            <a:endParaRPr kumimoji="0" lang="vi-VN" sz="3600" b="1" i="1" u="none" strike="noStrike" kern="1200" cap="none" spc="0" normalizeH="0" baseline="0" noProof="0" dirty="0">
              <a:ln>
                <a:noFill/>
              </a:ln>
              <a:solidFill>
                <a:prstClr val="black"/>
              </a:solidFill>
              <a:effectLst/>
              <a:uLnTx/>
              <a:uFillTx/>
              <a:latin typeface="Calibri (Body)"/>
              <a:ea typeface="+mn-ea"/>
              <a:cs typeface="+mn-cs"/>
            </a:endParaRPr>
          </a:p>
        </p:txBody>
      </p:sp>
      <p:pic>
        <p:nvPicPr>
          <p:cNvPr id="28" name="Picture 27">
            <a:extLst>
              <a:ext uri="{FF2B5EF4-FFF2-40B4-BE49-F238E27FC236}">
                <a16:creationId xmlns:a16="http://schemas.microsoft.com/office/drawing/2014/main" id="{2BAEB0AA-467A-E40C-0009-3C1FC66440AB}"/>
              </a:ext>
            </a:extLst>
          </p:cNvPr>
          <p:cNvPicPr>
            <a:picLocks noChangeAspect="1"/>
          </p:cNvPicPr>
          <p:nvPr/>
        </p:nvPicPr>
        <p:blipFill>
          <a:blip r:embed="rId8"/>
          <a:stretch>
            <a:fillRect/>
          </a:stretch>
        </p:blipFill>
        <p:spPr>
          <a:xfrm>
            <a:off x="564416" y="4297666"/>
            <a:ext cx="509729" cy="501327"/>
          </a:xfrm>
          <a:prstGeom prst="rect">
            <a:avLst/>
          </a:prstGeom>
        </p:spPr>
      </p:pic>
    </p:spTree>
    <p:extLst>
      <p:ext uri="{BB962C8B-B14F-4D97-AF65-F5344CB8AC3E}">
        <p14:creationId xmlns:p14="http://schemas.microsoft.com/office/powerpoint/2010/main" val="334765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ppt_x"/>
                                          </p:val>
                                        </p:tav>
                                        <p:tav tm="100000">
                                          <p:val>
                                            <p:strVal val="#ppt_x"/>
                                          </p:val>
                                        </p:tav>
                                      </p:tavLst>
                                    </p:anim>
                                    <p:anim calcmode="lin" valueType="num">
                                      <p:cBhvr additive="base">
                                        <p:cTn id="19" dur="75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5" fill="hold">
                            <p:stCondLst>
                              <p:cond delay="325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ppt_x"/>
                                          </p:val>
                                        </p:tav>
                                        <p:tav tm="100000">
                                          <p:val>
                                            <p:strVal val="#ppt_x"/>
                                          </p:val>
                                        </p:tav>
                                      </p:tavLst>
                                    </p:anim>
                                    <p:anim calcmode="lin" valueType="num">
                                      <p:cBhvr additive="base">
                                        <p:cTn id="2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822C7-4413-1A7B-A285-8DABC0541AE2}"/>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Rounded Corners 1">
            <a:extLst>
              <a:ext uri="{FF2B5EF4-FFF2-40B4-BE49-F238E27FC236}">
                <a16:creationId xmlns:a16="http://schemas.microsoft.com/office/drawing/2014/main" id="{91570FB6-7231-D92A-CA41-6790BBD8E478}"/>
              </a:ext>
            </a:extLst>
          </p:cNvPr>
          <p:cNvSpPr/>
          <p:nvPr/>
        </p:nvSpPr>
        <p:spPr>
          <a:xfrm>
            <a:off x="585731" y="78037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Rounded Corners 2">
            <a:extLst>
              <a:ext uri="{FF2B5EF4-FFF2-40B4-BE49-F238E27FC236}">
                <a16:creationId xmlns:a16="http://schemas.microsoft.com/office/drawing/2014/main" id="{208BC070-33BD-C2FD-CF9E-1B416B5FC551}"/>
              </a:ext>
            </a:extLst>
          </p:cNvPr>
          <p:cNvSpPr/>
          <p:nvPr/>
        </p:nvSpPr>
        <p:spPr>
          <a:xfrm>
            <a:off x="960896" y="3055898"/>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6029CA52-D19E-19F3-0DAC-61A3DFBE969F}"/>
              </a:ext>
            </a:extLst>
          </p:cNvPr>
          <p:cNvSpPr/>
          <p:nvPr/>
        </p:nvSpPr>
        <p:spPr>
          <a:xfrm>
            <a:off x="960896" y="195595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5E6ED0E-4365-FC13-64ED-99D85B37D06A}"/>
              </a:ext>
            </a:extLst>
          </p:cNvPr>
          <p:cNvSpPr/>
          <p:nvPr/>
        </p:nvSpPr>
        <p:spPr>
          <a:xfrm>
            <a:off x="960896" y="5019446"/>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54ED830-45C1-C2FF-F0F2-BC41CBC2C186}"/>
              </a:ext>
            </a:extLst>
          </p:cNvPr>
          <p:cNvSpPr/>
          <p:nvPr/>
        </p:nvSpPr>
        <p:spPr>
          <a:xfrm>
            <a:off x="960896" y="4037672"/>
            <a:ext cx="7306622" cy="7679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9D69EC9-9A64-0D84-60EF-75F1F22B0FF6}"/>
              </a:ext>
            </a:extLst>
          </p:cNvPr>
          <p:cNvPicPr>
            <a:picLocks noChangeAspect="1"/>
          </p:cNvPicPr>
          <p:nvPr/>
        </p:nvPicPr>
        <p:blipFill>
          <a:blip r:embed="rId4"/>
          <a:stretch>
            <a:fillRect/>
          </a:stretch>
        </p:blipFill>
        <p:spPr>
          <a:xfrm>
            <a:off x="8403905" y="1955956"/>
            <a:ext cx="3028570" cy="3580055"/>
          </a:xfrm>
          <a:prstGeom prst="rect">
            <a:avLst/>
          </a:prstGeom>
        </p:spPr>
      </p:pic>
      <p:pic>
        <p:nvPicPr>
          <p:cNvPr id="6" name="Picture 5">
            <a:extLst>
              <a:ext uri="{FF2B5EF4-FFF2-40B4-BE49-F238E27FC236}">
                <a16:creationId xmlns:a16="http://schemas.microsoft.com/office/drawing/2014/main" id="{E1DA0BB2-A279-C45B-7B47-25AE5C185D36}"/>
              </a:ext>
            </a:extLst>
          </p:cNvPr>
          <p:cNvPicPr>
            <a:picLocks noChangeAspect="1"/>
          </p:cNvPicPr>
          <p:nvPr/>
        </p:nvPicPr>
        <p:blipFill>
          <a:blip r:embed="rId5"/>
          <a:stretch>
            <a:fillRect/>
          </a:stretch>
        </p:blipFill>
        <p:spPr>
          <a:xfrm>
            <a:off x="4136346" y="742517"/>
            <a:ext cx="3938357" cy="1201016"/>
          </a:xfrm>
          <a:prstGeom prst="rect">
            <a:avLst/>
          </a:prstGeom>
        </p:spPr>
      </p:pic>
    </p:spTree>
    <p:extLst>
      <p:ext uri="{BB962C8B-B14F-4D97-AF65-F5344CB8AC3E}">
        <p14:creationId xmlns:p14="http://schemas.microsoft.com/office/powerpoint/2010/main" val="3032057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spTree>
    <p:extLst>
      <p:ext uri="{BB962C8B-B14F-4D97-AF65-F5344CB8AC3E}">
        <p14:creationId xmlns:p14="http://schemas.microsoft.com/office/powerpoint/2010/main" val="390739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78219" y="2473604"/>
              <a:ext cx="614887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em nghe được trong bài hát </a:t>
              </a:r>
              <a:r>
                <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rPr>
                <a:t>Vườn cây của ba.</a:t>
              </a:r>
            </a:p>
          </p:txBody>
        </p:sp>
      </p:grpSp>
    </p:spTree>
    <p:extLst>
      <p:ext uri="{BB962C8B-B14F-4D97-AF65-F5344CB8AC3E}">
        <p14:creationId xmlns:p14="http://schemas.microsoft.com/office/powerpoint/2010/main" val="60249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467DD7-EDD3-13B7-E57F-C667722E1342}"/>
              </a:ext>
            </a:extLst>
          </p:cNvPr>
          <p:cNvPicPr>
            <a:picLocks noChangeAspect="1"/>
          </p:cNvPicPr>
          <p:nvPr/>
        </p:nvPicPr>
        <p:blipFill rotWithShape="1">
          <a:blip r:embed="rId2"/>
          <a:srcRect t="40" b="6949"/>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310CFD5-370D-2198-BA8A-667E24F90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21706" y="3101898"/>
            <a:ext cx="5878851" cy="3756102"/>
          </a:xfrm>
          <a:prstGeom prst="rect">
            <a:avLst/>
          </a:prstGeom>
        </p:spPr>
      </p:pic>
      <p:sp>
        <p:nvSpPr>
          <p:cNvPr id="14" name="TextBox 13">
            <a:extLst>
              <a:ext uri="{FF2B5EF4-FFF2-40B4-BE49-F238E27FC236}">
                <a16:creationId xmlns:a16="http://schemas.microsoft.com/office/drawing/2014/main" id="{7A30F095-8D4E-6344-2266-6098B60EBDF8}"/>
              </a:ext>
            </a:extLst>
          </p:cNvPr>
          <p:cNvSpPr txBox="1"/>
          <p:nvPr/>
        </p:nvSpPr>
        <p:spPr>
          <a:xfrm>
            <a:off x="2781301" y="1356382"/>
            <a:ext cx="6467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FFFFFF"/>
              </a:solidFill>
              <a:effectLst>
                <a:outerShdw dist="38100" dir="2700000" algn="tl" rotWithShape="0">
                  <a:srgbClr val="0066FF"/>
                </a:outerShdw>
              </a:effectLst>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1102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130</TotalTime>
  <Words>641</Words>
  <Application>Microsoft Office PowerPoint</Application>
  <PresentationFormat>Widescreen</PresentationFormat>
  <Paragraphs>80</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DengXian</vt:lpstr>
      <vt:lpstr>Arial</vt:lpstr>
      <vt:lpstr>Calibri</vt:lpstr>
      <vt:lpstr>Calibri (Body)</vt:lpstr>
      <vt:lpstr>Calibri Light</vt:lpstr>
      <vt:lpstr>HP001 4H</vt:lpstr>
      <vt:lpstr>LNTH-LuoLuoNotangYuanTi 1</vt:lpstr>
      <vt:lpstr>Times New Roman</vt:lpstr>
      <vt:lpstr>Wingdings</vt:lpstr>
      <vt:lpstr>字魂36号-正文宋楷</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36</cp:revision>
  <dcterms:created xsi:type="dcterms:W3CDTF">2023-07-02T10:47:43Z</dcterms:created>
  <dcterms:modified xsi:type="dcterms:W3CDTF">2025-04-04T12:10:22Z</dcterms:modified>
  <cp:category>9Slide.vn</cp:category>
</cp:coreProperties>
</file>