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82" r:id="rId11"/>
    <p:sldId id="283" r:id="rId12"/>
    <p:sldId id="266" r:id="rId13"/>
    <p:sldId id="284" r:id="rId14"/>
    <p:sldId id="291" r:id="rId15"/>
    <p:sldId id="292" r:id="rId16"/>
    <p:sldId id="293" r:id="rId17"/>
    <p:sldId id="294" r:id="rId18"/>
    <p:sldId id="295" r:id="rId19"/>
    <p:sldId id="285" r:id="rId20"/>
    <p:sldId id="286" r:id="rId21"/>
    <p:sldId id="287" r:id="rId22"/>
    <p:sldId id="288" r:id="rId23"/>
    <p:sldId id="289" r:id="rId24"/>
    <p:sldId id="290" r:id="rId25"/>
    <p:sldId id="272" r:id="rId26"/>
    <p:sldId id="273" r:id="rId27"/>
    <p:sldId id="275" r:id="rId28"/>
    <p:sldId id="296" r:id="rId29"/>
    <p:sldId id="297" r:id="rId30"/>
    <p:sldId id="298" r:id="rId31"/>
    <p:sldId id="299" r:id="rId32"/>
    <p:sldId id="276" r:id="rId33"/>
    <p:sldId id="277" r:id="rId34"/>
    <p:sldId id="300" r:id="rId35"/>
    <p:sldId id="301" r:id="rId36"/>
    <p:sldId id="302" r:id="rId37"/>
    <p:sldId id="361" r:id="rId38"/>
    <p:sldId id="2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688" autoAdjust="0"/>
  </p:normalViewPr>
  <p:slideViewPr>
    <p:cSldViewPr snapToGrid="0">
      <p:cViewPr varScale="1">
        <p:scale>
          <a:sx n="80" d="100"/>
          <a:sy n="80" d="100"/>
        </p:scale>
        <p:origin x="15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986FBE14-9E33-3DEC-E7FF-5760D9860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grpSp>
        <p:nvGrpSpPr>
          <p:cNvPr id="2" name="Group 1">
            <a:extLst>
              <a:ext uri="{FF2B5EF4-FFF2-40B4-BE49-F238E27FC236}">
                <a16:creationId xmlns:a16="http://schemas.microsoft.com/office/drawing/2014/main" id="{4CCCF4E4-804F-1D86-21CE-53B1910757E5}"/>
              </a:ext>
            </a:extLst>
          </p:cNvPr>
          <p:cNvGrpSpPr/>
          <p:nvPr userDrawn="1"/>
        </p:nvGrpSpPr>
        <p:grpSpPr>
          <a:xfrm>
            <a:off x="-3004765" y="-151006"/>
            <a:ext cx="3842965" cy="2357824"/>
            <a:chOff x="5586065" y="1777554"/>
            <a:chExt cx="2882224" cy="1768368"/>
          </a:xfrm>
        </p:grpSpPr>
        <p:grpSp>
          <p:nvGrpSpPr>
            <p:cNvPr id="3" name="Group 2">
              <a:extLst>
                <a:ext uri="{FF2B5EF4-FFF2-40B4-BE49-F238E27FC236}">
                  <a16:creationId xmlns:a16="http://schemas.microsoft.com/office/drawing/2014/main" id="{5644977B-C7E0-9FF8-82F4-F97160DD15C6}"/>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6910254A-C5DA-D5BC-D7E4-A29E0AF713FE}"/>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C32E2866-B8C2-0D83-F5BB-3D356A3AA324}"/>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161CD976-2E92-D179-5DC0-E0AFB9C09324}"/>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41A94A82-81F3-7D34-708E-5C5847D2F1F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 id="2147483716" r:id="rId15"/>
    <p:sldLayoutId id="2147483717" r:id="rId16"/>
    <p:sldLayoutId id="2147483718" r:id="rId17"/>
    <p:sldLayoutId id="2147483719" r:id="rId18"/>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0.jpeg"/><Relationship Id="rId11" Type="http://schemas.openxmlformats.org/officeDocument/2006/relationships/image" Target="../media/image43.jpeg"/><Relationship Id="rId5" Type="http://schemas.openxmlformats.org/officeDocument/2006/relationships/image" Target="../media/image39.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52.wmf"/><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53.wm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54.wmf"/><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55.wmf"/><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sv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wmf"/><Relationship Id="rId3" Type="http://schemas.openxmlformats.org/officeDocument/2006/relationships/control" Target="../activeX/activeX7.xml"/><Relationship Id="rId7" Type="http://schemas.openxmlformats.org/officeDocument/2006/relationships/image" Target="../media/image78.png"/><Relationship Id="rId12" Type="http://schemas.openxmlformats.org/officeDocument/2006/relationships/image" Target="../media/image83.wmf"/><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notesSlide" Target="../notesSlides/notesSlide33.xml"/><Relationship Id="rId11" Type="http://schemas.openxmlformats.org/officeDocument/2006/relationships/image" Target="../media/image82.png"/><Relationship Id="rId5" Type="http://schemas.openxmlformats.org/officeDocument/2006/relationships/slideLayout" Target="../slideLayouts/slideLayout4.xml"/><Relationship Id="rId15" Type="http://schemas.openxmlformats.org/officeDocument/2006/relationships/image" Target="../media/image86.wmf"/><Relationship Id="rId10" Type="http://schemas.openxmlformats.org/officeDocument/2006/relationships/image" Target="../media/image81.png"/><Relationship Id="rId4" Type="http://schemas.openxmlformats.org/officeDocument/2006/relationships/control" Target="../activeX/activeX8.xml"/><Relationship Id="rId9" Type="http://schemas.openxmlformats.org/officeDocument/2006/relationships/image" Target="../media/image80.png"/><Relationship Id="rId14" Type="http://schemas.openxmlformats.org/officeDocument/2006/relationships/image" Target="../media/image85.wmf"/></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1.jp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
        <p:nvSpPr>
          <p:cNvPr id="4" name="TextBox 3">
            <a:extLst>
              <a:ext uri="{FF2B5EF4-FFF2-40B4-BE49-F238E27FC236}">
                <a16:creationId xmlns:a16="http://schemas.microsoft.com/office/drawing/2014/main" id="{2E98B296-2B49-DA95-A077-F80D3D427496}"/>
              </a:ext>
            </a:extLst>
          </p:cNvPr>
          <p:cNvSpPr txBox="1"/>
          <p:nvPr/>
        </p:nvSpPr>
        <p:spPr>
          <a:xfrm>
            <a:off x="1897856" y="153023"/>
            <a:ext cx="7910512"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5"/>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2154</Words>
  <Application>Microsoft Office PowerPoint</Application>
  <PresentationFormat>Widescreen</PresentationFormat>
  <Paragraphs>93</Paragraphs>
  <Slides>38</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Microsoft YaHei</vt:lpstr>
      <vt:lpstr>Arial</vt:lpstr>
      <vt:lpstr>Calibri</vt:lpstr>
      <vt:lpstr>Cambria</vt:lpstr>
      <vt:lpstr>Englebert</vt:lpstr>
      <vt:lpstr>Fira Sans Extra Condensed Medium</vt:lpstr>
      <vt:lpstr>Livvic</vt:lpstr>
      <vt:lpstr>Oswald Regular</vt:lpstr>
      <vt:lpstr>Roboto Condensed Light</vt:lpstr>
      <vt:lpstr>Times New Roman</vt:lpstr>
      <vt:lpstr>UTM Mabella</vt:lpstr>
      <vt:lpstr>Zilla Slab Light</vt:lpstr>
      <vt:lpstr>Back to School Social Media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subject>9Slide.vn</dc:subject>
  <dc:creator>huong</dc:creator>
  <dc:description>9Slide.vn</dc:description>
  <cp:lastModifiedBy>Pham Dung</cp:lastModifiedBy>
  <cp:revision>73</cp:revision>
  <dcterms:created xsi:type="dcterms:W3CDTF">2023-09-25T01:32:15Z</dcterms:created>
  <dcterms:modified xsi:type="dcterms:W3CDTF">2025-04-05T10:59:25Z</dcterms:modified>
  <cp:category>9Slide.vn</cp:category>
</cp:coreProperties>
</file>